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125" d="100"/>
          <a:sy n="125" d="100"/>
        </p:scale>
        <p:origin x="1716" y="42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DFA9AA0A-EE88-4261-8C73-545A6F3FB253}"/>
    <pc:docChg chg="undo custSel addSld delSld modSld">
      <pc:chgData name="Wally PILLER" userId="e1c1cba4-6299-482b-91e7-ffd34a654594" providerId="ADAL" clId="{DFA9AA0A-EE88-4261-8C73-545A6F3FB253}" dt="2022-06-29T10:10:19.547" v="866" actId="1076"/>
      <pc:docMkLst>
        <pc:docMk/>
      </pc:docMkLst>
      <pc:sldChg chg="modSp mod">
        <pc:chgData name="Wally PILLER" userId="e1c1cba4-6299-482b-91e7-ffd34a654594" providerId="ADAL" clId="{DFA9AA0A-EE88-4261-8C73-545A6F3FB253}" dt="2022-06-29T09:38:46.531" v="34" actId="20577"/>
        <pc:sldMkLst>
          <pc:docMk/>
          <pc:sldMk cId="279835308" sldId="283"/>
        </pc:sldMkLst>
        <pc:spChg chg="mod">
          <ac:chgData name="Wally PILLER" userId="e1c1cba4-6299-482b-91e7-ffd34a654594" providerId="ADAL" clId="{DFA9AA0A-EE88-4261-8C73-545A6F3FB253}" dt="2022-06-29T09:38:46.531" v="34" actId="20577"/>
          <ac:spMkLst>
            <pc:docMk/>
            <pc:sldMk cId="279835308" sldId="283"/>
            <ac:spMk id="18" creationId="{CFFC8B5E-6E2E-4EB2-BF37-16231C4C9B24}"/>
          </ac:spMkLst>
        </pc:spChg>
      </pc:sldChg>
      <pc:sldChg chg="modSp mod">
        <pc:chgData name="Wally PILLER" userId="e1c1cba4-6299-482b-91e7-ffd34a654594" providerId="ADAL" clId="{DFA9AA0A-EE88-4261-8C73-545A6F3FB253}" dt="2022-06-29T09:33:27.940" v="23" actId="20577"/>
        <pc:sldMkLst>
          <pc:docMk/>
          <pc:sldMk cId="4283008219" sldId="284"/>
        </pc:sldMkLst>
        <pc:spChg chg="mod">
          <ac:chgData name="Wally PILLER" userId="e1c1cba4-6299-482b-91e7-ffd34a654594" providerId="ADAL" clId="{DFA9AA0A-EE88-4261-8C73-545A6F3FB253}" dt="2022-06-29T09:33:27.940" v="23" actId="20577"/>
          <ac:spMkLst>
            <pc:docMk/>
            <pc:sldMk cId="4283008219" sldId="284"/>
            <ac:spMk id="16" creationId="{E676ECD3-0DEA-491E-887F-9613472B311F}"/>
          </ac:spMkLst>
        </pc:spChg>
      </pc:sldChg>
      <pc:sldChg chg="modSp mod">
        <pc:chgData name="Wally PILLER" userId="e1c1cba4-6299-482b-91e7-ffd34a654594" providerId="ADAL" clId="{DFA9AA0A-EE88-4261-8C73-545A6F3FB253}" dt="2022-06-29T09:44:42.397" v="51" actId="13926"/>
        <pc:sldMkLst>
          <pc:docMk/>
          <pc:sldMk cId="1251430996" sldId="285"/>
        </pc:sldMkLst>
        <pc:spChg chg="mod">
          <ac:chgData name="Wally PILLER" userId="e1c1cba4-6299-482b-91e7-ffd34a654594" providerId="ADAL" clId="{DFA9AA0A-EE88-4261-8C73-545A6F3FB253}" dt="2022-06-29T09:44:42.397" v="51" actId="13926"/>
          <ac:spMkLst>
            <pc:docMk/>
            <pc:sldMk cId="1251430996" sldId="285"/>
            <ac:spMk id="3" creationId="{CA03B948-52BE-4099-9E3E-FCC2F2CB0E31}"/>
          </ac:spMkLst>
        </pc:spChg>
      </pc:sldChg>
      <pc:sldChg chg="modSp mod">
        <pc:chgData name="Wally PILLER" userId="e1c1cba4-6299-482b-91e7-ffd34a654594" providerId="ADAL" clId="{DFA9AA0A-EE88-4261-8C73-545A6F3FB253}" dt="2022-06-29T09:42:50.038" v="45" actId="20577"/>
        <pc:sldMkLst>
          <pc:docMk/>
          <pc:sldMk cId="2335663946" sldId="286"/>
        </pc:sldMkLst>
        <pc:spChg chg="mod">
          <ac:chgData name="Wally PILLER" userId="e1c1cba4-6299-482b-91e7-ffd34a654594" providerId="ADAL" clId="{DFA9AA0A-EE88-4261-8C73-545A6F3FB253}" dt="2022-06-29T09:42:50.038" v="45" actId="20577"/>
          <ac:spMkLst>
            <pc:docMk/>
            <pc:sldMk cId="2335663946" sldId="286"/>
            <ac:spMk id="11" creationId="{FED2574D-6984-4E56-B512-D9093DAE028A}"/>
          </ac:spMkLst>
        </pc:spChg>
      </pc:sldChg>
      <pc:sldChg chg="modSp">
        <pc:chgData name="Wally PILLER" userId="e1c1cba4-6299-482b-91e7-ffd34a654594" providerId="ADAL" clId="{DFA9AA0A-EE88-4261-8C73-545A6F3FB253}" dt="2022-06-29T09:24:20.685" v="1"/>
        <pc:sldMkLst>
          <pc:docMk/>
          <pc:sldMk cId="713649784" sldId="289"/>
        </pc:sldMkLst>
        <pc:graphicFrameChg chg="mod">
          <ac:chgData name="Wally PILLER" userId="e1c1cba4-6299-482b-91e7-ffd34a654594" providerId="ADAL" clId="{DFA9AA0A-EE88-4261-8C73-545A6F3FB253}" dt="2022-06-29T09:24:20.685" v="1"/>
          <ac:graphicFrameMkLst>
            <pc:docMk/>
            <pc:sldMk cId="713649784" sldId="289"/>
            <ac:graphicFrameMk id="4" creationId="{D75964C9-9893-4B10-B127-424F0758DE3D}"/>
          </ac:graphicFrameMkLst>
        </pc:graphicFrameChg>
      </pc:sldChg>
      <pc:sldChg chg="modSp mod">
        <pc:chgData name="Wally PILLER" userId="e1c1cba4-6299-482b-91e7-ffd34a654594" providerId="ADAL" clId="{DFA9AA0A-EE88-4261-8C73-545A6F3FB253}" dt="2022-06-29T09:34:08.544" v="33" actId="20577"/>
        <pc:sldMkLst>
          <pc:docMk/>
          <pc:sldMk cId="1502825947" sldId="291"/>
        </pc:sldMkLst>
        <pc:spChg chg="mod">
          <ac:chgData name="Wally PILLER" userId="e1c1cba4-6299-482b-91e7-ffd34a654594" providerId="ADAL" clId="{DFA9AA0A-EE88-4261-8C73-545A6F3FB253}" dt="2022-06-29T09:34:08.544" v="33" actId="20577"/>
          <ac:spMkLst>
            <pc:docMk/>
            <pc:sldMk cId="1502825947" sldId="291"/>
            <ac:spMk id="21" creationId="{6808357B-C123-4053-520E-9D6A9FD5E37E}"/>
          </ac:spMkLst>
        </pc:spChg>
      </pc:sldChg>
      <pc:sldChg chg="addSp delSp modSp mod">
        <pc:chgData name="Wally PILLER" userId="e1c1cba4-6299-482b-91e7-ffd34a654594" providerId="ADAL" clId="{DFA9AA0A-EE88-4261-8C73-545A6F3FB253}" dt="2022-06-29T10:10:19.547" v="866" actId="1076"/>
        <pc:sldMkLst>
          <pc:docMk/>
          <pc:sldMk cId="3215453978" sldId="292"/>
        </pc:sldMkLst>
        <pc:spChg chg="mod">
          <ac:chgData name="Wally PILLER" userId="e1c1cba4-6299-482b-91e7-ffd34a654594" providerId="ADAL" clId="{DFA9AA0A-EE88-4261-8C73-545A6F3FB253}" dt="2022-06-29T10:10:19.547" v="866" actId="1076"/>
          <ac:spMkLst>
            <pc:docMk/>
            <pc:sldMk cId="3215453978" sldId="292"/>
            <ac:spMk id="11" creationId="{6DC45A7B-7BFC-4642-8DD1-B4A6D781A216}"/>
          </ac:spMkLst>
        </pc:spChg>
        <pc:spChg chg="mod">
          <ac:chgData name="Wally PILLER" userId="e1c1cba4-6299-482b-91e7-ffd34a654594" providerId="ADAL" clId="{DFA9AA0A-EE88-4261-8C73-545A6F3FB253}" dt="2022-06-29T10:09:34.745" v="826" actId="1036"/>
          <ac:spMkLst>
            <pc:docMk/>
            <pc:sldMk cId="3215453978" sldId="292"/>
            <ac:spMk id="17" creationId="{0C43F8B6-2C0F-4FE0-B057-C5BBAC6005C9}"/>
          </ac:spMkLst>
        </pc:spChg>
        <pc:spChg chg="mod">
          <ac:chgData name="Wally PILLER" userId="e1c1cba4-6299-482b-91e7-ffd34a654594" providerId="ADAL" clId="{DFA9AA0A-EE88-4261-8C73-545A6F3FB253}" dt="2022-06-29T10:09:32.028" v="816" actId="1036"/>
          <ac:spMkLst>
            <pc:docMk/>
            <pc:sldMk cId="3215453978" sldId="292"/>
            <ac:spMk id="19" creationId="{902C1127-3574-44E3-A3C3-163258CD6D38}"/>
          </ac:spMkLst>
        </pc:spChg>
        <pc:spChg chg="mod">
          <ac:chgData name="Wally PILLER" userId="e1c1cba4-6299-482b-91e7-ffd34a654594" providerId="ADAL" clId="{DFA9AA0A-EE88-4261-8C73-545A6F3FB253}" dt="2022-06-29T10:09:24.067" v="781" actId="1036"/>
          <ac:spMkLst>
            <pc:docMk/>
            <pc:sldMk cId="3215453978" sldId="292"/>
            <ac:spMk id="22" creationId="{A0759AA1-226B-4F0F-B9DA-DA9B8AA11E05}"/>
          </ac:spMkLst>
        </pc:spChg>
        <pc:spChg chg="mod">
          <ac:chgData name="Wally PILLER" userId="e1c1cba4-6299-482b-91e7-ffd34a654594" providerId="ADAL" clId="{DFA9AA0A-EE88-4261-8C73-545A6F3FB253}" dt="2022-06-29T10:09:19.883" v="758" actId="1036"/>
          <ac:spMkLst>
            <pc:docMk/>
            <pc:sldMk cId="3215453978" sldId="292"/>
            <ac:spMk id="23" creationId="{60F957CA-DD4C-409F-955B-5E6481F3A4AC}"/>
          </ac:spMkLst>
        </pc:spChg>
        <pc:spChg chg="mod">
          <ac:chgData name="Wally PILLER" userId="e1c1cba4-6299-482b-91e7-ffd34a654594" providerId="ADAL" clId="{DFA9AA0A-EE88-4261-8C73-545A6F3FB253}" dt="2022-06-29T10:09:42.628" v="840" actId="1036"/>
          <ac:spMkLst>
            <pc:docMk/>
            <pc:sldMk cId="3215453978" sldId="292"/>
            <ac:spMk id="24" creationId="{8B8AE09C-0D6F-4497-B219-E6C39009F89E}"/>
          </ac:spMkLst>
        </pc:spChg>
        <pc:spChg chg="mod">
          <ac:chgData name="Wally PILLER" userId="e1c1cba4-6299-482b-91e7-ffd34a654594" providerId="ADAL" clId="{DFA9AA0A-EE88-4261-8C73-545A6F3FB253}" dt="2022-06-29T10:09:10.173" v="685" actId="1035"/>
          <ac:spMkLst>
            <pc:docMk/>
            <pc:sldMk cId="3215453978" sldId="292"/>
            <ac:spMk id="25" creationId="{A471EC61-E0F7-4167-ADB5-4AEBB8678A51}"/>
          </ac:spMkLst>
        </pc:spChg>
        <pc:spChg chg="del">
          <ac:chgData name="Wally PILLER" userId="e1c1cba4-6299-482b-91e7-ffd34a654594" providerId="ADAL" clId="{DFA9AA0A-EE88-4261-8C73-545A6F3FB253}" dt="2022-06-29T09:46:30.164" v="52" actId="478"/>
          <ac:spMkLst>
            <pc:docMk/>
            <pc:sldMk cId="3215453978" sldId="292"/>
            <ac:spMk id="26" creationId="{992E5EC1-0362-45EE-89F2-08F93F255E19}"/>
          </ac:spMkLst>
        </pc:spChg>
        <pc:spChg chg="add mod">
          <ac:chgData name="Wally PILLER" userId="e1c1cba4-6299-482b-91e7-ffd34a654594" providerId="ADAL" clId="{DFA9AA0A-EE88-4261-8C73-545A6F3FB253}" dt="2022-06-29T10:06:32.403" v="153" actId="1076"/>
          <ac:spMkLst>
            <pc:docMk/>
            <pc:sldMk cId="3215453978" sldId="292"/>
            <ac:spMk id="27" creationId="{A5593142-B0A9-0322-4DCF-14192E048E25}"/>
          </ac:spMkLst>
        </pc:spChg>
        <pc:spChg chg="mod">
          <ac:chgData name="Wally PILLER" userId="e1c1cba4-6299-482b-91e7-ffd34a654594" providerId="ADAL" clId="{DFA9AA0A-EE88-4261-8C73-545A6F3FB253}" dt="2022-06-29T10:09:57.123" v="865" actId="1036"/>
          <ac:spMkLst>
            <pc:docMk/>
            <pc:sldMk cId="3215453978" sldId="292"/>
            <ac:spMk id="30" creationId="{52F75EB6-A896-3509-50F5-319D90E7E92F}"/>
          </ac:spMkLst>
        </pc:spChg>
        <pc:spChg chg="mod">
          <ac:chgData name="Wally PILLER" userId="e1c1cba4-6299-482b-91e7-ffd34a654594" providerId="ADAL" clId="{DFA9AA0A-EE88-4261-8C73-545A6F3FB253}" dt="2022-06-29T10:09:52.214" v="859" actId="1036"/>
          <ac:spMkLst>
            <pc:docMk/>
            <pc:sldMk cId="3215453978" sldId="292"/>
            <ac:spMk id="31" creationId="{B9045B55-AE7F-278A-9552-D0651213E8D1}"/>
          </ac:spMkLst>
        </pc:spChg>
        <pc:spChg chg="mod">
          <ac:chgData name="Wally PILLER" userId="e1c1cba4-6299-482b-91e7-ffd34a654594" providerId="ADAL" clId="{DFA9AA0A-EE88-4261-8C73-545A6F3FB253}" dt="2022-06-29T10:06:18.259" v="151" actId="1076"/>
          <ac:spMkLst>
            <pc:docMk/>
            <pc:sldMk cId="3215453978" sldId="292"/>
            <ac:spMk id="32" creationId="{BCC650CD-4277-30FF-1209-171D0CDF1FA6}"/>
          </ac:spMkLst>
        </pc:spChg>
        <pc:spChg chg="del mod">
          <ac:chgData name="Wally PILLER" userId="e1c1cba4-6299-482b-91e7-ffd34a654594" providerId="ADAL" clId="{DFA9AA0A-EE88-4261-8C73-545A6F3FB253}" dt="2022-06-29T10:06:03.518" v="150" actId="478"/>
          <ac:spMkLst>
            <pc:docMk/>
            <pc:sldMk cId="3215453978" sldId="292"/>
            <ac:spMk id="34" creationId="{6F0E7304-2D6E-543F-7280-78DD5B3644F1}"/>
          </ac:spMkLst>
        </pc:spChg>
        <pc:spChg chg="del mod">
          <ac:chgData name="Wally PILLER" userId="e1c1cba4-6299-482b-91e7-ffd34a654594" providerId="ADAL" clId="{DFA9AA0A-EE88-4261-8C73-545A6F3FB253}" dt="2022-06-29T10:06:03.518" v="150" actId="478"/>
          <ac:spMkLst>
            <pc:docMk/>
            <pc:sldMk cId="3215453978" sldId="292"/>
            <ac:spMk id="35" creationId="{466540E6-8C9A-D38B-240A-DA388B137182}"/>
          </ac:spMkLst>
        </pc:spChg>
        <pc:spChg chg="del mod">
          <ac:chgData name="Wally PILLER" userId="e1c1cba4-6299-482b-91e7-ffd34a654594" providerId="ADAL" clId="{DFA9AA0A-EE88-4261-8C73-545A6F3FB253}" dt="2022-06-29T10:06:03.518" v="150" actId="478"/>
          <ac:spMkLst>
            <pc:docMk/>
            <pc:sldMk cId="3215453978" sldId="292"/>
            <ac:spMk id="36" creationId="{EDFDD023-1B58-AEEC-57A4-9FA73241504A}"/>
          </ac:spMkLst>
        </pc:spChg>
        <pc:spChg chg="del mod">
          <ac:chgData name="Wally PILLER" userId="e1c1cba4-6299-482b-91e7-ffd34a654594" providerId="ADAL" clId="{DFA9AA0A-EE88-4261-8C73-545A6F3FB253}" dt="2022-06-29T10:06:03.518" v="150" actId="478"/>
          <ac:spMkLst>
            <pc:docMk/>
            <pc:sldMk cId="3215453978" sldId="292"/>
            <ac:spMk id="37" creationId="{5EAF19C5-E029-C08B-078A-5B837CCC6A17}"/>
          </ac:spMkLst>
        </pc:spChg>
        <pc:spChg chg="del mod">
          <ac:chgData name="Wally PILLER" userId="e1c1cba4-6299-482b-91e7-ffd34a654594" providerId="ADAL" clId="{DFA9AA0A-EE88-4261-8C73-545A6F3FB253}" dt="2022-06-29T10:06:03.518" v="150" actId="478"/>
          <ac:spMkLst>
            <pc:docMk/>
            <pc:sldMk cId="3215453978" sldId="292"/>
            <ac:spMk id="38" creationId="{792C6920-B699-13FD-147A-69FC73EAD0EC}"/>
          </ac:spMkLst>
        </pc:spChg>
        <pc:spChg chg="del mod">
          <ac:chgData name="Wally PILLER" userId="e1c1cba4-6299-482b-91e7-ffd34a654594" providerId="ADAL" clId="{DFA9AA0A-EE88-4261-8C73-545A6F3FB253}" dt="2022-06-29T10:06:03.518" v="150" actId="478"/>
          <ac:spMkLst>
            <pc:docMk/>
            <pc:sldMk cId="3215453978" sldId="292"/>
            <ac:spMk id="39" creationId="{695F9341-1EBD-9EAA-2853-C5B4A8FBEE26}"/>
          </ac:spMkLst>
        </pc:spChg>
        <pc:spChg chg="del mod">
          <ac:chgData name="Wally PILLER" userId="e1c1cba4-6299-482b-91e7-ffd34a654594" providerId="ADAL" clId="{DFA9AA0A-EE88-4261-8C73-545A6F3FB253}" dt="2022-06-29T10:06:03.518" v="150" actId="478"/>
          <ac:spMkLst>
            <pc:docMk/>
            <pc:sldMk cId="3215453978" sldId="292"/>
            <ac:spMk id="40" creationId="{3C7BE1F2-6E4B-F6C4-E750-5E050CBDB8AA}"/>
          </ac:spMkLst>
        </pc:spChg>
        <pc:spChg chg="del mod">
          <ac:chgData name="Wally PILLER" userId="e1c1cba4-6299-482b-91e7-ffd34a654594" providerId="ADAL" clId="{DFA9AA0A-EE88-4261-8C73-545A6F3FB253}" dt="2022-06-29T10:06:03.518" v="150" actId="478"/>
          <ac:spMkLst>
            <pc:docMk/>
            <pc:sldMk cId="3215453978" sldId="292"/>
            <ac:spMk id="41" creationId="{B8A087D0-376D-A0D0-A731-494978CD0F2D}"/>
          </ac:spMkLst>
        </pc:spChg>
      </pc:sldChg>
      <pc:sldChg chg="modSp mod">
        <pc:chgData name="Wally PILLER" userId="e1c1cba4-6299-482b-91e7-ffd34a654594" providerId="ADAL" clId="{DFA9AA0A-EE88-4261-8C73-545A6F3FB253}" dt="2022-06-29T09:44:07.051" v="50" actId="313"/>
        <pc:sldMkLst>
          <pc:docMk/>
          <pc:sldMk cId="2416999927" sldId="294"/>
        </pc:sldMkLst>
        <pc:spChg chg="mod">
          <ac:chgData name="Wally PILLER" userId="e1c1cba4-6299-482b-91e7-ffd34a654594" providerId="ADAL" clId="{DFA9AA0A-EE88-4261-8C73-545A6F3FB253}" dt="2022-06-29T09:44:07.051" v="50" actId="313"/>
          <ac:spMkLst>
            <pc:docMk/>
            <pc:sldMk cId="2416999927" sldId="294"/>
            <ac:spMk id="11" creationId="{FED2574D-6984-4E56-B512-D9093DAE028A}"/>
          </ac:spMkLst>
        </pc:spChg>
      </pc:sldChg>
      <pc:sldChg chg="modSp">
        <pc:chgData name="Wally PILLER" userId="e1c1cba4-6299-482b-91e7-ffd34a654594" providerId="ADAL" clId="{DFA9AA0A-EE88-4261-8C73-545A6F3FB253}" dt="2022-06-29T09:25:11.798" v="5"/>
        <pc:sldMkLst>
          <pc:docMk/>
          <pc:sldMk cId="3358940979" sldId="296"/>
        </pc:sldMkLst>
        <pc:graphicFrameChg chg="mod">
          <ac:chgData name="Wally PILLER" userId="e1c1cba4-6299-482b-91e7-ffd34a654594" providerId="ADAL" clId="{DFA9AA0A-EE88-4261-8C73-545A6F3FB253}" dt="2022-06-29T09:25:11.798" v="5"/>
          <ac:graphicFrameMkLst>
            <pc:docMk/>
            <pc:sldMk cId="3358940979" sldId="296"/>
            <ac:graphicFrameMk id="9" creationId="{CDF24725-4E16-F687-E839-9CDE396BAF0D}"/>
          </ac:graphicFrameMkLst>
        </pc:graphicFrameChg>
      </pc:sldChg>
      <pc:sldChg chg="new del">
        <pc:chgData name="Wally PILLER" userId="e1c1cba4-6299-482b-91e7-ffd34a654594" providerId="ADAL" clId="{DFA9AA0A-EE88-4261-8C73-545A6F3FB253}" dt="2022-06-29T10:05:15.960" v="54" actId="47"/>
        <pc:sldMkLst>
          <pc:docMk/>
          <pc:sldMk cId="2461135488" sldId="297"/>
        </pc:sldMkLst>
      </pc:sldChg>
      <pc:sldChg chg="addSp modSp new mod">
        <pc:chgData name="Wally PILLER" userId="e1c1cba4-6299-482b-91e7-ffd34a654594" providerId="ADAL" clId="{DFA9AA0A-EE88-4261-8C73-545A6F3FB253}" dt="2022-06-29T10:08:39.879" v="650" actId="1035"/>
        <pc:sldMkLst>
          <pc:docMk/>
          <pc:sldMk cId="3121533281" sldId="297"/>
        </pc:sldMkLst>
        <pc:spChg chg="add mod">
          <ac:chgData name="Wally PILLER" userId="e1c1cba4-6299-482b-91e7-ffd34a654594" providerId="ADAL" clId="{DFA9AA0A-EE88-4261-8C73-545A6F3FB253}" dt="2022-06-29T10:08:20.619" v="563" actId="1035"/>
          <ac:spMkLst>
            <pc:docMk/>
            <pc:sldMk cId="3121533281" sldId="297"/>
            <ac:spMk id="3" creationId="{DF6D83DD-D517-7A33-022D-95B5C79B9F43}"/>
          </ac:spMkLst>
        </pc:spChg>
        <pc:spChg chg="add mod">
          <ac:chgData name="Wally PILLER" userId="e1c1cba4-6299-482b-91e7-ffd34a654594" providerId="ADAL" clId="{DFA9AA0A-EE88-4261-8C73-545A6F3FB253}" dt="2022-06-29T10:07:43.836" v="280" actId="1035"/>
          <ac:spMkLst>
            <pc:docMk/>
            <pc:sldMk cId="3121533281" sldId="297"/>
            <ac:spMk id="4" creationId="{4AAB1197-9E26-30DF-4263-0FF4F93AF6B1}"/>
          </ac:spMkLst>
        </pc:spChg>
        <pc:spChg chg="add mod">
          <ac:chgData name="Wally PILLER" userId="e1c1cba4-6299-482b-91e7-ffd34a654594" providerId="ADAL" clId="{DFA9AA0A-EE88-4261-8C73-545A6F3FB253}" dt="2022-06-29T10:08:39.879" v="650" actId="1035"/>
          <ac:spMkLst>
            <pc:docMk/>
            <pc:sldMk cId="3121533281" sldId="297"/>
            <ac:spMk id="5" creationId="{64798689-4B89-EB9D-0E25-4CF8D548D6F4}"/>
          </ac:spMkLst>
        </pc:spChg>
        <pc:spChg chg="add mod">
          <ac:chgData name="Wally PILLER" userId="e1c1cba4-6299-482b-91e7-ffd34a654594" providerId="ADAL" clId="{DFA9AA0A-EE88-4261-8C73-545A6F3FB253}" dt="2022-06-29T10:08:26.843" v="601" actId="1036"/>
          <ac:spMkLst>
            <pc:docMk/>
            <pc:sldMk cId="3121533281" sldId="297"/>
            <ac:spMk id="6" creationId="{0EF90391-0A90-49BA-DA69-FF18B3CEB0FD}"/>
          </ac:spMkLst>
        </pc:spChg>
        <pc:spChg chg="add mod">
          <ac:chgData name="Wally PILLER" userId="e1c1cba4-6299-482b-91e7-ffd34a654594" providerId="ADAL" clId="{DFA9AA0A-EE88-4261-8C73-545A6F3FB253}" dt="2022-06-29T10:08:00.504" v="404" actId="1036"/>
          <ac:spMkLst>
            <pc:docMk/>
            <pc:sldMk cId="3121533281" sldId="297"/>
            <ac:spMk id="7" creationId="{D930E553-9835-0FF3-80B1-6767EAA49A5D}"/>
          </ac:spMkLst>
        </pc:spChg>
        <pc:spChg chg="add mod">
          <ac:chgData name="Wally PILLER" userId="e1c1cba4-6299-482b-91e7-ffd34a654594" providerId="ADAL" clId="{DFA9AA0A-EE88-4261-8C73-545A6F3FB253}" dt="2022-06-29T10:07:53.413" v="334" actId="1036"/>
          <ac:spMkLst>
            <pc:docMk/>
            <pc:sldMk cId="3121533281" sldId="297"/>
            <ac:spMk id="8" creationId="{920C4643-E47A-80AD-EE65-79D69F00F506}"/>
          </ac:spMkLst>
        </pc:spChg>
        <pc:spChg chg="add mod">
          <ac:chgData name="Wally PILLER" userId="e1c1cba4-6299-482b-91e7-ffd34a654594" providerId="ADAL" clId="{DFA9AA0A-EE88-4261-8C73-545A6F3FB253}" dt="2022-06-29T10:08:07.829" v="469" actId="1036"/>
          <ac:spMkLst>
            <pc:docMk/>
            <pc:sldMk cId="3121533281" sldId="297"/>
            <ac:spMk id="9" creationId="{6727FAD9-AAEB-5358-4BAD-ACD04774D223}"/>
          </ac:spMkLst>
        </pc:spChg>
        <pc:spChg chg="add mod">
          <ac:chgData name="Wally PILLER" userId="e1c1cba4-6299-482b-91e7-ffd34a654594" providerId="ADAL" clId="{DFA9AA0A-EE88-4261-8C73-545A6F3FB253}" dt="2022-06-29T10:08:14.119" v="526" actId="1036"/>
          <ac:spMkLst>
            <pc:docMk/>
            <pc:sldMk cId="3121533281" sldId="297"/>
            <ac:spMk id="10" creationId="{09678265-1F84-0E83-4BE0-8DD0E05B64B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&lt;DIC&gt;</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788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&lt;</a:t>
            </a:r>
            <a:r>
              <a:rPr lang="fr-FR" sz="700" dirty="0"/>
              <a:t>2PDC_MAJ&gt;.</a:t>
            </a:r>
            <a:endParaRPr lang="fr-FR" sz="650" dirty="0">
              <a:solidFill>
                <a:schemeClr val="tx2"/>
              </a:solidFill>
              <a:latin typeface="Proxima Nova Rg" panose="02000506030000020004" pitchFamily="2" charset="0"/>
            </a:endParaRP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L’Émetteur n’a sollicité ou obtenu aucune notation des principales agences de notation.</a:t>
            </a:r>
          </a:p>
          <a:p>
            <a:pPr algn="just" defTabSz="914400"/>
            <a:r>
              <a:rPr lang="fr-FR" sz="650" baseline="30000" dirty="0">
                <a:solidFill>
                  <a:schemeClr val="tx2"/>
                </a:solidFill>
                <a:latin typeface="Proxima Nova Rg" panose="02000506030000020004" pitchFamily="2" charset="0"/>
              </a:rPr>
              <a:t>(4)</a:t>
            </a:r>
            <a:r>
              <a:rPr lang="fr-FR" sz="650" dirty="0">
                <a:solidFill>
                  <a:schemeClr val="tx2"/>
                </a:solidFill>
                <a:latin typeface="Proxima Nova Rg" panose="02000506030000020004" pitchFamily="2" charset="0"/>
              </a:rPr>
              <a:t>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BBB+, Moody’s A2, Fitch A. Notations en vigueur au moment de la rédaction de la présente brochure le &lt;DDR_MAJ&gt;.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2763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a:t>
            </a:r>
            <a:r>
              <a:rPr lang="fr-FR" sz="800" dirty="0">
                <a:solidFill>
                  <a:schemeClr val="tx2"/>
                </a:solidFill>
                <a:highlight>
                  <a:srgbClr val="FF00FF"/>
                </a:highlight>
              </a:rPr>
              <a:t>&lt;ABAC2</a:t>
            </a:r>
            <a:r>
              <a:rPr lang="fr-FR" sz="800" dirty="0">
                <a:solidFill>
                  <a:schemeClr val="tx2"/>
                </a:solidFill>
              </a:rPr>
              <a:t>&gt;.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cumulées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51235" y="941388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7722"/>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366894946"/>
              </p:ext>
            </p:extLst>
          </p:nvPr>
        </p:nvGraphicFramePr>
        <p:xfrm>
          <a:off x="361950" y="979297"/>
          <a:ext cx="6837886" cy="810377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Finance Corp International Ltd</a:t>
                      </a:r>
                      <a:endParaRPr lang="en-US"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baseline="0" noProof="0" dirty="0">
                          <a:solidFill>
                            <a:srgbClr val="000000"/>
                          </a:solidFill>
                          <a:latin typeface="Proxima Nova Rg" panose="02000506030000020004" pitchFamily="2" charset="0"/>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dates_constat_autocall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rgbClr val="FF0000"/>
                          </a:solidFill>
                          <a:highlight>
                            <a:srgbClr val="00FFFF"/>
                          </a:highlight>
                          <a:latin typeface="+mn-lt"/>
                          <a:ea typeface="+mn-ea"/>
                          <a:cs typeface="+mn-cs"/>
                        </a:rPr>
                        <a:t>&lt;</a:t>
                      </a:r>
                      <a:r>
                        <a:rPr lang="fr-FR" sz="700" b="0" i="0" kern="1200" baseline="0" dirty="0" err="1">
                          <a:solidFill>
                            <a:schemeClr val="tx1"/>
                          </a:solidFill>
                          <a:highlight>
                            <a:srgbClr val="00FFFF"/>
                          </a:highlight>
                          <a:latin typeface="+mn-lt"/>
                          <a:ea typeface="+mn-ea"/>
                          <a:cs typeface="+mn-cs"/>
                        </a:rPr>
                        <a:t>dates_paiement_autocall</a:t>
                      </a:r>
                      <a:r>
                        <a:rPr lang="fr-FR" sz="700" b="0" i="0" kern="1200" baseline="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09/06/2022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ce qui peut être source de conflit d’intérêts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27458976"/>
              </p:ext>
            </p:extLst>
          </p:nvPr>
        </p:nvGraphicFramePr>
        <p:xfrm>
          <a:off x="360894" y="641350"/>
          <a:ext cx="6837886" cy="8607668"/>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Titre de créance (Note), de droit &lt;droit&gt; présentant un risque de perte en capital partielle ou totale en cours de vie et à l’</a:t>
                      </a:r>
                      <a:r>
                        <a:rPr lang="fr-FR" sz="700" b="1" i="0" dirty="0" err="1">
                          <a:solidFill>
                            <a:schemeClr val="tx1"/>
                          </a:solidFill>
                          <a:latin typeface="+mn-lt"/>
                        </a:rPr>
                        <a:t>échance</a:t>
                      </a:r>
                      <a:r>
                        <a:rPr lang="fr-FR" sz="700" b="1" i="0" dirty="0">
                          <a:solidFill>
                            <a:schemeClr val="tx1"/>
                          </a:solidFill>
                          <a:latin typeface="+mn-lt"/>
                        </a:rPr>
                        <a: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Finance Corp International </a:t>
                      </a:r>
                      <a:r>
                        <a:rPr kumimoji="0" lang="fr-FR" sz="700" b="0" i="0" u="none" strike="noStrike" kern="1200" cap="none" spc="0" normalizeH="0" baseline="0" noProof="0" dirty="0" err="1">
                          <a:ln>
                            <a:noFill/>
                          </a:ln>
                          <a:solidFill>
                            <a:schemeClr val="tx1"/>
                          </a:solidFill>
                          <a:effectLst/>
                          <a:uLnTx/>
                          <a:uFillTx/>
                          <a:latin typeface="+mn-lt"/>
                          <a:ea typeface="+mn-ea"/>
                          <a:cs typeface="+mn-cs"/>
                        </a:rPr>
                        <a:t>LtD</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13884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DETERMINATION DU COURS DE REFERENCE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dates_last_remboursement_rappel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&lt;ABAC&gt;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SEUIL DE PERTE EN CAPITAL A L’ECHEANCE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le cadre de l’offre et de la vente de ces titres de créance, l’Emetteur paiera aux intermédiaires financiers agréés une commission de vente. La commission de vente est incluse dans le prix d’achat des titres de créance et n’excédera pas 2,0%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l’Emetteur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BLOOMBERG, REUTERS et TELEKURS. Cours publié au moins une fois tous les 15jours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En plus de celle produite par Goldman Sachs Finance Corp International Ltd, une valorisation du titre de créance sera assurée, tous les quinze jours à compter du &lt;Datesconstatations3&gt; par une société de service indépendante financièrement de Goldman Sachs Finance Corp International Ltd, </a:t>
                      </a:r>
                      <a:r>
                        <a:rPr lang="fr-FR" sz="700" b="0" i="0" kern="1200" dirty="0" err="1">
                          <a:solidFill>
                            <a:schemeClr val="tx1"/>
                          </a:solidFill>
                          <a:latin typeface="+mn-lt"/>
                          <a:ea typeface="+mn-ea"/>
                          <a:cs typeface="+mn-cs"/>
                        </a:rPr>
                        <a:t>Refinitiv</a:t>
                      </a:r>
                      <a:r>
                        <a:rPr lang="fr-FR" sz="700" b="0" i="0" kern="1200" dirty="0">
                          <a:solidFill>
                            <a:schemeClr val="tx1"/>
                          </a:solidFill>
                          <a:latin typeface="+mn-lt"/>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Sachs Finance Corp International Ltd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Goldman Sachs Finance Corp International Ltd,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0027"/>
          </a:xfrm>
          <a:prstGeom prst="rect">
            <a:avLst/>
          </a:prstGeom>
          <a:noFill/>
          <a:ln w="9525">
            <a:noFill/>
            <a:miter lim="800000"/>
            <a:headEnd/>
            <a:tailEnd/>
          </a:ln>
        </p:spPr>
        <p:txBody>
          <a:bodyPr wrap="square" lIns="0" tIns="0" rIns="0" bIns="0">
            <a:spAutoFit/>
          </a:bodyPr>
          <a:lstStyle/>
          <a:p>
            <a:pPr lvl="0" algn="just" defTabSz="914400"/>
            <a:r>
              <a:rPr lang="fr-FR" sz="800" baseline="30000" dirty="0"/>
              <a:t>(1)</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toutes les dates de </a:t>
            </a:r>
            <a:r>
              <a:rPr lang="fr-FR" sz="800" b="1" dirty="0">
                <a:solidFill>
                  <a:srgbClr val="B9A049"/>
                </a:solidFill>
                <a:latin typeface="Proxima Nova Rg"/>
              </a:rPr>
              <a:t>constatation &lt;F1&gt; dès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l’échéance</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41043"/>
            <a:ext cx="6837887" cy="4413259"/>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65460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a:t>
            </a:r>
            <a:r>
              <a:rPr lang="fr-FR" sz="800" dirty="0">
                <a:solidFill>
                  <a:srgbClr val="000000"/>
                </a:solidFill>
                <a:highlight>
                  <a:srgbClr val="FFFF00"/>
                </a:highlight>
              </a:rPr>
              <a:t>compris entre &lt;TRA.MAX.P&gt;</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mécanisme de remboursement anticipé n’a pas été activé au préalable, et si &lt;SJR1&gt; clôture à un cours strictement inférieur à &lt;ABAC2&gt; mais supérieur ou égal à &lt;PDI&gt; de son «&lt;ABAC2&gt;, l’investisseur récupère l’intégralité de son capital initialement investi. Le capital est donc exposé à un risque de perte à l’échéance(1) que si &lt;SJR1&gt; clôture à un &lt;SJR3&gt; strictement inférieur à &lt;PDI&gt; de son &lt;ABAC2&gt; à la date de constatation finale.</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&lt;balisedeg3&gt;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2281793"/>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1" y="1210851"/>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7972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40137" y="2783443"/>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3325734"/>
            <a:ext cx="5483168" cy="54864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38566" y="4194913"/>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028701" y="4806116"/>
            <a:ext cx="5483168" cy="283906"/>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648905" y="560378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11278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028701" y="7194999"/>
            <a:ext cx="5483168"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27" name="ZoneTexte 26">
            <a:extLst>
              <a:ext uri="{FF2B5EF4-FFF2-40B4-BE49-F238E27FC236}">
                <a16:creationId xmlns:a16="http://schemas.microsoft.com/office/drawing/2014/main" id="{A5593142-B0A9-0322-4DCF-14192E048E25}"/>
              </a:ext>
            </a:extLst>
          </p:cNvPr>
          <p:cNvSpPr txBox="1"/>
          <p:nvPr/>
        </p:nvSpPr>
        <p:spPr>
          <a:xfrm>
            <a:off x="780910" y="8071465"/>
            <a:ext cx="5997853" cy="215444"/>
          </a:xfrm>
          <a:prstGeom prst="rect">
            <a:avLst/>
          </a:prstGeom>
          <a:noFill/>
        </p:spPr>
        <p:txBody>
          <a:bodyPr wrap="square" rtlCol="0">
            <a:spAutoFit/>
          </a:bodyPr>
          <a:lstStyle/>
          <a:p>
            <a:r>
              <a:rPr lang="fr-FR" sz="800" dirty="0"/>
              <a:t>&lt;balisedeg2&gt; &lt;balisedeg3&gt;</a:t>
            </a:r>
            <a:endParaRPr lang="en-US" sz="800" dirty="0"/>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0E64D20-4BEF-9D52-A738-E939DAE9E488}"/>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3" name="Espace réservé du texte 36">
            <a:extLst>
              <a:ext uri="{FF2B5EF4-FFF2-40B4-BE49-F238E27FC236}">
                <a16:creationId xmlns:a16="http://schemas.microsoft.com/office/drawing/2014/main" id="{DF6D83DD-D517-7A33-022D-95B5C79B9F43}"/>
              </a:ext>
            </a:extLst>
          </p:cNvPr>
          <p:cNvSpPr txBox="1">
            <a:spLocks/>
          </p:cNvSpPr>
          <p:nvPr/>
        </p:nvSpPr>
        <p:spPr>
          <a:xfrm>
            <a:off x="1186723" y="3169026"/>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4" name="Espace réservé du texte 11">
            <a:extLst>
              <a:ext uri="{FF2B5EF4-FFF2-40B4-BE49-F238E27FC236}">
                <a16:creationId xmlns:a16="http://schemas.microsoft.com/office/drawing/2014/main" id="{4AAB1197-9E26-30DF-4263-0FF4F93AF6B1}"/>
              </a:ext>
            </a:extLst>
          </p:cNvPr>
          <p:cNvSpPr txBox="1">
            <a:spLocks/>
          </p:cNvSpPr>
          <p:nvPr/>
        </p:nvSpPr>
        <p:spPr>
          <a:xfrm>
            <a:off x="285664" y="897648"/>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5" name="ZoneTexte 4">
            <a:extLst>
              <a:ext uri="{FF2B5EF4-FFF2-40B4-BE49-F238E27FC236}">
                <a16:creationId xmlns:a16="http://schemas.microsoft.com/office/drawing/2014/main" id="{64798689-4B89-EB9D-0E25-4CF8D548D6F4}"/>
              </a:ext>
            </a:extLst>
          </p:cNvPr>
          <p:cNvSpPr txBox="1"/>
          <p:nvPr/>
        </p:nvSpPr>
        <p:spPr>
          <a:xfrm>
            <a:off x="790749" y="1541746"/>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6" name="ZoneTexte 5">
            <a:extLst>
              <a:ext uri="{FF2B5EF4-FFF2-40B4-BE49-F238E27FC236}">
                <a16:creationId xmlns:a16="http://schemas.microsoft.com/office/drawing/2014/main" id="{0EF90391-0A90-49BA-DA69-FF18B3CEB0FD}"/>
              </a:ext>
            </a:extLst>
          </p:cNvPr>
          <p:cNvSpPr txBox="1"/>
          <p:nvPr/>
        </p:nvSpPr>
        <p:spPr>
          <a:xfrm>
            <a:off x="790749" y="2646253"/>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7" name="ZoneTexte 6">
            <a:extLst>
              <a:ext uri="{FF2B5EF4-FFF2-40B4-BE49-F238E27FC236}">
                <a16:creationId xmlns:a16="http://schemas.microsoft.com/office/drawing/2014/main" id="{D930E553-9835-0FF3-80B1-6767EAA49A5D}"/>
              </a:ext>
            </a:extLst>
          </p:cNvPr>
          <p:cNvSpPr txBox="1"/>
          <p:nvPr/>
        </p:nvSpPr>
        <p:spPr>
          <a:xfrm>
            <a:off x="790749" y="6386499"/>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8" name="Espace réservé du texte 36">
            <a:extLst>
              <a:ext uri="{FF2B5EF4-FFF2-40B4-BE49-F238E27FC236}">
                <a16:creationId xmlns:a16="http://schemas.microsoft.com/office/drawing/2014/main" id="{920C4643-E47A-80AD-EE65-79D69F00F506}"/>
              </a:ext>
            </a:extLst>
          </p:cNvPr>
          <p:cNvSpPr txBox="1">
            <a:spLocks/>
          </p:cNvSpPr>
          <p:nvPr/>
        </p:nvSpPr>
        <p:spPr>
          <a:xfrm>
            <a:off x="1096003" y="6994360"/>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&lt;NDR&gt;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9" name="Espace réservé du texte 36">
            <a:extLst>
              <a:ext uri="{FF2B5EF4-FFF2-40B4-BE49-F238E27FC236}">
                <a16:creationId xmlns:a16="http://schemas.microsoft.com/office/drawing/2014/main" id="{6727FAD9-AAEB-5358-4BAD-ACD04774D223}"/>
              </a:ext>
            </a:extLst>
          </p:cNvPr>
          <p:cNvSpPr txBox="1">
            <a:spLocks/>
          </p:cNvSpPr>
          <p:nvPr/>
        </p:nvSpPr>
        <p:spPr>
          <a:xfrm>
            <a:off x="1182913" y="5135549"/>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10" name="ZoneTexte 9">
            <a:extLst>
              <a:ext uri="{FF2B5EF4-FFF2-40B4-BE49-F238E27FC236}">
                <a16:creationId xmlns:a16="http://schemas.microsoft.com/office/drawing/2014/main" id="{09678265-1F84-0E83-4BE0-8DD0E05B64B7}"/>
              </a:ext>
            </a:extLst>
          </p:cNvPr>
          <p:cNvSpPr txBox="1"/>
          <p:nvPr/>
        </p:nvSpPr>
        <p:spPr>
          <a:xfrm>
            <a:off x="790749" y="443513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Tree>
    <p:extLst>
      <p:ext uri="{BB962C8B-B14F-4D97-AF65-F5344CB8AC3E}">
        <p14:creationId xmlns:p14="http://schemas.microsoft.com/office/powerpoint/2010/main" val="312153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779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830A3F7-FDB6-49F5-B063-BA0EEEB331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20699</TotalTime>
  <Words>9037</Words>
  <Application>Microsoft Office PowerPoint</Application>
  <PresentationFormat>Personnalisé</PresentationFormat>
  <Paragraphs>358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Wally PILLER</cp:lastModifiedBy>
  <cp:revision>910</cp:revision>
  <cp:lastPrinted>2022-05-04T09:56:42Z</cp:lastPrinted>
  <dcterms:created xsi:type="dcterms:W3CDTF">2017-02-21T09:03:05Z</dcterms:created>
  <dcterms:modified xsi:type="dcterms:W3CDTF">2022-06-29T10:10:20Z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