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6" r:id="rId8"/>
    <p:sldId id="294" r:id="rId9"/>
    <p:sldId id="285" r:id="rId10"/>
    <p:sldId id="292" r:id="rId11"/>
    <p:sldId id="297"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50" d="100"/>
          <a:sy n="150" d="100"/>
        </p:scale>
        <p:origin x="108" y="-756"/>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n Cosson" userId="1b722937-9737-476f-bc2f-00e7be64c106" providerId="ADAL" clId="{875F30D1-5B82-4859-9C7D-640E2F15B2D5}"/>
    <pc:docChg chg="undo custSel modSld modMainMaster">
      <pc:chgData name="Milan Cosson" userId="1b722937-9737-476f-bc2f-00e7be64c106" providerId="ADAL" clId="{875F30D1-5B82-4859-9C7D-640E2F15B2D5}" dt="2022-06-28T13:29:45.641" v="3126" actId="20577"/>
      <pc:docMkLst>
        <pc:docMk/>
      </pc:docMkLst>
      <pc:sldChg chg="addSp modSp mod">
        <pc:chgData name="Milan Cosson" userId="1b722937-9737-476f-bc2f-00e7be64c106" providerId="ADAL" clId="{875F30D1-5B82-4859-9C7D-640E2F15B2D5}" dt="2022-06-28T12:46:30.516" v="2037" actId="1036"/>
        <pc:sldMkLst>
          <pc:docMk/>
          <pc:sldMk cId="279835308" sldId="283"/>
        </pc:sldMkLst>
        <pc:spChg chg="add mod">
          <ac:chgData name="Milan Cosson" userId="1b722937-9737-476f-bc2f-00e7be64c106" providerId="ADAL" clId="{875F30D1-5B82-4859-9C7D-640E2F15B2D5}" dt="2022-06-28T12:45:03.387" v="1892" actId="14100"/>
          <ac:spMkLst>
            <pc:docMk/>
            <pc:sldMk cId="279835308" sldId="283"/>
            <ac:spMk id="10" creationId="{C7E1A332-782B-B2DB-CFCE-66824D35B144}"/>
          </ac:spMkLst>
        </pc:spChg>
        <pc:spChg chg="add mod">
          <ac:chgData name="Milan Cosson" userId="1b722937-9737-476f-bc2f-00e7be64c106" providerId="ADAL" clId="{875F30D1-5B82-4859-9C7D-640E2F15B2D5}" dt="2022-06-28T12:46:30.516" v="2037" actId="1036"/>
          <ac:spMkLst>
            <pc:docMk/>
            <pc:sldMk cId="279835308" sldId="283"/>
            <ac:spMk id="14" creationId="{62887D8A-B44A-3C8A-051A-B698EF498BB6}"/>
          </ac:spMkLst>
        </pc:spChg>
        <pc:spChg chg="mod">
          <ac:chgData name="Milan Cosson" userId="1b722937-9737-476f-bc2f-00e7be64c106" providerId="ADAL" clId="{875F30D1-5B82-4859-9C7D-640E2F15B2D5}" dt="2022-06-28T12:17:37.924" v="1370" actId="113"/>
          <ac:spMkLst>
            <pc:docMk/>
            <pc:sldMk cId="279835308" sldId="283"/>
            <ac:spMk id="18" creationId="{CFFC8B5E-6E2E-4EB2-BF37-16231C4C9B24}"/>
          </ac:spMkLst>
        </pc:spChg>
      </pc:sldChg>
      <pc:sldChg chg="addSp modSp mod">
        <pc:chgData name="Milan Cosson" userId="1b722937-9737-476f-bc2f-00e7be64c106" providerId="ADAL" clId="{875F30D1-5B82-4859-9C7D-640E2F15B2D5}" dt="2022-06-28T13:24:32.706" v="2527" actId="20577"/>
        <pc:sldMkLst>
          <pc:docMk/>
          <pc:sldMk cId="4283008219" sldId="284"/>
        </pc:sldMkLst>
        <pc:spChg chg="add mod">
          <ac:chgData name="Milan Cosson" userId="1b722937-9737-476f-bc2f-00e7be64c106" providerId="ADAL" clId="{875F30D1-5B82-4859-9C7D-640E2F15B2D5}" dt="2022-06-28T12:45:14.607" v="1893"/>
          <ac:spMkLst>
            <pc:docMk/>
            <pc:sldMk cId="4283008219" sldId="284"/>
            <ac:spMk id="13" creationId="{6A92F21C-B52B-5426-4073-44A99450A459}"/>
          </ac:spMkLst>
        </pc:spChg>
        <pc:spChg chg="add mod">
          <ac:chgData name="Milan Cosson" userId="1b722937-9737-476f-bc2f-00e7be64c106" providerId="ADAL" clId="{875F30D1-5B82-4859-9C7D-640E2F15B2D5}" dt="2022-06-28T12:46:25.471" v="2025" actId="1036"/>
          <ac:spMkLst>
            <pc:docMk/>
            <pc:sldMk cId="4283008219" sldId="284"/>
            <ac:spMk id="15" creationId="{FAD60E8E-6452-26D6-79C4-48467FCCBFC0}"/>
          </ac:spMkLst>
        </pc:spChg>
        <pc:spChg chg="mod">
          <ac:chgData name="Milan Cosson" userId="1b722937-9737-476f-bc2f-00e7be64c106" providerId="ADAL" clId="{875F30D1-5B82-4859-9C7D-640E2F15B2D5}" dt="2022-06-28T13:24:32.706" v="2527" actId="20577"/>
          <ac:spMkLst>
            <pc:docMk/>
            <pc:sldMk cId="4283008219" sldId="284"/>
            <ac:spMk id="16" creationId="{E676ECD3-0DEA-491E-887F-9613472B311F}"/>
          </ac:spMkLst>
        </pc:spChg>
      </pc:sldChg>
      <pc:sldChg chg="addSp modSp mod">
        <pc:chgData name="Milan Cosson" userId="1b722937-9737-476f-bc2f-00e7be64c106" providerId="ADAL" clId="{875F30D1-5B82-4859-9C7D-640E2F15B2D5}" dt="2022-06-28T13:26:00.704" v="2579" actId="1076"/>
        <pc:sldMkLst>
          <pc:docMk/>
          <pc:sldMk cId="1251430996" sldId="285"/>
        </pc:sldMkLst>
        <pc:spChg chg="mod">
          <ac:chgData name="Milan Cosson" userId="1b722937-9737-476f-bc2f-00e7be64c106" providerId="ADAL" clId="{875F30D1-5B82-4859-9C7D-640E2F15B2D5}" dt="2022-06-28T13:26:00.704" v="2579" actId="1076"/>
          <ac:spMkLst>
            <pc:docMk/>
            <pc:sldMk cId="1251430996" sldId="285"/>
            <ac:spMk id="3" creationId="{CA03B948-52BE-4099-9E3E-FCC2F2CB0E31}"/>
          </ac:spMkLst>
        </pc:spChg>
        <pc:spChg chg="mod">
          <ac:chgData name="Milan Cosson" userId="1b722937-9737-476f-bc2f-00e7be64c106" providerId="ADAL" clId="{875F30D1-5B82-4859-9C7D-640E2F15B2D5}" dt="2022-06-28T13:25:35.116" v="2547" actId="1036"/>
          <ac:spMkLst>
            <pc:docMk/>
            <pc:sldMk cId="1251430996" sldId="285"/>
            <ac:spMk id="19" creationId="{902C1127-3574-44E3-A3C3-163258CD6D38}"/>
          </ac:spMkLst>
        </pc:spChg>
        <pc:spChg chg="add mod">
          <ac:chgData name="Milan Cosson" userId="1b722937-9737-476f-bc2f-00e7be64c106" providerId="ADAL" clId="{875F30D1-5B82-4859-9C7D-640E2F15B2D5}" dt="2022-06-28T12:45:20.973" v="1897"/>
          <ac:spMkLst>
            <pc:docMk/>
            <pc:sldMk cId="1251430996" sldId="285"/>
            <ac:spMk id="22" creationId="{C9AE3FE2-0A26-3351-00EE-A87F1BD8F9E4}"/>
          </ac:spMkLst>
        </pc:spChg>
        <pc:spChg chg="add mod">
          <ac:chgData name="Milan Cosson" userId="1b722937-9737-476f-bc2f-00e7be64c106" providerId="ADAL" clId="{875F30D1-5B82-4859-9C7D-640E2F15B2D5}" dt="2022-06-28T12:46:07.806" v="1977" actId="1036"/>
          <ac:spMkLst>
            <pc:docMk/>
            <pc:sldMk cId="1251430996" sldId="285"/>
            <ac:spMk id="23" creationId="{AC671B9B-5ACA-26FE-E755-3A46A95CB277}"/>
          </ac:spMkLst>
        </pc:spChg>
        <pc:spChg chg="add mod">
          <ac:chgData name="Milan Cosson" userId="1b722937-9737-476f-bc2f-00e7be64c106" providerId="ADAL" clId="{875F30D1-5B82-4859-9C7D-640E2F15B2D5}" dt="2022-06-28T13:25:58.183" v="2578" actId="1076"/>
          <ac:spMkLst>
            <pc:docMk/>
            <pc:sldMk cId="1251430996" sldId="285"/>
            <ac:spMk id="24" creationId="{0CF085A8-04C7-A7EB-0B3E-40168B9997E3}"/>
          </ac:spMkLst>
        </pc:spChg>
      </pc:sldChg>
      <pc:sldChg chg="addSp modSp mod">
        <pc:chgData name="Milan Cosson" userId="1b722937-9737-476f-bc2f-00e7be64c106" providerId="ADAL" clId="{875F30D1-5B82-4859-9C7D-640E2F15B2D5}" dt="2022-06-28T12:46:16.450" v="2001" actId="1036"/>
        <pc:sldMkLst>
          <pc:docMk/>
          <pc:sldMk cId="2335663946" sldId="286"/>
        </pc:sldMkLst>
        <pc:spChg chg="add mod">
          <ac:chgData name="Milan Cosson" userId="1b722937-9737-476f-bc2f-00e7be64c106" providerId="ADAL" clId="{875F30D1-5B82-4859-9C7D-640E2F15B2D5}" dt="2022-06-28T12:45:19.234" v="1895"/>
          <ac:spMkLst>
            <pc:docMk/>
            <pc:sldMk cId="2335663946" sldId="286"/>
            <ac:spMk id="7" creationId="{2E0A10E0-C997-3FF2-3C62-3F032FE5DFF4}"/>
          </ac:spMkLst>
        </pc:spChg>
        <pc:spChg chg="add mod">
          <ac:chgData name="Milan Cosson" userId="1b722937-9737-476f-bc2f-00e7be64c106" providerId="ADAL" clId="{875F30D1-5B82-4859-9C7D-640E2F15B2D5}" dt="2022-06-28T12:46:16.450" v="2001" actId="1036"/>
          <ac:spMkLst>
            <pc:docMk/>
            <pc:sldMk cId="2335663946" sldId="286"/>
            <ac:spMk id="8" creationId="{69D0678D-A3CB-1CA6-10D7-511CDE1CC9B8}"/>
          </ac:spMkLst>
        </pc:spChg>
      </pc:sldChg>
      <pc:sldChg chg="addSp modSp mod">
        <pc:chgData name="Milan Cosson" userId="1b722937-9737-476f-bc2f-00e7be64c106" providerId="ADAL" clId="{875F30D1-5B82-4859-9C7D-640E2F15B2D5}" dt="2022-06-28T12:45:54.871" v="1947" actId="1036"/>
        <pc:sldMkLst>
          <pc:docMk/>
          <pc:sldMk cId="131778213" sldId="287"/>
        </pc:sldMkLst>
        <pc:spChg chg="mod">
          <ac:chgData name="Milan Cosson" userId="1b722937-9737-476f-bc2f-00e7be64c106" providerId="ADAL" clId="{875F30D1-5B82-4859-9C7D-640E2F15B2D5}" dt="2022-06-28T10:00:46.260" v="298" actId="313"/>
          <ac:spMkLst>
            <pc:docMk/>
            <pc:sldMk cId="131778213" sldId="287"/>
            <ac:spMk id="7" creationId="{D9B4A527-A86B-4756-8775-FA28C4786F3E}"/>
          </ac:spMkLst>
        </pc:spChg>
        <pc:spChg chg="mod ord">
          <ac:chgData name="Milan Cosson" userId="1b722937-9737-476f-bc2f-00e7be64c106" providerId="ADAL" clId="{875F30D1-5B82-4859-9C7D-640E2F15B2D5}" dt="2022-06-28T10:01:46.691" v="310" actId="115"/>
          <ac:spMkLst>
            <pc:docMk/>
            <pc:sldMk cId="131778213" sldId="287"/>
            <ac:spMk id="8" creationId="{FFCF2BB5-A92A-4145-BAC5-803B42C466A2}"/>
          </ac:spMkLst>
        </pc:spChg>
        <pc:spChg chg="mod ord">
          <ac:chgData name="Milan Cosson" userId="1b722937-9737-476f-bc2f-00e7be64c106" providerId="ADAL" clId="{875F30D1-5B82-4859-9C7D-640E2F15B2D5}" dt="2022-06-28T10:01:50.772" v="311" actId="115"/>
          <ac:spMkLst>
            <pc:docMk/>
            <pc:sldMk cId="131778213" sldId="287"/>
            <ac:spMk id="9" creationId="{EC8EA57A-F6C8-4630-A4E0-A7B9CB234556}"/>
          </ac:spMkLst>
        </pc:spChg>
        <pc:spChg chg="mod ord">
          <ac:chgData name="Milan Cosson" userId="1b722937-9737-476f-bc2f-00e7be64c106" providerId="ADAL" clId="{875F30D1-5B82-4859-9C7D-640E2F15B2D5}" dt="2022-06-28T10:01:55.501" v="312" actId="115"/>
          <ac:spMkLst>
            <pc:docMk/>
            <pc:sldMk cId="131778213" sldId="287"/>
            <ac:spMk id="10" creationId="{C8AE3A6A-C537-450E-A547-0EC6DD9F7A53}"/>
          </ac:spMkLst>
        </pc:spChg>
        <pc:spChg chg="add mod">
          <ac:chgData name="Milan Cosson" userId="1b722937-9737-476f-bc2f-00e7be64c106" providerId="ADAL" clId="{875F30D1-5B82-4859-9C7D-640E2F15B2D5}" dt="2022-06-28T12:45:23.527" v="1900"/>
          <ac:spMkLst>
            <pc:docMk/>
            <pc:sldMk cId="131778213" sldId="287"/>
            <ac:spMk id="17" creationId="{01041F6E-DED6-9330-7A99-694DB60E5175}"/>
          </ac:spMkLst>
        </pc:spChg>
        <pc:spChg chg="add mod">
          <ac:chgData name="Milan Cosson" userId="1b722937-9737-476f-bc2f-00e7be64c106" providerId="ADAL" clId="{875F30D1-5B82-4859-9C7D-640E2F15B2D5}" dt="2022-06-28T12:45:54.871" v="1947" actId="1036"/>
          <ac:spMkLst>
            <pc:docMk/>
            <pc:sldMk cId="131778213" sldId="287"/>
            <ac:spMk id="19" creationId="{C6DCB57B-0EC4-7855-7C59-F4A0AE91986F}"/>
          </ac:spMkLst>
        </pc:spChg>
      </pc:sldChg>
      <pc:sldChg chg="addSp delSp modSp mod">
        <pc:chgData name="Milan Cosson" userId="1b722937-9737-476f-bc2f-00e7be64c106" providerId="ADAL" clId="{875F30D1-5B82-4859-9C7D-640E2F15B2D5}" dt="2022-06-28T12:45:42.841" v="1926" actId="1036"/>
        <pc:sldMkLst>
          <pc:docMk/>
          <pc:sldMk cId="3725312375" sldId="288"/>
        </pc:sldMkLst>
        <pc:spChg chg="del">
          <ac:chgData name="Milan Cosson" userId="1b722937-9737-476f-bc2f-00e7be64c106" providerId="ADAL" clId="{875F30D1-5B82-4859-9C7D-640E2F15B2D5}" dt="2022-06-28T10:27:21.112" v="1267" actId="478"/>
          <ac:spMkLst>
            <pc:docMk/>
            <pc:sldMk cId="3725312375" sldId="288"/>
            <ac:spMk id="13" creationId="{A4F2091A-6D5E-49D4-A23C-B34C523C9402}"/>
          </ac:spMkLst>
        </pc:spChg>
        <pc:spChg chg="mod">
          <ac:chgData name="Milan Cosson" userId="1b722937-9737-476f-bc2f-00e7be64c106" providerId="ADAL" clId="{875F30D1-5B82-4859-9C7D-640E2F15B2D5}" dt="2022-06-28T10:27:03.772" v="1266" actId="1076"/>
          <ac:spMkLst>
            <pc:docMk/>
            <pc:sldMk cId="3725312375" sldId="288"/>
            <ac:spMk id="14" creationId="{BCDE6401-7CA2-46E0-A131-0DD4A83894B1}"/>
          </ac:spMkLst>
        </pc:spChg>
        <pc:spChg chg="add mod">
          <ac:chgData name="Milan Cosson" userId="1b722937-9737-476f-bc2f-00e7be64c106" providerId="ADAL" clId="{875F30D1-5B82-4859-9C7D-640E2F15B2D5}" dt="2022-06-28T12:45:24.567" v="1901"/>
          <ac:spMkLst>
            <pc:docMk/>
            <pc:sldMk cId="3725312375" sldId="288"/>
            <ac:spMk id="20" creationId="{335D917F-75F6-40F4-677D-F8EFC60FE1F9}"/>
          </ac:spMkLst>
        </pc:spChg>
        <pc:spChg chg="add mod">
          <ac:chgData name="Milan Cosson" userId="1b722937-9737-476f-bc2f-00e7be64c106" providerId="ADAL" clId="{875F30D1-5B82-4859-9C7D-640E2F15B2D5}" dt="2022-06-28T12:45:42.841" v="1926" actId="1036"/>
          <ac:spMkLst>
            <pc:docMk/>
            <pc:sldMk cId="3725312375" sldId="288"/>
            <ac:spMk id="21" creationId="{96BE1D1C-AD3F-5129-5332-FD73DE38192F}"/>
          </ac:spMkLst>
        </pc:spChg>
      </pc:sldChg>
      <pc:sldChg chg="addSp delSp modSp mod">
        <pc:chgData name="Milan Cosson" userId="1b722937-9737-476f-bc2f-00e7be64c106" providerId="ADAL" clId="{875F30D1-5B82-4859-9C7D-640E2F15B2D5}" dt="2022-06-28T13:29:45.641" v="3126" actId="20577"/>
        <pc:sldMkLst>
          <pc:docMk/>
          <pc:sldMk cId="713649784" sldId="289"/>
        </pc:sldMkLst>
        <pc:spChg chg="del">
          <ac:chgData name="Milan Cosson" userId="1b722937-9737-476f-bc2f-00e7be64c106" providerId="ADAL" clId="{875F30D1-5B82-4859-9C7D-640E2F15B2D5}" dt="2022-06-28T12:45:39.116" v="1908" actId="478"/>
          <ac:spMkLst>
            <pc:docMk/>
            <pc:sldMk cId="713649784" sldId="289"/>
            <ac:spMk id="5" creationId="{45E1DCC2-11CD-41F7-969A-E4566F5B1573}"/>
          </ac:spMkLst>
        </pc:spChg>
        <pc:spChg chg="add mod">
          <ac:chgData name="Milan Cosson" userId="1b722937-9737-476f-bc2f-00e7be64c106" providerId="ADAL" clId="{875F30D1-5B82-4859-9C7D-640E2F15B2D5}" dt="2022-06-28T12:45:26.170" v="1903"/>
          <ac:spMkLst>
            <pc:docMk/>
            <pc:sldMk cId="713649784" sldId="289"/>
            <ac:spMk id="8" creationId="{1B60BDA7-035E-6654-E329-A6DC08B81556}"/>
          </ac:spMkLst>
        </pc:spChg>
        <pc:spChg chg="add del mod">
          <ac:chgData name="Milan Cosson" userId="1b722937-9737-476f-bc2f-00e7be64c106" providerId="ADAL" clId="{875F30D1-5B82-4859-9C7D-640E2F15B2D5}" dt="2022-06-28T12:45:38.397" v="1907" actId="478"/>
          <ac:spMkLst>
            <pc:docMk/>
            <pc:sldMk cId="713649784" sldId="289"/>
            <ac:spMk id="9" creationId="{B8904A82-5348-1CF8-6659-3CA4E4DB9171}"/>
          </ac:spMkLst>
        </pc:spChg>
        <pc:graphicFrameChg chg="mod modGraphic">
          <ac:chgData name="Milan Cosson" userId="1b722937-9737-476f-bc2f-00e7be64c106" providerId="ADAL" clId="{875F30D1-5B82-4859-9C7D-640E2F15B2D5}" dt="2022-06-28T13:29:45.641" v="3126" actId="20577"/>
          <ac:graphicFrameMkLst>
            <pc:docMk/>
            <pc:sldMk cId="713649784" sldId="289"/>
            <ac:graphicFrameMk id="4" creationId="{D75964C9-9893-4B10-B127-424F0758DE3D}"/>
          </ac:graphicFrameMkLst>
        </pc:graphicFrameChg>
      </pc:sldChg>
      <pc:sldChg chg="addSp modSp">
        <pc:chgData name="Milan Cosson" userId="1b722937-9737-476f-bc2f-00e7be64c106" providerId="ADAL" clId="{875F30D1-5B82-4859-9C7D-640E2F15B2D5}" dt="2022-06-28T12:45:27.751" v="1905"/>
        <pc:sldMkLst>
          <pc:docMk/>
          <pc:sldMk cId="441078789" sldId="290"/>
        </pc:sldMkLst>
        <pc:spChg chg="add mod">
          <ac:chgData name="Milan Cosson" userId="1b722937-9737-476f-bc2f-00e7be64c106" providerId="ADAL" clId="{875F30D1-5B82-4859-9C7D-640E2F15B2D5}" dt="2022-06-28T12:45:27.751" v="1905"/>
          <ac:spMkLst>
            <pc:docMk/>
            <pc:sldMk cId="441078789" sldId="290"/>
            <ac:spMk id="4" creationId="{1690BB83-61BD-5DAF-A538-856B023060C3}"/>
          </ac:spMkLst>
        </pc:spChg>
        <pc:spChg chg="add mod">
          <ac:chgData name="Milan Cosson" userId="1b722937-9737-476f-bc2f-00e7be64c106" providerId="ADAL" clId="{875F30D1-5B82-4859-9C7D-640E2F15B2D5}" dt="2022-06-28T12:45:27.751" v="1905"/>
          <ac:spMkLst>
            <pc:docMk/>
            <pc:sldMk cId="441078789" sldId="290"/>
            <ac:spMk id="6" creationId="{B8E7911D-186C-0D5A-75AD-5E206CA5D7F4}"/>
          </ac:spMkLst>
        </pc:spChg>
      </pc:sldChg>
      <pc:sldChg chg="addSp modSp mod">
        <pc:chgData name="Milan Cosson" userId="1b722937-9737-476f-bc2f-00e7be64c106" providerId="ADAL" clId="{875F30D1-5B82-4859-9C7D-640E2F15B2D5}" dt="2022-06-28T12:46:20.563" v="2013" actId="1036"/>
        <pc:sldMkLst>
          <pc:docMk/>
          <pc:sldMk cId="1502825947" sldId="291"/>
        </pc:sldMkLst>
        <pc:spChg chg="add mod">
          <ac:chgData name="Milan Cosson" userId="1b722937-9737-476f-bc2f-00e7be64c106" providerId="ADAL" clId="{875F30D1-5B82-4859-9C7D-640E2F15B2D5}" dt="2022-06-28T12:45:17.929" v="1894"/>
          <ac:spMkLst>
            <pc:docMk/>
            <pc:sldMk cId="1502825947" sldId="291"/>
            <ac:spMk id="11" creationId="{A90159E4-50E6-BA74-C4F4-408F343E7A0A}"/>
          </ac:spMkLst>
        </pc:spChg>
        <pc:spChg chg="add mod">
          <ac:chgData name="Milan Cosson" userId="1b722937-9737-476f-bc2f-00e7be64c106" providerId="ADAL" clId="{875F30D1-5B82-4859-9C7D-640E2F15B2D5}" dt="2022-06-28T12:46:20.563" v="2013" actId="1036"/>
          <ac:spMkLst>
            <pc:docMk/>
            <pc:sldMk cId="1502825947" sldId="291"/>
            <ac:spMk id="12" creationId="{76C062DC-18FB-1947-2E61-E8B3AE489BFF}"/>
          </ac:spMkLst>
        </pc:spChg>
        <pc:spChg chg="mod">
          <ac:chgData name="Milan Cosson" userId="1b722937-9737-476f-bc2f-00e7be64c106" providerId="ADAL" clId="{875F30D1-5B82-4859-9C7D-640E2F15B2D5}" dt="2022-06-28T12:18:05.293" v="1401" actId="20577"/>
          <ac:spMkLst>
            <pc:docMk/>
            <pc:sldMk cId="1502825947" sldId="291"/>
            <ac:spMk id="21" creationId="{6808357B-C123-4053-520E-9D6A9FD5E37E}"/>
          </ac:spMkLst>
        </pc:spChg>
      </pc:sldChg>
      <pc:sldChg chg="addSp delSp modSp mod">
        <pc:chgData name="Milan Cosson" userId="1b722937-9737-476f-bc2f-00e7be64c106" providerId="ADAL" clId="{875F30D1-5B82-4859-9C7D-640E2F15B2D5}" dt="2022-06-28T12:46:02.575" v="1961" actId="1036"/>
        <pc:sldMkLst>
          <pc:docMk/>
          <pc:sldMk cId="3215453978" sldId="292"/>
        </pc:sldMkLst>
        <pc:spChg chg="add mod">
          <ac:chgData name="Milan Cosson" userId="1b722937-9737-476f-bc2f-00e7be64c106" providerId="ADAL" clId="{875F30D1-5B82-4859-9C7D-640E2F15B2D5}" dt="2022-06-28T12:32:39.718" v="1552" actId="14100"/>
          <ac:spMkLst>
            <pc:docMk/>
            <pc:sldMk cId="3215453978" sldId="292"/>
            <ac:spMk id="20" creationId="{C03ECC7D-53D6-C757-3BF6-BC25C2727666}"/>
          </ac:spMkLst>
        </pc:spChg>
        <pc:spChg chg="add mod">
          <ac:chgData name="Milan Cosson" userId="1b722937-9737-476f-bc2f-00e7be64c106" providerId="ADAL" clId="{875F30D1-5B82-4859-9C7D-640E2F15B2D5}" dt="2022-06-28T12:45:21.775" v="1898"/>
          <ac:spMkLst>
            <pc:docMk/>
            <pc:sldMk cId="3215453978" sldId="292"/>
            <ac:spMk id="21" creationId="{6F16BA3C-0A8A-87F6-2ADF-3A610FE54004}"/>
          </ac:spMkLst>
        </pc:spChg>
        <pc:spChg chg="mod">
          <ac:chgData name="Milan Cosson" userId="1b722937-9737-476f-bc2f-00e7be64c106" providerId="ADAL" clId="{875F30D1-5B82-4859-9C7D-640E2F15B2D5}" dt="2022-06-28T12:33:40.916" v="1557" actId="3064"/>
          <ac:spMkLst>
            <pc:docMk/>
            <pc:sldMk cId="3215453978" sldId="292"/>
            <ac:spMk id="23" creationId="{60F957CA-DD4C-409F-955B-5E6481F3A4AC}"/>
          </ac:spMkLst>
        </pc:spChg>
        <pc:spChg chg="add mod">
          <ac:chgData name="Milan Cosson" userId="1b722937-9737-476f-bc2f-00e7be64c106" providerId="ADAL" clId="{875F30D1-5B82-4859-9C7D-640E2F15B2D5}" dt="2022-06-28T12:46:02.575" v="1961" actId="1036"/>
          <ac:spMkLst>
            <pc:docMk/>
            <pc:sldMk cId="3215453978" sldId="292"/>
            <ac:spMk id="26" creationId="{7FFEC344-73B8-DA8F-5435-E14BF3488E46}"/>
          </ac:spMkLst>
        </pc:spChg>
        <pc:spChg chg="del">
          <ac:chgData name="Milan Cosson" userId="1b722937-9737-476f-bc2f-00e7be64c106" providerId="ADAL" clId="{875F30D1-5B82-4859-9C7D-640E2F15B2D5}" dt="2022-06-28T12:32:22.585" v="1418" actId="478"/>
          <ac:spMkLst>
            <pc:docMk/>
            <pc:sldMk cId="3215453978" sldId="292"/>
            <ac:spMk id="28" creationId="{C83F7C4A-1602-47DC-66B6-E24B28D6031E}"/>
          </ac:spMkLst>
        </pc:spChg>
      </pc:sldChg>
      <pc:sldChg chg="addSp modSp mod">
        <pc:chgData name="Milan Cosson" userId="1b722937-9737-476f-bc2f-00e7be64c106" providerId="ADAL" clId="{875F30D1-5B82-4859-9C7D-640E2F15B2D5}" dt="2022-06-28T13:25:04.838" v="2537" actId="20577"/>
        <pc:sldMkLst>
          <pc:docMk/>
          <pc:sldMk cId="2416999927" sldId="294"/>
        </pc:sldMkLst>
        <pc:spChg chg="add mod">
          <ac:chgData name="Milan Cosson" userId="1b722937-9737-476f-bc2f-00e7be64c106" providerId="ADAL" clId="{875F30D1-5B82-4859-9C7D-640E2F15B2D5}" dt="2022-06-28T12:45:20.118" v="1896"/>
          <ac:spMkLst>
            <pc:docMk/>
            <pc:sldMk cId="2416999927" sldId="294"/>
            <ac:spMk id="7" creationId="{F200C202-FC2E-B640-95E1-066B9315974F}"/>
          </ac:spMkLst>
        </pc:spChg>
        <pc:spChg chg="add mod">
          <ac:chgData name="Milan Cosson" userId="1b722937-9737-476f-bc2f-00e7be64c106" providerId="ADAL" clId="{875F30D1-5B82-4859-9C7D-640E2F15B2D5}" dt="2022-06-28T12:46:12.724" v="1989" actId="1036"/>
          <ac:spMkLst>
            <pc:docMk/>
            <pc:sldMk cId="2416999927" sldId="294"/>
            <ac:spMk id="8" creationId="{372CE07A-FFFD-4F75-1C08-25AC6DAD2B88}"/>
          </ac:spMkLst>
        </pc:spChg>
        <pc:spChg chg="mod">
          <ac:chgData name="Milan Cosson" userId="1b722937-9737-476f-bc2f-00e7be64c106" providerId="ADAL" clId="{875F30D1-5B82-4859-9C7D-640E2F15B2D5}" dt="2022-06-28T13:25:04.838" v="2537" actId="20577"/>
          <ac:spMkLst>
            <pc:docMk/>
            <pc:sldMk cId="2416999927" sldId="294"/>
            <ac:spMk id="11" creationId="{FED2574D-6984-4E56-B512-D9093DAE028A}"/>
          </ac:spMkLst>
        </pc:spChg>
      </pc:sldChg>
      <pc:sldChg chg="addSp modSp mod">
        <pc:chgData name="Milan Cosson" userId="1b722937-9737-476f-bc2f-00e7be64c106" providerId="ADAL" clId="{875F30D1-5B82-4859-9C7D-640E2F15B2D5}" dt="2022-06-28T12:45:52.432" v="1938" actId="1036"/>
        <pc:sldMkLst>
          <pc:docMk/>
          <pc:sldMk cId="1551785400" sldId="295"/>
        </pc:sldMkLst>
        <pc:spChg chg="mod">
          <ac:chgData name="Milan Cosson" userId="1b722937-9737-476f-bc2f-00e7be64c106" providerId="ADAL" clId="{875F30D1-5B82-4859-9C7D-640E2F15B2D5}" dt="2022-06-28T10:28:33.155" v="1324" actId="20577"/>
          <ac:spMkLst>
            <pc:docMk/>
            <pc:sldMk cId="1551785400" sldId="295"/>
            <ac:spMk id="5" creationId="{D0ED12C2-7003-44D9-A2FB-4B2BA1F366F5}"/>
          </ac:spMkLst>
        </pc:spChg>
        <pc:spChg chg="mod">
          <ac:chgData name="Milan Cosson" userId="1b722937-9737-476f-bc2f-00e7be64c106" providerId="ADAL" clId="{875F30D1-5B82-4859-9C7D-640E2F15B2D5}" dt="2022-06-28T10:00:49.528" v="299"/>
          <ac:spMkLst>
            <pc:docMk/>
            <pc:sldMk cId="1551785400" sldId="295"/>
            <ac:spMk id="7" creationId="{D9B4A527-A86B-4756-8775-FA28C4786F3E}"/>
          </ac:spMkLst>
        </pc:spChg>
        <pc:spChg chg="mod ord">
          <ac:chgData name="Milan Cosson" userId="1b722937-9737-476f-bc2f-00e7be64c106" providerId="ADAL" clId="{875F30D1-5B82-4859-9C7D-640E2F15B2D5}" dt="2022-06-28T10:02:35.368" v="320" actId="1076"/>
          <ac:spMkLst>
            <pc:docMk/>
            <pc:sldMk cId="1551785400" sldId="295"/>
            <ac:spMk id="8" creationId="{FFCF2BB5-A92A-4145-BAC5-803B42C466A2}"/>
          </ac:spMkLst>
        </pc:spChg>
        <pc:spChg chg="mod ord">
          <ac:chgData name="Milan Cosson" userId="1b722937-9737-476f-bc2f-00e7be64c106" providerId="ADAL" clId="{875F30D1-5B82-4859-9C7D-640E2F15B2D5}" dt="2022-06-28T10:03:00.240" v="325" actId="108"/>
          <ac:spMkLst>
            <pc:docMk/>
            <pc:sldMk cId="1551785400" sldId="295"/>
            <ac:spMk id="9" creationId="{EC8EA57A-F6C8-4630-A4E0-A7B9CB234556}"/>
          </ac:spMkLst>
        </pc:spChg>
        <pc:spChg chg="mod ord">
          <ac:chgData name="Milan Cosson" userId="1b722937-9737-476f-bc2f-00e7be64c106" providerId="ADAL" clId="{875F30D1-5B82-4859-9C7D-640E2F15B2D5}" dt="2022-06-28T10:02:50.630" v="324" actId="113"/>
          <ac:spMkLst>
            <pc:docMk/>
            <pc:sldMk cId="1551785400" sldId="295"/>
            <ac:spMk id="10" creationId="{C8AE3A6A-C537-450E-A547-0EC6DD9F7A53}"/>
          </ac:spMkLst>
        </pc:spChg>
        <pc:spChg chg="ord">
          <ac:chgData name="Milan Cosson" userId="1b722937-9737-476f-bc2f-00e7be64c106" providerId="ADAL" clId="{875F30D1-5B82-4859-9C7D-640E2F15B2D5}" dt="2022-06-28T12:45:47.502" v="1927" actId="167"/>
          <ac:spMkLst>
            <pc:docMk/>
            <pc:sldMk cId="1551785400" sldId="295"/>
            <ac:spMk id="11" creationId="{62E64A7A-B241-457F-85AF-644F9663089B}"/>
          </ac:spMkLst>
        </pc:spChg>
        <pc:spChg chg="add mod">
          <ac:chgData name="Milan Cosson" userId="1b722937-9737-476f-bc2f-00e7be64c106" providerId="ADAL" clId="{875F30D1-5B82-4859-9C7D-640E2F15B2D5}" dt="2022-06-28T12:45:25.384" v="1902"/>
          <ac:spMkLst>
            <pc:docMk/>
            <pc:sldMk cId="1551785400" sldId="295"/>
            <ac:spMk id="19" creationId="{0FB6940C-6599-69E9-7B96-674153F0E544}"/>
          </ac:spMkLst>
        </pc:spChg>
        <pc:spChg chg="add mod">
          <ac:chgData name="Milan Cosson" userId="1b722937-9737-476f-bc2f-00e7be64c106" providerId="ADAL" clId="{875F30D1-5B82-4859-9C7D-640E2F15B2D5}" dt="2022-06-28T12:45:52.432" v="1938" actId="1036"/>
          <ac:spMkLst>
            <pc:docMk/>
            <pc:sldMk cId="1551785400" sldId="295"/>
            <ac:spMk id="20" creationId="{15756703-65DF-74A5-C519-581A40983479}"/>
          </ac:spMkLst>
        </pc:spChg>
        <pc:spChg chg="mod">
          <ac:chgData name="Milan Cosson" userId="1b722937-9737-476f-bc2f-00e7be64c106" providerId="ADAL" clId="{875F30D1-5B82-4859-9C7D-640E2F15B2D5}" dt="2022-06-28T10:03:37.386" v="333" actId="14100"/>
          <ac:spMkLst>
            <pc:docMk/>
            <pc:sldMk cId="1551785400" sldId="295"/>
            <ac:spMk id="39" creationId="{24D170D4-46F4-43FE-B0B4-2763010FA847}"/>
          </ac:spMkLst>
        </pc:spChg>
        <pc:spChg chg="mod">
          <ac:chgData name="Milan Cosson" userId="1b722937-9737-476f-bc2f-00e7be64c106" providerId="ADAL" clId="{875F30D1-5B82-4859-9C7D-640E2F15B2D5}" dt="2022-06-28T10:03:31.923" v="331" actId="1076"/>
          <ac:spMkLst>
            <pc:docMk/>
            <pc:sldMk cId="1551785400" sldId="295"/>
            <ac:spMk id="41" creationId="{D9808083-2602-4381-B2C0-93B66238FCB8}"/>
          </ac:spMkLst>
        </pc:spChg>
        <pc:spChg chg="mod">
          <ac:chgData name="Milan Cosson" userId="1b722937-9737-476f-bc2f-00e7be64c106" providerId="ADAL" clId="{875F30D1-5B82-4859-9C7D-640E2F15B2D5}" dt="2022-06-28T10:03:44.108" v="335" actId="14100"/>
          <ac:spMkLst>
            <pc:docMk/>
            <pc:sldMk cId="1551785400" sldId="295"/>
            <ac:spMk id="67" creationId="{54856FA3-20DE-4C1E-8670-977050ABC5CF}"/>
          </ac:spMkLst>
        </pc:spChg>
      </pc:sldChg>
      <pc:sldChg chg="addSp delSp modSp mod">
        <pc:chgData name="Milan Cosson" userId="1b722937-9737-476f-bc2f-00e7be64c106" providerId="ADAL" clId="{875F30D1-5B82-4859-9C7D-640E2F15B2D5}" dt="2022-06-28T12:45:36.910" v="1906" actId="478"/>
        <pc:sldMkLst>
          <pc:docMk/>
          <pc:sldMk cId="3358940979" sldId="296"/>
        </pc:sldMkLst>
        <pc:spChg chg="del">
          <ac:chgData name="Milan Cosson" userId="1b722937-9737-476f-bc2f-00e7be64c106" providerId="ADAL" clId="{875F30D1-5B82-4859-9C7D-640E2F15B2D5}" dt="2022-06-28T12:35:45.117" v="1733" actId="478"/>
          <ac:spMkLst>
            <pc:docMk/>
            <pc:sldMk cId="3358940979" sldId="296"/>
            <ac:spMk id="5" creationId="{45E1DCC2-11CD-41F7-969A-E4566F5B1573}"/>
          </ac:spMkLst>
        </pc:spChg>
        <pc:spChg chg="ord">
          <ac:chgData name="Milan Cosson" userId="1b722937-9737-476f-bc2f-00e7be64c106" providerId="ADAL" clId="{875F30D1-5B82-4859-9C7D-640E2F15B2D5}" dt="2022-06-28T10:04:55.317" v="344" actId="166"/>
          <ac:spMkLst>
            <pc:docMk/>
            <pc:sldMk cId="3358940979" sldId="296"/>
            <ac:spMk id="6" creationId="{D1EA6C15-C1C4-4A82-BC93-5F15BEC19581}"/>
          </ac:spMkLst>
        </pc:spChg>
        <pc:spChg chg="ord">
          <ac:chgData name="Milan Cosson" userId="1b722937-9737-476f-bc2f-00e7be64c106" providerId="ADAL" clId="{875F30D1-5B82-4859-9C7D-640E2F15B2D5}" dt="2022-06-28T10:04:55.317" v="344" actId="166"/>
          <ac:spMkLst>
            <pc:docMk/>
            <pc:sldMk cId="3358940979" sldId="296"/>
            <ac:spMk id="7" creationId="{88144A7C-A317-4A1A-AD52-95875AF24439}"/>
          </ac:spMkLst>
        </pc:spChg>
        <pc:spChg chg="add mod">
          <ac:chgData name="Milan Cosson" userId="1b722937-9737-476f-bc2f-00e7be64c106" providerId="ADAL" clId="{875F30D1-5B82-4859-9C7D-640E2F15B2D5}" dt="2022-06-28T12:45:26.950" v="1904"/>
          <ac:spMkLst>
            <pc:docMk/>
            <pc:sldMk cId="3358940979" sldId="296"/>
            <ac:spMk id="8" creationId="{B997FA41-CFCA-6D4C-BFDB-7D06B6C376D8}"/>
          </ac:spMkLst>
        </pc:spChg>
        <pc:spChg chg="add del mod">
          <ac:chgData name="Milan Cosson" userId="1b722937-9737-476f-bc2f-00e7be64c106" providerId="ADAL" clId="{875F30D1-5B82-4859-9C7D-640E2F15B2D5}" dt="2022-06-28T12:45:36.910" v="1906" actId="478"/>
          <ac:spMkLst>
            <pc:docMk/>
            <pc:sldMk cId="3358940979" sldId="296"/>
            <ac:spMk id="10" creationId="{0C3F2CF6-5597-7887-E9FF-B7BBA700944E}"/>
          </ac:spMkLst>
        </pc:spChg>
        <pc:graphicFrameChg chg="mod ord modGraphic">
          <ac:chgData name="Milan Cosson" userId="1b722937-9737-476f-bc2f-00e7be64c106" providerId="ADAL" clId="{875F30D1-5B82-4859-9C7D-640E2F15B2D5}" dt="2022-06-28T12:35:33.361" v="1732" actId="20577"/>
          <ac:graphicFrameMkLst>
            <pc:docMk/>
            <pc:sldMk cId="3358940979" sldId="296"/>
            <ac:graphicFrameMk id="9" creationId="{CDF24725-4E16-F687-E839-9CDE396BAF0D}"/>
          </ac:graphicFrameMkLst>
        </pc:graphicFrameChg>
      </pc:sldChg>
      <pc:sldChg chg="addSp modSp mod">
        <pc:chgData name="Milan Cosson" userId="1b722937-9737-476f-bc2f-00e7be64c106" providerId="ADAL" clId="{875F30D1-5B82-4859-9C7D-640E2F15B2D5}" dt="2022-06-28T12:45:59.318" v="1954" actId="1036"/>
        <pc:sldMkLst>
          <pc:docMk/>
          <pc:sldMk cId="2926139847" sldId="297"/>
        </pc:sldMkLst>
        <pc:spChg chg="add mod">
          <ac:chgData name="Milan Cosson" userId="1b722937-9737-476f-bc2f-00e7be64c106" providerId="ADAL" clId="{875F30D1-5B82-4859-9C7D-640E2F15B2D5}" dt="2022-06-28T12:45:22.662" v="1899"/>
          <ac:spMkLst>
            <pc:docMk/>
            <pc:sldMk cId="2926139847" sldId="297"/>
            <ac:spMk id="13" creationId="{CED5A5EE-B965-8FB1-0FFF-4487BC87BC89}"/>
          </ac:spMkLst>
        </pc:spChg>
        <pc:spChg chg="add mod">
          <ac:chgData name="Milan Cosson" userId="1b722937-9737-476f-bc2f-00e7be64c106" providerId="ADAL" clId="{875F30D1-5B82-4859-9C7D-640E2F15B2D5}" dt="2022-06-28T12:45:59.318" v="1954" actId="1036"/>
          <ac:spMkLst>
            <pc:docMk/>
            <pc:sldMk cId="2926139847" sldId="297"/>
            <ac:spMk id="14" creationId="{D50256C1-57F8-6913-C5A8-E94FA2FCA993}"/>
          </ac:spMkLst>
        </pc:spChg>
      </pc:sldChg>
      <pc:sldMasterChg chg="delSp modSp mod modSldLayout">
        <pc:chgData name="Milan Cosson" userId="1b722937-9737-476f-bc2f-00e7be64c106" providerId="ADAL" clId="{875F30D1-5B82-4859-9C7D-640E2F15B2D5}" dt="2022-06-28T12:44:31.804" v="1777" actId="478"/>
        <pc:sldMasterMkLst>
          <pc:docMk/>
          <pc:sldMasterMk cId="3591108463" sldId="2147483660"/>
        </pc:sldMasterMkLst>
        <pc:spChg chg="del">
          <ac:chgData name="Milan Cosson" userId="1b722937-9737-476f-bc2f-00e7be64c106" providerId="ADAL" clId="{875F30D1-5B82-4859-9C7D-640E2F15B2D5}" dt="2022-06-28T12:44:18.508" v="1772" actId="478"/>
          <ac:spMkLst>
            <pc:docMk/>
            <pc:sldMasterMk cId="3591108463" sldId="2147483660"/>
            <ac:spMk id="4" creationId="{E7F06E1F-D644-4F11-9C6B-F8D54F8A3E78}"/>
          </ac:spMkLst>
        </pc:spChg>
        <pc:spChg chg="del">
          <ac:chgData name="Milan Cosson" userId="1b722937-9737-476f-bc2f-00e7be64c106" providerId="ADAL" clId="{875F30D1-5B82-4859-9C7D-640E2F15B2D5}" dt="2022-06-28T12:44:24.255" v="1773" actId="478"/>
          <ac:spMkLst>
            <pc:docMk/>
            <pc:sldMasterMk cId="3591108463" sldId="2147483660"/>
            <ac:spMk id="10" creationId="{CC30895E-8558-43B7-88FB-9F10099099EF}"/>
          </ac:spMkLst>
        </pc:spChg>
        <pc:picChg chg="mod">
          <ac:chgData name="Milan Cosson" userId="1b722937-9737-476f-bc2f-00e7be64c106" providerId="ADAL" clId="{875F30D1-5B82-4859-9C7D-640E2F15B2D5}" dt="2022-06-28T12:43:59.608" v="1734" actId="1076"/>
          <ac:picMkLst>
            <pc:docMk/>
            <pc:sldMasterMk cId="3591108463" sldId="2147483660"/>
            <ac:picMk id="3" creationId="{B027760F-5F73-47ED-8334-F365AA02846C}"/>
          </ac:picMkLst>
        </pc:picChg>
        <pc:sldLayoutChg chg="addSp delSp mod">
          <pc:chgData name="Milan Cosson" userId="1b722937-9737-476f-bc2f-00e7be64c106" providerId="ADAL" clId="{875F30D1-5B82-4859-9C7D-640E2F15B2D5}" dt="2022-06-28T12:44:31.804" v="1777" actId="478"/>
          <pc:sldLayoutMkLst>
            <pc:docMk/>
            <pc:sldMasterMk cId="3591108463" sldId="2147483660"/>
            <pc:sldLayoutMk cId="1071623652" sldId="2147483677"/>
          </pc:sldLayoutMkLst>
          <pc:spChg chg="del">
            <ac:chgData name="Milan Cosson" userId="1b722937-9737-476f-bc2f-00e7be64c106" providerId="ADAL" clId="{875F30D1-5B82-4859-9C7D-640E2F15B2D5}" dt="2022-06-28T12:44:31.804" v="1777" actId="478"/>
            <ac:spMkLst>
              <pc:docMk/>
              <pc:sldMasterMk cId="3591108463" sldId="2147483660"/>
              <pc:sldLayoutMk cId="1071623652" sldId="2147483677"/>
              <ac:spMk id="3" creationId="{1DE10B4D-4606-4171-8C03-DB6DCC94C19B}"/>
            </ac:spMkLst>
          </pc:spChg>
          <pc:spChg chg="del">
            <ac:chgData name="Milan Cosson" userId="1b722937-9737-476f-bc2f-00e7be64c106" providerId="ADAL" clId="{875F30D1-5B82-4859-9C7D-640E2F15B2D5}" dt="2022-06-28T12:44:25.957" v="1774" actId="478"/>
            <ac:spMkLst>
              <pc:docMk/>
              <pc:sldMasterMk cId="3591108463" sldId="2147483660"/>
              <pc:sldLayoutMk cId="1071623652" sldId="2147483677"/>
              <ac:spMk id="22" creationId="{0C591005-A978-4017-82AC-F4C5CD330576}"/>
            </ac:spMkLst>
          </pc:spChg>
          <pc:picChg chg="add del">
            <ac:chgData name="Milan Cosson" userId="1b722937-9737-476f-bc2f-00e7be64c106" providerId="ADAL" clId="{875F30D1-5B82-4859-9C7D-640E2F15B2D5}" dt="2022-06-28T12:44:30.272" v="1776" actId="478"/>
            <ac:picMkLst>
              <pc:docMk/>
              <pc:sldMasterMk cId="3591108463" sldId="2147483660"/>
              <pc:sldLayoutMk cId="1071623652" sldId="2147483677"/>
              <ac:picMk id="4" creationId="{3D3B826A-2979-4099-9821-D7175F57BF98}"/>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15/07/2022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15/07/2022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335149" y="-509841"/>
            <a:ext cx="1605700" cy="1881484"/>
          </a:xfrm>
          <a:prstGeom prst="rect">
            <a:avLst/>
          </a:prstGeom>
          <a:ln w="3175">
            <a:miter lim="400000"/>
          </a:ln>
        </p:spPr>
      </p:pic>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82155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 et à l’échéance</a:t>
            </a:r>
            <a:r>
              <a:rPr lang="fr-FR" sz="800" baseline="30000" dirty="0">
                <a:solidFill>
                  <a:schemeClr val="tx2"/>
                </a:solidFill>
              </a:rPr>
              <a:t> </a:t>
            </a:r>
            <a:r>
              <a:rPr lang="fr-FR" sz="800" b="1" baseline="30000" dirty="0">
                <a:solidFill>
                  <a:schemeClr val="tx2"/>
                </a:solidFill>
              </a:rPr>
              <a:t>(1)</a:t>
            </a:r>
            <a:r>
              <a:rPr lang="fr-FR" sz="800" b="1" cap="none" dirty="0">
                <a:solidFill>
                  <a:schemeClr val="tx2"/>
                </a:solidFill>
                <a:latin typeface="Proxima Nova Rg" panose="02000506030000020004" pitchFamily="2" charset="0"/>
              </a:rPr>
              <a:t>, ci-après le titre de créance.</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a:t>
            </a:r>
            <a:r>
              <a:rPr lang="fr-FR" sz="800" cap="none" dirty="0">
                <a:solidFill>
                  <a:schemeClr val="tx2"/>
                </a:solidFill>
              </a:rPr>
              <a:t> &lt;DIC&gt;</a:t>
            </a:r>
            <a:r>
              <a:rPr lang="fr-FR" sz="800" b="1" cap="none" dirty="0">
                <a:solidFill>
                  <a:srgbClr val="B9A049"/>
                </a:solidFill>
                <a:latin typeface="Futura PT" panose="020B0902020204020203" pitchFamily="34" charset="0"/>
              </a:rPr>
              <a:t> </a:t>
            </a:r>
            <a:r>
              <a:rPr lang="fr-FR" sz="800" cap="none" dirty="0">
                <a:solidFill>
                  <a:schemeClr val="tx2"/>
                </a:solidFill>
              </a:rPr>
              <a:t>(hors remboursement anticipé automatique)</a:t>
            </a:r>
            <a:r>
              <a:rPr lang="fr-FR" sz="800" cap="none" baseline="30000" dirty="0">
                <a:solidFill>
                  <a:schemeClr val="tx2"/>
                </a:solidFill>
              </a:rPr>
              <a:t>(2)</a:t>
            </a:r>
            <a:r>
              <a:rPr lang="fr-FR" sz="800" cap="none" dirty="0">
                <a:solidFill>
                  <a:schemeClr val="tx2"/>
                </a:solidFill>
              </a:rPr>
              <a:t>. </a:t>
            </a: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p>
          <a:p>
            <a:pPr marL="171450" indent="-171450" algn="just">
              <a:spcBef>
                <a:spcPts val="1200"/>
              </a:spcBef>
              <a:buClr>
                <a:srgbClr val="1C1C1C"/>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rgbClr val="000000"/>
                </a:solidFill>
                <a:latin typeface="Proxima Nova Rg" panose="02000506030000020004" pitchFamily="2" charset="0"/>
              </a:rPr>
              <a:t>Compte titres et unité de compte d’un contrat d’assurance vie ou de capitalisation. Dans le cadre d'un contrat d'assurance-vie ou de capitalisation, l'assureur s'engage exclusivement sur le nombre d’unités de compte mais non sur leur valeur, qu’il ne garantit pas. Il est précisé que l’entreprise d’assurance d’une part, l’Émetteur et le Garant d’autre part, sont des entités juridiques indépendantes. </a:t>
            </a:r>
            <a:r>
              <a:rPr lang="fr-FR" sz="800" b="1" cap="none" dirty="0">
                <a:solidFill>
                  <a:srgbClr val="000000"/>
                </a:solidFill>
                <a:latin typeface="Proxima Nova Rg" panose="02000506030000020004" pitchFamily="2" charset="0"/>
              </a:rPr>
              <a:t>Ce document n’a pas été rédigé par l’assureur.</a:t>
            </a:r>
          </a:p>
          <a:p>
            <a:pPr marL="171450" indent="-171450" algn="just">
              <a:spcBef>
                <a:spcPts val="1200"/>
              </a:spcBef>
              <a:buClr>
                <a:srgbClr val="1C1C1C"/>
              </a:buClr>
              <a:buSzPct val="100000"/>
              <a:buFont typeface="Wingdings" panose="05000000000000000000" pitchFamily="2" charset="2"/>
              <a:buChar char="§"/>
            </a:pPr>
            <a:endParaRPr lang="fr-FR" sz="800" i="1" cap="none" dirty="0">
              <a:solidFill>
                <a:schemeClr val="tx2"/>
              </a:solidFill>
            </a:endParaRPr>
          </a:p>
          <a:p>
            <a:pPr marL="171450" indent="-171450" algn="just">
              <a:spcBef>
                <a:spcPts val="1200"/>
              </a:spcBef>
              <a:buClr>
                <a:srgbClr val="1C1C1C"/>
              </a:buClr>
              <a:buSzPct val="100000"/>
              <a:buFont typeface="Wingdings" panose="05000000000000000000" pitchFamily="2" charset="2"/>
              <a:buChar char="§"/>
            </a:pP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41577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endParaRPr lang="fr-FR" sz="800" cap="none" dirty="0">
              <a:solidFill>
                <a:srgbClr val="000000"/>
              </a:solidFill>
              <a:latin typeface="Proxima Nova Rg" panose="02000506030000020004" pitchFamily="2"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rgbClr val="000000"/>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Titre de créance émis par </a:t>
            </a:r>
            <a:r>
              <a:rPr lang="en-US" sz="800" b="1" cap="all" dirty="0">
                <a:solidFill>
                  <a:srgbClr val="B9A049"/>
                </a:solidFill>
                <a:latin typeface="Futura PT" panose="020B0902020204020203" pitchFamily="34" charset="0"/>
              </a:rPr>
              <a:t>Goldman Sachs International</a:t>
            </a:r>
            <a:r>
              <a:rPr lang="fr-FR" sz="800" b="1" cap="all" baseline="30000" dirty="0">
                <a:solidFill>
                  <a:srgbClr val="B9A049"/>
                </a:solidFill>
                <a:latin typeface="Futura PT" panose="020B0902020204020203" pitchFamily="34" charset="0"/>
              </a:rPr>
              <a:t>(3) </a:t>
            </a:r>
            <a:r>
              <a:rPr lang="fr-FR" sz="800" b="1" cap="all" dirty="0">
                <a:solidFill>
                  <a:srgbClr val="B9A049"/>
                </a:solidFill>
                <a:latin typeface="Futura PT" panose="020B0902020204020203" pitchFamily="34" charset="0"/>
              </a:rPr>
              <a:t>(“l’émetteur”). </a:t>
            </a:r>
            <a:r>
              <a:rPr lang="fr-FR" sz="800" dirty="0">
                <a:solidFill>
                  <a:srgbClr val="000000"/>
                </a:solidFill>
                <a:latin typeface="Proxima Nova Rg" panose="02000506030000020004" pitchFamily="2" charset="0"/>
              </a:rPr>
              <a:t>L’investisseur est par conséquent soumis au risque de défaut de paiement, de faillite ainsi que de mise en résolution de Goldman Sachs International</a:t>
            </a:r>
            <a:r>
              <a:rPr lang="fr-FR" sz="800" baseline="30000" dirty="0">
                <a:solidFill>
                  <a:schemeClr val="tx2"/>
                </a:solidFill>
                <a:latin typeface="Proxima Nova Rg" panose="02000506030000020004" pitchFamily="2" charset="0"/>
              </a:rPr>
              <a:t>(3)</a:t>
            </a:r>
            <a:endParaRPr lang="fr-FR" sz="800" dirty="0">
              <a:solidFill>
                <a:srgbClr val="000000"/>
              </a:solidFill>
              <a:latin typeface="Proxima Nova Rg" panose="02000506030000020004" pitchFamily="2" charset="0"/>
            </a:endParaRPr>
          </a:p>
          <a:p>
            <a:pPr algn="just">
              <a:buClr>
                <a:srgbClr val="000000"/>
              </a:buClr>
              <a:buSzPct val="100000"/>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607859"/>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rPr>
              <a:t>(1) L’investisseur prend un risque de perte en capital non mesurable a priori si le titre de créance est revendu avant la date d’échéance ou de remboursement automatique anticipé effective. L’investisseur supporte le risque de défaut de paiement, de faillite ainsi que de mise en résolution de l'Émetteur et/ou du Garant. Les risques associés à ce titre de créance sont détaillés dans cette brochure. </a:t>
            </a:r>
          </a:p>
          <a:p>
            <a:pPr algn="just" defTabSz="914400"/>
            <a:r>
              <a:rPr lang="fr-FR" sz="650" dirty="0">
                <a:solidFill>
                  <a:schemeClr val="tx2"/>
                </a:solidFill>
              </a:rPr>
              <a:t>(2) Le remboursement automatique anticipé ne pourra pas se faire, en tout état de cause, avant le &lt;</a:t>
            </a:r>
            <a:r>
              <a:rPr lang="fr-FR" sz="650" dirty="0"/>
              <a:t>2PDC_MAJ&gt;.</a:t>
            </a:r>
            <a:endParaRPr lang="fr-FR" sz="650" dirty="0">
              <a:solidFill>
                <a:schemeClr val="tx2"/>
              </a:solidFill>
            </a:endParaRPr>
          </a:p>
          <a:p>
            <a:pPr algn="just" defTabSz="914400"/>
            <a:r>
              <a:rPr lang="fr-FR" sz="650" dirty="0">
                <a:solidFill>
                  <a:schemeClr val="tx2"/>
                </a:solidFill>
              </a:rPr>
              <a:t>(3) Goldman Sachs International : Standard &amp; </a:t>
            </a:r>
            <a:r>
              <a:rPr lang="fr-FR" sz="650" dirty="0" err="1">
                <a:solidFill>
                  <a:schemeClr val="tx2"/>
                </a:solidFill>
              </a:rPr>
              <a:t>Poor’s</a:t>
            </a:r>
            <a:r>
              <a:rPr lang="fr-FR" sz="650" dirty="0">
                <a:solidFill>
                  <a:schemeClr val="tx2"/>
                </a:solidFill>
              </a:rPr>
              <a:t> : A+, Moody’s : A1, Fitch : A+ : notations en vigueur au moment de la rédaction de cette brochure le &lt;DDR_MAJ&gt;. Ces notations peuvent être révisées à tout moment et ne sont pas une garantie de la solvabilité de l’Emetteur. Elles ne sauraient constituer un argument de souscription au titre de créance.</a:t>
            </a:r>
          </a:p>
        </p:txBody>
      </p:sp>
      <p:sp>
        <p:nvSpPr>
          <p:cNvPr id="10" name="Rectangle">
            <a:extLst>
              <a:ext uri="{FF2B5EF4-FFF2-40B4-BE49-F238E27FC236}">
                <a16:creationId xmlns:a16="http://schemas.microsoft.com/office/drawing/2014/main" id="{C7E1A332-782B-B2DB-CFCE-66824D35B14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4" name="Rectangle">
            <a:extLst>
              <a:ext uri="{FF2B5EF4-FFF2-40B4-BE49-F238E27FC236}">
                <a16:creationId xmlns:a16="http://schemas.microsoft.com/office/drawing/2014/main" id="{62887D8A-B44A-3C8A-051A-B698EF498BB6}"/>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dirty="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a:t>
            </a:r>
          </a:p>
          <a:p>
            <a:pPr marL="0" lvl="1" algn="just"/>
            <a:r>
              <a:rPr lang="fr-FR" sz="650" dirty="0">
                <a:solidFill>
                  <a:schemeClr val="tx2"/>
                </a:solidFill>
                <a:latin typeface="+mn-lt"/>
              </a:rPr>
              <a:t>(2) Hors frais, dividendes réinvestis dans &lt;TDP&gt; </a:t>
            </a:r>
          </a:p>
          <a:p>
            <a:pPr marL="0" lvl="1" algn="just"/>
            <a:r>
              <a:rPr lang="fr-FR" sz="650" dirty="0">
                <a:solidFill>
                  <a:schemeClr val="tx2"/>
                </a:solidFill>
                <a:latin typeface="+mn-lt"/>
              </a:rPr>
              <a:t>(3)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30832"/>
          </a:xfrm>
          <a:prstGeom prst="rect">
            <a:avLst/>
          </a:prstGeom>
          <a:noFill/>
          <a:ln w="9525">
            <a:noFill/>
            <a:miter lim="800000"/>
            <a:headEnd/>
            <a:tailEnd/>
          </a:ln>
        </p:spPr>
        <p:txBody>
          <a:bodyPr wrap="square" lIns="0" tIns="0" rIns="0" bIns="0">
            <a:spAutoFit/>
          </a:bodyPr>
          <a:lstStyle/>
          <a:p>
            <a:pPr algn="just"/>
            <a:r>
              <a:rPr lang="fr-FR" sz="750" b="1" i="1" dirty="0">
                <a:solidFill>
                  <a:schemeClr val="tx2"/>
                </a:solidFill>
                <a:latin typeface="Proxima Nova Rg" panose="02000506030000020004"/>
              </a:rPr>
              <a:t>Les données chiffrées utilisées dans ces exemples n’ont qu’une valeur indicative et informative, l’objectif étant de décrire le mécanisme des titres de créance. Elles ne préjugent en rien des résultats futurs et ne sauraient constituer en aucune manière une offre commerciale.</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23084" y="1728204"/>
            <a:ext cx="3239378" cy="1908215"/>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700" dirty="0"/>
              <a:t>À la fin &lt;DU&gt; &lt;F0&gt; 1, à la date de constatation correspondante</a:t>
            </a:r>
            <a:r>
              <a:rPr lang="fr-FR" sz="700" baseline="30000" dirty="0">
                <a:solidFill>
                  <a:schemeClr val="tx2"/>
                </a:solidFill>
                <a:latin typeface="Proxima Nova Rg" panose="02000506030000020004" pitchFamily="2" charset="0"/>
              </a:rPr>
              <a:t>(1)</a:t>
            </a:r>
            <a:r>
              <a:rPr lang="fr-FR" sz="700" dirty="0"/>
              <a:t>, &lt;SJR1&gt; clôture à un &lt;SJR3&gt; strictement supérieur à &lt;ABAC2&gt;. Le produit verse donc un coupon de &lt;CPN&gt; au titre du &lt;F0&gt;.</a:t>
            </a:r>
          </a:p>
          <a:p>
            <a:pPr lvl="0" algn="just" defTabSz="1042988" fontAlgn="base">
              <a:spcBef>
                <a:spcPct val="0"/>
              </a:spcBef>
              <a:spcAft>
                <a:spcPct val="0"/>
              </a:spcAft>
            </a:pPr>
            <a:endParaRPr lang="fr-FR" sz="700" dirty="0"/>
          </a:p>
          <a:p>
            <a:pPr lvl="0" algn="just" defTabSz="1042988" fontAlgn="base">
              <a:spcBef>
                <a:spcPct val="0"/>
              </a:spcBef>
              <a:spcAft>
                <a:spcPct val="0"/>
              </a:spcAft>
            </a:pPr>
            <a:r>
              <a:rPr lang="fr-FR" sz="700" dirty="0"/>
              <a:t>À l’issue des &lt;F0&gt;&lt;F0s&gt; 2 à &lt;ADPR&gt;, aux dates de constatation correspondantes</a:t>
            </a:r>
            <a:r>
              <a:rPr lang="fr-FR" sz="700" baseline="30000" dirty="0"/>
              <a:t>(1)</a:t>
            </a:r>
            <a:r>
              <a:rPr lang="fr-FR" sz="700" dirty="0"/>
              <a:t>, &lt;SJR1&gt; clôture à un &lt;SJR3&gt; strictement inférieur à &lt;ABAC2&gt;. Le mécanisme de remboursement anticipé automatique n’est donc pas activé et le produit ne verse aucun coupon&lt;Mémoire4&gt;.</a:t>
            </a:r>
          </a:p>
          <a:p>
            <a:pPr lvl="0" algn="just" defTabSz="1042988" fontAlgn="base">
              <a:spcBef>
                <a:spcPct val="0"/>
              </a:spcBef>
              <a:spcAft>
                <a:spcPct val="0"/>
              </a:spcAft>
            </a:pPr>
            <a:endParaRPr lang="fr-FR" sz="700" dirty="0">
              <a:highlight>
                <a:srgbClr val="FFFF00"/>
              </a:highlight>
            </a:endParaRPr>
          </a:p>
          <a:p>
            <a:pPr lvl="0" algn="just" defTabSz="1042988" fontAlgn="base">
              <a:spcBef>
                <a:spcPct val="0"/>
              </a:spcBef>
              <a:spcAft>
                <a:spcPts val="600"/>
              </a:spcAft>
            </a:pPr>
            <a:r>
              <a:rPr lang="fr-FR" sz="700" dirty="0"/>
              <a:t>À la date de constatation finale</a:t>
            </a:r>
            <a:r>
              <a:rPr lang="fr-FR" sz="700" baseline="30000" dirty="0"/>
              <a:t>(1)</a:t>
            </a:r>
            <a:r>
              <a:rPr lang="fr-FR" sz="7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700" dirty="0"/>
              <a:t>Ce qui correspond à un Taux de Rendement Annuel net négatif de        </a:t>
            </a:r>
            <a:r>
              <a:rPr lang="fr-FR" sz="700" dirty="0">
                <a:solidFill>
                  <a:srgbClr val="000000"/>
                </a:solidFill>
              </a:rPr>
              <a:t>&lt;TRA.D.P&gt;</a:t>
            </a:r>
            <a:r>
              <a:rPr lang="fr-FR" sz="700" baseline="30000" dirty="0"/>
              <a:t>(2)</a:t>
            </a:r>
            <a:r>
              <a:rPr lang="fr-FR" sz="700" dirty="0"/>
              <a:t>, contre un Taux de Rendement Annuel net négatif de </a:t>
            </a:r>
            <a:r>
              <a:rPr lang="fr-FR" sz="700" dirty="0">
                <a:solidFill>
                  <a:srgbClr val="000000"/>
                </a:solidFill>
              </a:rPr>
              <a:t>&lt;TRA.D.A&gt;</a:t>
            </a:r>
            <a:r>
              <a:rPr lang="fr-FR" sz="700" baseline="30000" dirty="0"/>
              <a:t>(2)</a:t>
            </a:r>
            <a:r>
              <a:rPr lang="fr-FR" sz="700" dirty="0"/>
              <a:t>, pour un investissement direct dans &lt;SJR1&gt;</a:t>
            </a:r>
            <a:r>
              <a:rPr lang="fr-FR" sz="700" baseline="30000" dirty="0"/>
              <a:t>(3)</a:t>
            </a:r>
            <a:r>
              <a:rPr lang="fr-FR" sz="7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23084" y="4808320"/>
            <a:ext cx="3239378" cy="1154162"/>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dirty="0">
                <a:latin typeface="+mn-lt"/>
              </a:rPr>
              <a:t>À l’issue &lt;DU&gt; &lt;F0&gt; 2, à la date de constatation correspondante</a:t>
            </a:r>
            <a:r>
              <a:rPr lang="fr-FR" baseline="30000" dirty="0">
                <a:latin typeface="+mn-lt"/>
              </a:rPr>
              <a:t>(1)</a:t>
            </a:r>
            <a:r>
              <a:rPr lang="fr-FR"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dirty="0">
              <a:latin typeface="+mn-lt"/>
            </a:endParaRPr>
          </a:p>
          <a:p>
            <a:pPr lvl="0" defTabSz="1042988" fontAlgn="base">
              <a:spcBef>
                <a:spcPct val="0"/>
              </a:spcBef>
              <a:spcAft>
                <a:spcPts val="600"/>
              </a:spcAft>
            </a:pPr>
            <a:r>
              <a:rPr lang="fr-FR" dirty="0">
                <a:latin typeface="+mn-lt"/>
              </a:rPr>
              <a:t>&lt;baliseCM6&gt;</a:t>
            </a:r>
          </a:p>
          <a:p>
            <a:pPr lvl="0" defTabSz="1042988" fontAlgn="base">
              <a:spcBef>
                <a:spcPct val="0"/>
              </a:spcBef>
              <a:spcAft>
                <a:spcPts val="600"/>
              </a:spcAft>
            </a:pPr>
            <a:r>
              <a:rPr lang="fr-FR" dirty="0">
                <a:latin typeface="+mn-lt"/>
              </a:rPr>
              <a:t>Ce qui correspond à un Taux de Rendement Annuel net de </a:t>
            </a:r>
            <a:r>
              <a:rPr lang="fr-FR" dirty="0">
                <a:solidFill>
                  <a:srgbClr val="000000"/>
                </a:solidFill>
                <a:latin typeface="+mn-lt"/>
              </a:rPr>
              <a:t>&lt;TRA.RM.P&gt;</a:t>
            </a:r>
            <a:r>
              <a:rPr lang="fr-FR" baseline="30000" dirty="0">
                <a:solidFill>
                  <a:srgbClr val="04202E"/>
                </a:solidFill>
                <a:latin typeface="+mn-lt"/>
              </a:rPr>
              <a:t>(2)</a:t>
            </a:r>
            <a:r>
              <a:rPr lang="fr-FR" dirty="0">
                <a:solidFill>
                  <a:srgbClr val="04202E"/>
                </a:solidFill>
                <a:latin typeface="+mn-lt"/>
              </a:rPr>
              <a:t>, </a:t>
            </a:r>
            <a:r>
              <a:rPr lang="fr-FR" dirty="0">
                <a:latin typeface="+mn-lt"/>
              </a:rPr>
              <a:t>contre un Taux de Rendement Annuel net de </a:t>
            </a:r>
            <a:r>
              <a:rPr lang="fr-FR" dirty="0">
                <a:solidFill>
                  <a:srgbClr val="000000"/>
                </a:solidFill>
                <a:latin typeface="+mn-lt"/>
              </a:rPr>
              <a:t>&lt;TRA.M.SJ&gt;</a:t>
            </a:r>
            <a:r>
              <a:rPr lang="fr-FR" baseline="30000" dirty="0">
                <a:latin typeface="+mn-lt"/>
              </a:rPr>
              <a:t>(</a:t>
            </a:r>
            <a:r>
              <a:rPr lang="fr-FR" baseline="30000" dirty="0">
                <a:solidFill>
                  <a:srgbClr val="04202E"/>
                </a:solidFill>
                <a:latin typeface="+mn-lt"/>
              </a:rPr>
              <a:t>2)</a:t>
            </a:r>
            <a:r>
              <a:rPr lang="fr-FR" dirty="0">
                <a:solidFill>
                  <a:srgbClr val="04202E"/>
                </a:solidFill>
                <a:latin typeface="+mn-lt"/>
              </a:rPr>
              <a:t>, </a:t>
            </a:r>
            <a:r>
              <a:rPr lang="fr-FR" dirty="0">
                <a:latin typeface="+mn-lt"/>
              </a:rPr>
              <a:t>pour un investissement direct dans &lt;SJR1&gt;</a:t>
            </a:r>
            <a:r>
              <a:rPr lang="fr-FR" baseline="30000" dirty="0">
                <a:solidFill>
                  <a:srgbClr val="04202E"/>
                </a:solidFill>
                <a:latin typeface="+mn-lt"/>
              </a:rPr>
              <a:t>(3)</a:t>
            </a:r>
            <a:r>
              <a:rPr lang="fr-FR" dirty="0">
                <a:solidFill>
                  <a:srgbClr val="04202E"/>
                </a:solidFill>
                <a:latin typeface="+mn-lt"/>
              </a:rPr>
              <a:t>,</a:t>
            </a:r>
            <a:r>
              <a:rPr lang="fr-FR" baseline="30000" dirty="0">
                <a:solidFill>
                  <a:srgbClr val="04202E"/>
                </a:solidFill>
                <a:latin typeface="+mn-lt"/>
              </a:rPr>
              <a:t> </a:t>
            </a:r>
            <a:r>
              <a:rPr lang="fr-FR" dirty="0">
                <a:latin typeface="+mn-lt"/>
              </a:rPr>
              <a:t>du fait du </a:t>
            </a:r>
            <a:r>
              <a:rPr lang="fr-FR" b="1" dirty="0">
                <a:latin typeface="+mn-lt"/>
              </a:rPr>
              <a:t>mécanisme de remboursement à l’échéance</a:t>
            </a:r>
            <a:r>
              <a:rPr lang="fr-FR" b="1" baseline="30000" dirty="0">
                <a:solidFill>
                  <a:srgbClr val="04202E"/>
                </a:solidFill>
                <a:latin typeface="+mn-lt"/>
              </a:rPr>
              <a:t>(1)</a:t>
            </a:r>
            <a:r>
              <a:rPr lang="fr-FR" b="1" dirty="0">
                <a:latin typeface="+mn-lt"/>
              </a:rPr>
              <a:t> de « &lt;NOM&gt; ».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23084" y="7477376"/>
            <a:ext cx="3239378" cy="1231106"/>
          </a:xfrm>
          <a:prstGeom prst="rect">
            <a:avLst/>
          </a:prstGeom>
          <a:solidFill>
            <a:schemeClr val="bg1"/>
          </a:solidFill>
          <a:ln>
            <a:noFill/>
          </a:ln>
          <a:effectLst/>
        </p:spPr>
        <p:txBody>
          <a:bodyPr wrap="square" lIns="0" tIns="0" rIns="0" bIns="0" rtlCol="0">
            <a:spAutoFit/>
          </a:bodyPr>
          <a:lstStyle/>
          <a:p>
            <a:pPr algn="just">
              <a:spcAft>
                <a:spcPts val="600"/>
              </a:spcAft>
            </a:pPr>
            <a:r>
              <a:rPr lang="fr-FR" sz="700" dirty="0">
                <a:solidFill>
                  <a:schemeClr val="tx2"/>
                </a:solidFill>
              </a:rPr>
              <a:t>&lt;DU1&gt; &lt;F0&gt; 1 au &lt;F0&gt; &lt;1PR-1&gt;, aux dates de constatation correspondantes</a:t>
            </a:r>
            <a:r>
              <a:rPr lang="fr-FR" sz="700" baseline="30000" dirty="0">
                <a:solidFill>
                  <a:schemeClr val="tx2"/>
                </a:solidFill>
              </a:rPr>
              <a:t>(1)</a:t>
            </a:r>
            <a:r>
              <a:rPr lang="fr-FR" sz="700" dirty="0">
                <a:solidFill>
                  <a:schemeClr val="tx2"/>
                </a:solidFill>
              </a:rPr>
              <a:t>, &lt;SJR1&gt; clôture à un &lt;SJR3&gt; supérieur à &lt;ABAC2&gt;. Le produit verse alors un coupon de &lt;CPN&gt; au titre de chaque &lt;F0&gt;.</a:t>
            </a:r>
          </a:p>
          <a:p>
            <a:pPr algn="just">
              <a:spcAft>
                <a:spcPts val="600"/>
              </a:spcAft>
            </a:pPr>
            <a:r>
              <a:rPr lang="fr-FR" sz="700" dirty="0">
                <a:solidFill>
                  <a:schemeClr val="tx2"/>
                </a:solidFill>
              </a:rPr>
              <a:t>Dès la fin &lt;DU&gt; &lt;F0&gt; &lt;1PR&gt;, à la date de constatation correspondante</a:t>
            </a:r>
            <a:r>
              <a:rPr lang="fr-FR" sz="700" baseline="30000" dirty="0">
                <a:solidFill>
                  <a:schemeClr val="tx2"/>
                </a:solidFill>
              </a:rPr>
              <a:t>(1)</a:t>
            </a:r>
            <a:r>
              <a:rPr lang="fr-FR" sz="700" dirty="0">
                <a:solidFill>
                  <a:schemeClr val="tx2"/>
                </a:solidFill>
              </a:rPr>
              <a:t>, &lt;SJR1&gt; clôture à un &lt;SJR3&gt; supérieur à &lt;ABAC&gt; (&lt;NSF&gt; dans cet exemple). Le produit est alors automatiquement remboursé par anticipation. L’investisseur récupère l’intégralité du capital initial majoré d’un coupon de &lt;CPN&gt; au titre du &lt;F0&gt;.</a:t>
            </a:r>
          </a:p>
          <a:p>
            <a:pPr algn="just">
              <a:spcAft>
                <a:spcPts val="600"/>
              </a:spcAft>
            </a:pPr>
            <a:r>
              <a:rPr lang="fr-FR" sz="700" dirty="0">
                <a:solidFill>
                  <a:srgbClr val="04202E"/>
                </a:solidFill>
              </a:rPr>
              <a:t>Ce qui correspond à un Taux de Rendement Annuel net de &lt;TRA.F.P&gt;</a:t>
            </a:r>
            <a:r>
              <a:rPr lang="fr-FR" sz="700" baseline="30000" dirty="0">
                <a:solidFill>
                  <a:srgbClr val="04202E"/>
                </a:solidFill>
              </a:rPr>
              <a:t>(2)</a:t>
            </a:r>
            <a:r>
              <a:rPr lang="fr-FR" sz="700" dirty="0">
                <a:solidFill>
                  <a:srgbClr val="04202E"/>
                </a:solidFill>
              </a:rPr>
              <a:t>, contre un Taux de Rendement Annuel net de </a:t>
            </a:r>
            <a:r>
              <a:rPr lang="fr-FR" sz="700" dirty="0"/>
              <a:t>&lt;TRA.F.SJ&gt;</a:t>
            </a:r>
            <a:r>
              <a:rPr lang="fr-FR" sz="700" baseline="30000" dirty="0">
                <a:solidFill>
                  <a:srgbClr val="04202E"/>
                </a:solidFill>
              </a:rPr>
              <a:t>(2)</a:t>
            </a:r>
            <a:r>
              <a:rPr lang="fr-FR" sz="700" dirty="0">
                <a:solidFill>
                  <a:srgbClr val="04202E"/>
                </a:solidFill>
              </a:rPr>
              <a:t> pour un investissement direct dans </a:t>
            </a:r>
            <a:r>
              <a:rPr lang="it-IT" sz="700" dirty="0">
                <a:solidFill>
                  <a:srgbClr val="04202E"/>
                </a:solidFill>
              </a:rPr>
              <a:t>&lt;SJR1&gt;</a:t>
            </a:r>
            <a:r>
              <a:rPr lang="fr-FR" sz="700" baseline="30000" dirty="0">
                <a:solidFill>
                  <a:srgbClr val="04202E"/>
                </a:solidFill>
              </a:rPr>
              <a:t>(3)</a:t>
            </a:r>
            <a:r>
              <a:rPr lang="fr-FR" sz="700" dirty="0">
                <a:solidFill>
                  <a:srgbClr val="04202E"/>
                </a:solidFill>
              </a:rPr>
              <a:t>, du fait du </a:t>
            </a:r>
            <a:r>
              <a:rPr lang="fr-FR" sz="7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&lt;DDR_MAJ&gt;</a:t>
            </a:r>
            <a:endParaRPr lang="fr-FR" sz="800"/>
          </a:p>
        </p:txBody>
      </p:sp>
      <p:sp>
        <p:nvSpPr>
          <p:cNvPr id="8" name="ZoneTexte 7">
            <a:extLst>
              <a:ext uri="{FF2B5EF4-FFF2-40B4-BE49-F238E27FC236}">
                <a16:creationId xmlns:a16="http://schemas.microsoft.com/office/drawing/2014/main" id="{FFCF2BB5-A92A-4145-BAC5-803B42C466A2}"/>
              </a:ext>
            </a:extLst>
          </p:cNvPr>
          <p:cNvSpPr txBox="1"/>
          <p:nvPr/>
        </p:nvSpPr>
        <p:spPr>
          <a:xfrm>
            <a:off x="456346" y="1282492"/>
            <a:ext cx="6741375" cy="138499"/>
          </a:xfrm>
          <a:prstGeom prst="rect">
            <a:avLst/>
          </a:prstGeom>
          <a:noFill/>
        </p:spPr>
        <p:txBody>
          <a:bodyPr wrap="square" lIns="0" tIns="0" rIns="0" bIns="0" rtlCol="0">
            <a:spAutoFit/>
          </a:bodyPr>
          <a:lstStyle/>
          <a:p>
            <a:pPr algn="just"/>
            <a:r>
              <a:rPr lang="fr-FR" sz="900" u="sng" dirty="0">
                <a:solidFill>
                  <a:srgbClr val="B9A049"/>
                </a:solidFill>
                <a:latin typeface="Proxima Nova Rg" panose="02000506030000020004" pitchFamily="2" charset="0"/>
              </a:rPr>
              <a:t>SCÉNARIO DÉFAVORABLE</a:t>
            </a:r>
            <a:r>
              <a:rPr lang="fr-FR" sz="900" dirty="0">
                <a:solidFill>
                  <a:srgbClr val="B9A049"/>
                </a:solidFill>
                <a:latin typeface="Proxima Nova Rg" panose="02000506030000020004" pitchFamily="2" charset="0"/>
              </a:rPr>
              <a:t> :</a:t>
            </a:r>
            <a:r>
              <a:rPr lang="fr-FR" sz="900" i="1" dirty="0">
                <a:solidFill>
                  <a:srgbClr val="B9A049"/>
                </a:solidFill>
                <a:latin typeface="Proxima Nova Rg" panose="02000506030000020004" pitchFamily="2" charset="0"/>
              </a:rPr>
              <a:t> </a:t>
            </a:r>
            <a:r>
              <a:rPr lang="fr-FR" sz="900" dirty="0">
                <a:solidFill>
                  <a:srgbClr val="B9A049"/>
                </a:solidFill>
                <a:latin typeface="Proxima Nova Rg" panose="02000506030000020004" pitchFamily="2" charset="0"/>
              </a:rPr>
              <a:t>À la date de constatation finale</a:t>
            </a:r>
            <a:r>
              <a:rPr lang="fr-FR" sz="900" baseline="30000" dirty="0">
                <a:solidFill>
                  <a:srgbClr val="B9A049"/>
                </a:solidFill>
                <a:latin typeface="Proxima Nova Rg" panose="02000506030000020004" pitchFamily="2" charset="0"/>
              </a:rPr>
              <a:t>(1)</a:t>
            </a:r>
            <a:r>
              <a:rPr lang="fr-FR" sz="900" dirty="0">
                <a:solidFill>
                  <a:srgbClr val="B9A049"/>
                </a:solidFill>
                <a:latin typeface="Proxima Nova Rg" panose="02000506030000020004" pitchFamily="2" charset="0"/>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6346" y="4156380"/>
            <a:ext cx="6741373" cy="12465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MÉDIAN</a:t>
            </a:r>
            <a:r>
              <a:rPr lang="fr-FR" b="0" dirty="0">
                <a:latin typeface="Proxima Nova Rg" panose="02000506030000020004" pitchFamily="2" charset="0"/>
              </a:rPr>
              <a:t> </a:t>
            </a:r>
            <a:r>
              <a:rPr lang="fr-FR" sz="800" dirty="0">
                <a:latin typeface="+mn-lt"/>
              </a:rPr>
              <a:t>: </a:t>
            </a:r>
            <a:r>
              <a:rPr lang="fr-FR" b="0" dirty="0">
                <a:latin typeface="Proxima Nova Rg" panose="02000506030000020004" pitchFamily="2" charset="0"/>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6346" y="6778763"/>
            <a:ext cx="6741373" cy="2492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FAVORABLE</a:t>
            </a:r>
            <a:r>
              <a:rPr lang="fr-FR" b="0" dirty="0">
                <a:latin typeface="Proxima Nova Rg" panose="02000506030000020004" pitchFamily="2" charset="0"/>
              </a:rPr>
              <a:t> : Dès la première date de constatation du mécanisme de remboursement anticipé automatique, &lt;SJR1&gt; clôture à un &lt;SJR3&gt; supérieur ou égal à &lt;ABAC&gt;</a:t>
            </a:r>
          </a:p>
        </p:txBody>
      </p:sp>
      <p:sp>
        <p:nvSpPr>
          <p:cNvPr id="19" name="Rectangle">
            <a:extLst>
              <a:ext uri="{FF2B5EF4-FFF2-40B4-BE49-F238E27FC236}">
                <a16:creationId xmlns:a16="http://schemas.microsoft.com/office/drawing/2014/main" id="{0FB6940C-6599-69E9-7B96-674153F0E54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0" name="Rectangle">
            <a:extLst>
              <a:ext uri="{FF2B5EF4-FFF2-40B4-BE49-F238E27FC236}">
                <a16:creationId xmlns:a16="http://schemas.microsoft.com/office/drawing/2014/main" id="{15756703-65DF-74A5-C519-581A40983479}"/>
              </a:ext>
            </a:extLst>
          </p:cNvPr>
          <p:cNvSpPr/>
          <p:nvPr/>
        </p:nvSpPr>
        <p:spPr>
          <a:xfrm>
            <a:off x="359836" y="97257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40586851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cumulées au &lt;DDR1&gt;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10021733"/>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0" indent="0" algn="just" defTabSz="755934"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fr-FR" sz="65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L’exactitude, l’exhaustivité ou la pertinence de l’information provenant de sources externes ne sont pas garanties, bien qu’elles aient été obtenues auprès de sources raisonnablement jugées fiables. Sous réserve des lois applicables, Goldman Sachs et ses sociétés affiliées n’assument aucune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&lt;DDR1-12_MAJ&gt;</a:t>
            </a:r>
            <a:r>
              <a:rPr lang="en-US" sz="1200" dirty="0">
                <a:latin typeface="+mj-lt"/>
              </a:rPr>
              <a:t> </a:t>
            </a:r>
            <a:r>
              <a:rPr lang="fr-FR" sz="1200" cap="none" dirty="0">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9B028CA2-B057-FAEF-EFF1-D1F87BC5D8F3}"/>
              </a:ext>
            </a:extLst>
          </p:cNvPr>
          <p:cNvSpPr txBox="1"/>
          <p:nvPr/>
        </p:nvSpPr>
        <p:spPr>
          <a:xfrm>
            <a:off x="3571875" y="9181392"/>
            <a:ext cx="3759167" cy="215444"/>
          </a:xfrm>
          <a:prstGeom prst="rect">
            <a:avLst/>
          </a:prstGeom>
          <a:noFill/>
        </p:spPr>
        <p:txBody>
          <a:bodyPr wrap="square" rtlCol="0">
            <a:spAutoFit/>
          </a:bodyPr>
          <a:lstStyle/>
          <a:p>
            <a:pPr algn="r"/>
            <a:r>
              <a:rPr lang="fr-FR" sz="800" u="sng" dirty="0"/>
              <a:t>Source :</a:t>
            </a:r>
            <a:r>
              <a:rPr lang="fr-FR" sz="800" dirty="0"/>
              <a:t> Bloomberg, le </a:t>
            </a:r>
            <a:r>
              <a:rPr lang="fr-FR" sz="800" dirty="0">
                <a:solidFill>
                  <a:schemeClr val="tx2"/>
                </a:solidFill>
              </a:rPr>
              <a:t>&lt;DDR1_MAJ&gt;</a:t>
            </a:r>
            <a:endParaRPr lang="fr-FR" sz="800" dirty="0"/>
          </a:p>
        </p:txBody>
      </p:sp>
      <p:sp>
        <p:nvSpPr>
          <p:cNvPr id="19" name="ZoneTexte 18">
            <a:extLst>
              <a:ext uri="{FF2B5EF4-FFF2-40B4-BE49-F238E27FC236}">
                <a16:creationId xmlns:a16="http://schemas.microsoft.com/office/drawing/2014/main" id="{F430BCC1-AFEA-9CD5-2109-F2802CCF6A55}"/>
              </a:ext>
            </a:extLst>
          </p:cNvPr>
          <p:cNvSpPr txBox="1"/>
          <p:nvPr/>
        </p:nvSpPr>
        <p:spPr>
          <a:xfrm>
            <a:off x="4643796" y="8029739"/>
            <a:ext cx="2687246" cy="215444"/>
          </a:xfrm>
          <a:prstGeom prst="rect">
            <a:avLst/>
          </a:prstGeom>
          <a:noFill/>
        </p:spPr>
        <p:txBody>
          <a:bodyPr wrap="square" rtlCol="0">
            <a:spAutoFit/>
          </a:bodyPr>
          <a:lstStyle/>
          <a:p>
            <a:pPr algn="r"/>
            <a:r>
              <a:rPr lang="fr-FR" sz="800" u="sng" dirty="0"/>
              <a:t>Source :</a:t>
            </a:r>
            <a:r>
              <a:rPr lang="fr-FR" sz="800" dirty="0"/>
              <a:t> Bloomberg, le </a:t>
            </a:r>
            <a:r>
              <a:rPr lang="fr-FR" sz="800" dirty="0">
                <a:solidFill>
                  <a:schemeClr val="tx2"/>
                </a:solidFill>
              </a:rPr>
              <a:t>&lt;DDR1_MAJ&gt;</a:t>
            </a:r>
            <a:endParaRPr lang="fr-FR" sz="800" dirty="0"/>
          </a:p>
        </p:txBody>
      </p:sp>
      <p:sp>
        <p:nvSpPr>
          <p:cNvPr id="20" name="Rectangle">
            <a:extLst>
              <a:ext uri="{FF2B5EF4-FFF2-40B4-BE49-F238E27FC236}">
                <a16:creationId xmlns:a16="http://schemas.microsoft.com/office/drawing/2014/main" id="{335D917F-75F6-40F4-677D-F8EFC60FE1F9}"/>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1" name="Rectangle">
            <a:extLst>
              <a:ext uri="{FF2B5EF4-FFF2-40B4-BE49-F238E27FC236}">
                <a16:creationId xmlns:a16="http://schemas.microsoft.com/office/drawing/2014/main" id="{96BE1D1C-AD3F-5129-5332-FD73DE38192F}"/>
              </a:ext>
            </a:extLst>
          </p:cNvPr>
          <p:cNvSpPr/>
          <p:nvPr/>
        </p:nvSpPr>
        <p:spPr>
          <a:xfrm>
            <a:off x="359836" y="99289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290197181"/>
              </p:ext>
            </p:extLst>
          </p:nvPr>
        </p:nvGraphicFramePr>
        <p:xfrm>
          <a:off x="359837" y="1027408"/>
          <a:ext cx="6837886" cy="848541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12560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6341050"/>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Titre de créance (Note) de droit &lt;droit&gt; présentant un risque de perte en capital partielle ou </a:t>
                      </a:r>
                      <a:r>
                        <a:rPr lang="fr-FR" sz="700" b="1" i="0" dirty="0" err="1">
                          <a:solidFill>
                            <a:schemeClr val="tx1"/>
                          </a:solidFill>
                          <a:latin typeface="+mn-lt"/>
                        </a:rPr>
                        <a:t>totatale</a:t>
                      </a:r>
                      <a:r>
                        <a:rPr lang="fr-FR" sz="700" b="1" i="0" dirty="0">
                          <a:solidFill>
                            <a:schemeClr val="tx1"/>
                          </a:solidFill>
                          <a:latin typeface="+mn-lt"/>
                        </a:rPr>
                        <a:t> en cours de </a:t>
                      </a:r>
                      <a:r>
                        <a:rPr lang="fr-FR" sz="700" b="1" i="0" dirty="0" err="1">
                          <a:solidFill>
                            <a:schemeClr val="tx1"/>
                          </a:solidFill>
                          <a:latin typeface="+mn-lt"/>
                        </a:rPr>
                        <a:t>viet</a:t>
                      </a:r>
                      <a:r>
                        <a:rPr lang="fr-FR" sz="700" b="1" i="0" dirty="0">
                          <a:solidFill>
                            <a:schemeClr val="tx1"/>
                          </a:solidFill>
                          <a:latin typeface="+mn-lt"/>
                        </a:rPr>
                        <a:t>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en-US" sz="700" b="0" i="0" kern="1200" noProof="0" dirty="0">
                          <a:solidFill>
                            <a:srgbClr val="000000"/>
                          </a:solidFill>
                          <a:latin typeface="Proxima Nova Rg" panose="02000506030000020004" pitchFamily="2" charset="0"/>
                          <a:ea typeface="+mn-ea"/>
                          <a:cs typeface="+mn-cs"/>
                        </a:rPr>
                        <a:t>Goldman Sachs International (Standard &amp; Poor’s A+, Moody’s A1, Fitch A+). </a:t>
                      </a:r>
                      <a:r>
                        <a:rPr lang="fr-FR" sz="700" b="0" i="0" kern="1200" noProof="0" dirty="0">
                          <a:solidFill>
                            <a:srgbClr val="000000"/>
                          </a:solidFill>
                          <a:latin typeface="Proxima Nova Rg" panose="02000506030000020004" pitchFamily="2" charset="0"/>
                          <a:ea typeface="+mn-ea"/>
                          <a:cs typeface="+mn-cs"/>
                        </a:rPr>
                        <a:t>Notations en vigueur au &lt;2PDC&gt;. Ces notations peuvent être révisées à tout moment et ne sont pas une garantie de solvabilité de l’Emetteur. Elles ne sauraient constituer un argument de souscription au titre de </a:t>
                      </a:r>
                      <a:r>
                        <a:rPr lang="fr-FR" sz="700" b="0" i="0" kern="1200" noProof="0" dirty="0" err="1">
                          <a:solidFill>
                            <a:srgbClr val="000000"/>
                          </a:solidFill>
                          <a:latin typeface="Proxima Nova Rg" panose="02000506030000020004" pitchFamily="2" charset="0"/>
                          <a:ea typeface="+mn-ea"/>
                          <a:cs typeface="+mn-cs"/>
                        </a:rPr>
                        <a:t>creance</a:t>
                      </a:r>
                      <a:r>
                        <a:rPr lang="fr-FR" sz="700" b="0" i="0" kern="1200" noProof="0" dirty="0">
                          <a:solidFill>
                            <a:srgbClr val="000000"/>
                          </a:solidFill>
                          <a:latin typeface="Proxima Nova Rg" panose="02000506030000020004" pitchFamily="2" charset="0"/>
                          <a:ea typeface="+mn-ea"/>
                          <a:cs typeface="+mn-cs"/>
                        </a:rPr>
                        <a:t>.</a:t>
                      </a:r>
                      <a:endParaRPr lang="fr-FR" sz="700" b="0" i="0" kern="1200" baseline="0" noProof="0" dirty="0">
                        <a:solidFill>
                          <a:srgbClr val="000000"/>
                        </a:solidFill>
                        <a:latin typeface="Proxima Nova Rg" panose="02000506030000020004" pitchFamily="2" charset="0"/>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en-US" sz="700" b="0" i="0" kern="1200" baseline="0" noProof="0" dirty="0">
                          <a:solidFill>
                            <a:srgbClr val="000000"/>
                          </a:solidFill>
                          <a:latin typeface="Proxima Nova Rg" panose="02000506030000020004" pitchFamily="2" charset="0"/>
                          <a:ea typeface="+mn-ea"/>
                          <a:cs typeface="+mn-cs"/>
                        </a:rPr>
                        <a:t>Non applicable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0026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&lt;émission&gt;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dates_constat_autocall</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baseline="0" dirty="0" err="1">
                          <a:solidFill>
                            <a:schemeClr val="tx1"/>
                          </a:solidFill>
                          <a:latin typeface="+mn-lt"/>
                          <a:ea typeface="+mn-ea"/>
                          <a:cs typeface="+mn-cs"/>
                        </a:rPr>
                        <a:t>dates_paiement_autocall</a:t>
                      </a:r>
                      <a:r>
                        <a:rPr lang="fr-FR" sz="700" b="0" i="0" kern="1200" baseline="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 </a:t>
                      </a:r>
                      <a:r>
                        <a:rPr lang="fr-FR" sz="700" b="0" i="0" kern="1200" dirty="0">
                          <a:solidFill>
                            <a:srgbClr val="000000"/>
                          </a:solidFill>
                          <a:latin typeface="Proxima Nova Rg" panose="02000506030000020004" pitchFamily="2" charset="0"/>
                          <a:ea typeface="+mn-ea"/>
                          <a:cs typeface="+mn-cs"/>
                        </a:rPr>
                        <a:t>et/ou compte-titres</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dirty="0">
                          <a:solidFill>
                            <a:srgbClr val="000000"/>
                          </a:solidFill>
                          <a:latin typeface="Proxima Nova Rg" panose="02000506030000020004" pitchFamily="2" charset="0"/>
                        </a:rPr>
                        <a:t>Dans le cadre de l’offre et de la vente de ces titres de créance, l’Émetteur paiera aux intermédiaires financiers agréés une commission de vente. La commission de vente est incluse dans le prix d’achat des titres de créance et n’excédera pas 1,00 %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l’Émetteur sur demande.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kern="1200" dirty="0">
                          <a:solidFill>
                            <a:srgbClr val="000000"/>
                          </a:solidFill>
                          <a:latin typeface="Proxima Nova Rg" panose="02000506030000020004" pitchFamily="2" charset="0"/>
                          <a:ea typeface="+mn-ea"/>
                          <a:cs typeface="+mn-cs"/>
                        </a:rPr>
                        <a:t>BLOOMBERG, REUTERS et TELEKURS. Cours publié au moins une fois tous les 15 jours et tenu à la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En plus de celle produite par </a:t>
                      </a:r>
                      <a:r>
                        <a:rPr lang="en-US" sz="700" b="0" i="0" kern="1200" dirty="0">
                          <a:solidFill>
                            <a:srgbClr val="000000"/>
                          </a:solidFill>
                          <a:latin typeface="Proxima Nova Rg" panose="02000506030000020004" pitchFamily="2" charset="0"/>
                          <a:ea typeface="+mn-ea"/>
                          <a:cs typeface="+mn-cs"/>
                        </a:rPr>
                        <a:t>Goldman Sachs International, London, GB</a:t>
                      </a:r>
                      <a:r>
                        <a:rPr lang="fr-FR" sz="700" b="0" i="0" kern="1200" dirty="0">
                          <a:solidFill>
                            <a:srgbClr val="000000"/>
                          </a:solidFill>
                          <a:latin typeface="Proxima Nova Rg" panose="02000506030000020004" pitchFamily="2" charset="0"/>
                          <a:ea typeface="+mn-ea"/>
                          <a:cs typeface="+mn-cs"/>
                        </a:rPr>
                        <a:t>, une valorisation du titre de créance sera assurée, tous les quinze jours à compter du &lt;2PDC&gt; par une société de service indépendante financièrement de </a:t>
                      </a:r>
                      <a:r>
                        <a:rPr lang="en-US" sz="700" b="0" i="0" kern="1200" dirty="0">
                          <a:solidFill>
                            <a:srgbClr val="000000"/>
                          </a:solidFill>
                          <a:latin typeface="Proxima Nova Rg" panose="02000506030000020004" pitchFamily="2" charset="0"/>
                          <a:ea typeface="+mn-ea"/>
                          <a:cs typeface="+mn-cs"/>
                        </a:rPr>
                        <a:t>Goldman Sachs Finance Corp International Ltd</a:t>
                      </a:r>
                      <a:r>
                        <a:rPr lang="fr-FR" sz="700" b="0" i="0" kern="1200" dirty="0">
                          <a:solidFill>
                            <a:srgbClr val="000000"/>
                          </a:solidFill>
                          <a:latin typeface="Proxima Nova Rg" panose="02000506030000020004" pitchFamily="2" charset="0"/>
                          <a:ea typeface="+mn-ea"/>
                          <a:cs typeface="+mn-cs"/>
                        </a:rPr>
                        <a:t>, </a:t>
                      </a:r>
                      <a:r>
                        <a:rPr lang="fr-FR" sz="700" b="0" i="0" kern="1200" dirty="0" err="1">
                          <a:solidFill>
                            <a:srgbClr val="000000"/>
                          </a:solidFill>
                          <a:latin typeface="Proxima Nova Rg" panose="02000506030000020004" pitchFamily="2" charset="0"/>
                          <a:ea typeface="+mn-ea"/>
                          <a:cs typeface="+mn-cs"/>
                        </a:rPr>
                        <a:t>Refinitiv</a:t>
                      </a:r>
                      <a:r>
                        <a:rPr lang="fr-FR" sz="700" b="0" i="0" kern="1200" dirty="0">
                          <a:solidFill>
                            <a:srgbClr val="000000"/>
                          </a:solidFill>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b="0" i="0" kern="1200" noProof="0" dirty="0">
                          <a:solidFill>
                            <a:srgbClr val="000000"/>
                          </a:solidFill>
                          <a:latin typeface="Proxima Nova Rg" panose="02000506030000020004" pitchFamily="2" charset="0"/>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a:t>
                      </a:r>
                      <a:r>
                        <a:rPr lang="en-US" sz="700" b="0" i="0" kern="1200" noProof="0" dirty="0">
                          <a:solidFill>
                            <a:srgbClr val="000000"/>
                          </a:solidFill>
                          <a:latin typeface="Proxima Nova Rg" panose="02000506030000020004" pitchFamily="2" charset="0"/>
                          <a:ea typeface="+mn-ea"/>
                          <a:cs typeface="+mn-cs"/>
                        </a:rPr>
                        <a:t>Goldman Sachs International, London, GB</a:t>
                      </a:r>
                      <a:r>
                        <a:rPr lang="fr-FR" sz="700" b="0" i="0" kern="1200" noProof="0" dirty="0">
                          <a:solidFill>
                            <a:srgbClr val="000000"/>
                          </a:solidFill>
                          <a:latin typeface="Proxima Nova Rg" panose="02000506030000020004" pitchFamily="2" charset="0"/>
                          <a:ea typeface="+mn-ea"/>
                          <a:cs typeface="+mn-cs"/>
                        </a:rPr>
                        <a:t> » dans les avertissements en page suivante.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en-US" sz="700" b="0" i="0" kern="1200" noProof="0" dirty="0">
                          <a:solidFill>
                            <a:srgbClr val="000000"/>
                          </a:solidFill>
                          <a:latin typeface="Proxima Nova Rg" panose="02000506030000020004" pitchFamily="2" charset="0"/>
                          <a:ea typeface="+mn-ea"/>
                          <a:cs typeface="+mn-cs"/>
                        </a:rPr>
                        <a:t>Goldman Sachs International, London, GB,</a:t>
                      </a:r>
                      <a:r>
                        <a:rPr lang="fr-FR" sz="700" b="0" i="0" kern="1200" noProof="0" dirty="0">
                          <a:solidFill>
                            <a:srgbClr val="000000"/>
                          </a:solidFill>
                          <a:latin typeface="Proxima Nova Rg" panose="02000506030000020004" pitchFamily="2" charset="0"/>
                          <a:ea typeface="+mn-ea"/>
                          <a:cs typeface="+mn-cs"/>
                        </a:rPr>
                        <a:t> ce qui peut être source de conflit d’intérêts</a:t>
                      </a:r>
                      <a:r>
                        <a:rPr lang="fr-FR" sz="700" b="0" i="0" kern="1200" baseline="30000" noProof="0" dirty="0">
                          <a:solidFill>
                            <a:srgbClr val="000000"/>
                          </a:solidFill>
                          <a:latin typeface="Proxima Nova Rg" panose="02000506030000020004" pitchFamily="2" charset="0"/>
                          <a:ea typeface="+mn-ea"/>
                          <a:cs typeface="+mn-cs"/>
                        </a:rPr>
                        <a:t>(1)</a:t>
                      </a:r>
                      <a:r>
                        <a:rPr lang="fr-FR" sz="700" b="0" i="0" kern="1200" noProof="0" dirty="0">
                          <a:solidFill>
                            <a:srgbClr val="000000"/>
                          </a:solidFill>
                          <a:latin typeface="Proxima Nova Rg" panose="02000506030000020004" pitchFamily="2" charset="0"/>
                          <a:ea typeface="+mn-ea"/>
                          <a:cs typeface="+mn-cs"/>
                        </a:rPr>
                        <a:t>. Les conflits d’intérêts qui peuvent être engendrés seront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1B60BDA7-035E-6654-E329-A6DC08B81556}"/>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627869434"/>
              </p:ext>
            </p:extLst>
          </p:nvPr>
        </p:nvGraphicFramePr>
        <p:xfrm>
          <a:off x="360894" y="853816"/>
          <a:ext cx="6837886" cy="831993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5921866"/>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7051418"/>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a:t>
                      </a:r>
                      <a:r>
                        <a:rPr lang="fr-FR" sz="700" b="1" i="0" dirty="0" err="1">
                          <a:solidFill>
                            <a:schemeClr val="tx1"/>
                          </a:solidFill>
                          <a:latin typeface="+mn-lt"/>
                        </a:rPr>
                        <a:t>échéace</a:t>
                      </a: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Goldman Sachs International</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18707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Offre au public exemptée de l’obligation de publier un prospectus au titre du Règlement Prospectus (EU) 2017/1129 (tel que modifié) (placement privé uniquement) - France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4959970"/>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7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Non applicable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9838360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Droit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&lt;droit&gt;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33799784"/>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&lt;émission&gt;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311822"/>
                  </a:ext>
                </a:extLst>
              </a:tr>
              <a:tr h="2520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2206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2206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dates_constat_phoenix</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dates_paiement_phoenix</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dates_last_remboursement_rappel</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71441">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 et/ou compte-titres.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4666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Dans le cadre de l’offre et de la vente de ces titres de créance, l’Émetteur paiera aux intermédiaires financiers agréés une commission de vente. La commission de vente est incluse dans le prix d’achat des titres de créance et n’excédera pas 1,00%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l’Émetteur sur demande.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32586">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En plus de celle produite par Goldman Sachs International, une valorisation du titre de créance sera assurée, tous les quinze jours à compter du &lt;Datesconstatations3&gt; par une société de service indépendante financièrement de Goldman Sachs International, </a:t>
                      </a:r>
                      <a:r>
                        <a:rPr lang="fr-FR" sz="700" b="0" i="0" kern="1200" dirty="0" err="1">
                          <a:solidFill>
                            <a:schemeClr val="tx1"/>
                          </a:solidFill>
                          <a:latin typeface="+mn-lt"/>
                          <a:ea typeface="+mn-ea"/>
                          <a:cs typeface="+mn-cs"/>
                        </a:rPr>
                        <a:t>Refinitiv</a:t>
                      </a:r>
                      <a:r>
                        <a:rPr lang="fr-FR" sz="700" b="0" i="0" kern="1200" dirty="0">
                          <a:solidFill>
                            <a:schemeClr val="tx1"/>
                          </a:solidFill>
                          <a:latin typeface="+mn-lt"/>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85837">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Goldman International  » dans les avertissements en page suivante.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71441">
                <a:tc>
                  <a:txBody>
                    <a:bodyPr/>
                    <a:lstStyle/>
                    <a:p>
                      <a:pPr algn="l">
                        <a:lnSpc>
                          <a:spcPct val="100000"/>
                        </a:lnSpc>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Goldman Sachs International, ce qui peut être source de conflit d’intérêts. Les conflits d’intérêts qui peuvent être engendrés sont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22060">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07669" y="623706"/>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64619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B997FA41-CFCA-6D4C-BFDB-7D06B6C376D8}"/>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
        <p:nvSpPr>
          <p:cNvPr id="4" name="Rectangle">
            <a:extLst>
              <a:ext uri="{FF2B5EF4-FFF2-40B4-BE49-F238E27FC236}">
                <a16:creationId xmlns:a16="http://schemas.microsoft.com/office/drawing/2014/main" id="{1690BB83-61BD-5DAF-A538-856B023060C3}"/>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6" name="Rectangle">
            <a:extLst>
              <a:ext uri="{FF2B5EF4-FFF2-40B4-BE49-F238E27FC236}">
                <a16:creationId xmlns:a16="http://schemas.microsoft.com/office/drawing/2014/main" id="{B8E7911D-186C-0D5A-75AD-5E206CA5D7F4}"/>
              </a:ext>
            </a:extLst>
          </p:cNvPr>
          <p:cNvSpPr/>
          <p:nvPr/>
        </p:nvSpPr>
        <p:spPr>
          <a:xfrm>
            <a:off x="359836" y="96241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6584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a:t>
            </a:r>
            <a:r>
              <a:rPr lang="fr-FR" sz="800" dirty="0">
                <a:solidFill>
                  <a:schemeClr val="tx1"/>
                </a:solidFill>
                <a:latin typeface="Proxima Nova Rg"/>
              </a:rPr>
              <a:t>&lt;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NOM&gt; soit 1000 EUR. Le montant remboursé est brut hors frais et fiscalité applicable au cadre d’investissement (ni des frais d’entrée/d’arbitrage et de gestion dans les cas d’un contrat d’assurance vie ou de capitalisation ou des frais de souscription et de garde dans le cas d’un investissement en compte-titres, ni des prélèvements sociaux et fiscaux).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la </a:t>
            </a:r>
            <a:r>
              <a:rPr lang="fr-FR" sz="800" dirty="0">
                <a:solidFill>
                  <a:schemeClr val="tx1"/>
                </a:solidFill>
                <a:latin typeface="Proxima Nova Rg"/>
              </a:rPr>
              <a:t>&lt;DDCI_M_B_STRIKE&gt;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&lt;2PDC&gt; et/ou de vente du titre de créance avant la date d’échéance</a:t>
            </a:r>
            <a:r>
              <a:rPr lang="fr-FR" sz="800" baseline="30000" dirty="0">
                <a:solidFill>
                  <a:schemeClr val="tx2"/>
                </a:solidFill>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automatique anticipé effective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 ou de capitalisation, ou de dénouement par décès pour les contrats d’assurance vie), le Taux de Rendement Annuel effectif peut être supérieur ou inférieur au Taux de Rendement Annuel indiqué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a:t>
            </a:r>
            <a:r>
              <a:rPr kumimoji="0" lang="fr-FR" sz="800" b="1" i="0" u="none" strike="noStrike" kern="1200" cap="none" spc="0" normalizeH="0" baseline="0" noProof="0" dirty="0" err="1">
                <a:ln>
                  <a:noFill/>
                </a:ln>
                <a:solidFill>
                  <a:schemeClr val="tx1"/>
                </a:solidFill>
                <a:effectLst/>
                <a:uLnTx/>
                <a:uFillTx/>
                <a:latin typeface="Proxima Nova Rg"/>
                <a:ea typeface="+mn-ea"/>
                <a:cs typeface="+mn-cs"/>
              </a:rPr>
              <a:t>cré</a:t>
            </a:r>
            <a:r>
              <a:rPr lang="fr-FR" sz="800" b="1" dirty="0" err="1">
                <a:solidFill>
                  <a:schemeClr val="tx1"/>
                </a:solidFill>
                <a:latin typeface="Proxima Nova Rg"/>
              </a:rPr>
              <a:t>ance</a:t>
            </a:r>
            <a:r>
              <a:rPr lang="fr-FR" sz="800" b="1" dirty="0">
                <a:solidFill>
                  <a:schemeClr val="tx1"/>
                </a:solidFill>
                <a:latin typeface="Proxima Nova Rg"/>
              </a:rPr>
              <a:t> profitent aux seuls investisseurs qui conservent l’instrument financier jusqu’à son échéance effective.</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&lt;DUREE&gt; à l’évolution &lt;SJR6&gt; &lt;BLOCDIVIDENDE&gt;.</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&lt;PERIODE_DE_REMBOURSEMENT&gt;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&lt;environ&gt; par &lt;F0&gt; &lt;ANNUALISE&gt; &lt;Mémoire6&gt;</a:t>
            </a:r>
            <a:r>
              <a:rPr lang="fr-FR" sz="800" b="1" dirty="0">
                <a:solidFill>
                  <a:srgbClr val="B9A049"/>
                </a:solidFill>
                <a:latin typeface="Proxima Nova Rg"/>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a:t>
            </a:r>
            <a:r>
              <a:rPr lang="fr-FR" sz="800" b="1" dirty="0">
                <a:solidFill>
                  <a:schemeClr val="tx1"/>
                </a:solidFill>
                <a:latin typeface="Proxima Nova Rg"/>
              </a:rPr>
              <a:t>gain</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&lt;environ&gt; par &lt;F0&gt; écoulé (soit un Taux de Rendement Annuel net maximum de &lt;TRA.F.A&gt;</a:t>
            </a:r>
            <a:r>
              <a:rPr kumimoji="0" lang="fr-FR" sz="800" b="0" i="0" u="none" strike="noStrike" kern="1200" cap="none" spc="0" normalizeH="0" baseline="30000" noProof="0" dirty="0">
                <a:ln>
                  <a:noFill/>
                </a:ln>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&lt;SJR1&gt; ne baisse pas de plus de &lt;PDIPERF&gt; par rapport à son &lt;NDR&gt;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lang="fr-FR" sz="800" b="1" i="1" dirty="0">
                <a:latin typeface="Proxima Nova Rg" panose="02000506030000020004" pitchFamily="2" charset="0"/>
              </a:rPr>
              <a:t>Il est précisé que l’Assureur d’une part et l’Émetteur d’autre part, sont des entités juridiques distinctes.</a:t>
            </a: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
        <p:nvSpPr>
          <p:cNvPr id="13" name="Rectangle">
            <a:extLst>
              <a:ext uri="{FF2B5EF4-FFF2-40B4-BE49-F238E27FC236}">
                <a16:creationId xmlns:a16="http://schemas.microsoft.com/office/drawing/2014/main" id="{6A92F21C-B52B-5426-4073-44A99450A459}"/>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5" name="Rectangle">
            <a:extLst>
              <a:ext uri="{FF2B5EF4-FFF2-40B4-BE49-F238E27FC236}">
                <a16:creationId xmlns:a16="http://schemas.microsoft.com/office/drawing/2014/main" id="{FAD60E8E-6452-26D6-79C4-48467FCCBFC0}"/>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13" name="Espace réservé du numéro de diapositive 1">
            <a:extLst>
              <a:ext uri="{FF2B5EF4-FFF2-40B4-BE49-F238E27FC236}">
                <a16:creationId xmlns:a16="http://schemas.microsoft.com/office/drawing/2014/main" id="{0FA9995E-A5C6-13E1-19D4-2C58F3D6B58B}"/>
              </a:ext>
            </a:extLst>
          </p:cNvPr>
          <p:cNvSpPr txBox="1">
            <a:spLocks/>
          </p:cNvSpPr>
          <p:nvPr/>
        </p:nvSpPr>
        <p:spPr>
          <a:xfrm>
            <a:off x="6842759" y="10144332"/>
            <a:ext cx="357077" cy="385218"/>
          </a:xfrm>
          <a:prstGeom prst="rect">
            <a:avLst/>
          </a:prstGeom>
        </p:spPr>
        <p:txBody>
          <a:bodyPr vert="horz" lIns="91440" tIns="45720" rIns="91440" bIns="45720" rtlCol="0" anchor="ctr"/>
          <a:lstStyle>
            <a:defPPr>
              <a:defRPr lang="en-US"/>
            </a:defPPr>
            <a:lvl1pPr marL="0" algn="r" defTabSz="457200" rtl="0" eaLnBrk="1" latinLnBrk="0" hangingPunct="1">
              <a:defRPr sz="800" b="1" kern="1200">
                <a:solidFill>
                  <a:srgbClr val="B9A049"/>
                </a:solidFill>
                <a:latin typeface="Proxima Nova Rg" panose="02000506030000020004" pitchFamily="2"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8F0BA28-1212-45AE-B075-64C06113A6D3}" type="slidenum">
              <a:rPr lang="fr-FR" smtClean="0"/>
              <a:pPr/>
              <a:t>3</a:t>
            </a:fld>
            <a:endParaRPr lang="fr-FR" dirty="0"/>
          </a:p>
        </p:txBody>
      </p:sp>
      <p:sp>
        <p:nvSpPr>
          <p:cNvPr id="15" name="Text Box 2">
            <a:extLst>
              <a:ext uri="{FF2B5EF4-FFF2-40B4-BE49-F238E27FC236}">
                <a16:creationId xmlns:a16="http://schemas.microsoft.com/office/drawing/2014/main" id="{43FB9C7D-2F3E-C4F2-F828-601297478DFF}"/>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17" name="Espace réservé du texte 11">
            <a:extLst>
              <a:ext uri="{FF2B5EF4-FFF2-40B4-BE49-F238E27FC236}">
                <a16:creationId xmlns:a16="http://schemas.microsoft.com/office/drawing/2014/main" id="{0A919535-7D39-2CCD-0FED-9FEEBF01F4F6}"/>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8" name="Rectangle">
            <a:extLst>
              <a:ext uri="{FF2B5EF4-FFF2-40B4-BE49-F238E27FC236}">
                <a16:creationId xmlns:a16="http://schemas.microsoft.com/office/drawing/2014/main" id="{F4E17D1B-135B-D5B5-814B-F5E0F61F0EE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9" name="Espace réservé du texte 11">
            <a:extLst>
              <a:ext uri="{FF2B5EF4-FFF2-40B4-BE49-F238E27FC236}">
                <a16:creationId xmlns:a16="http://schemas.microsoft.com/office/drawing/2014/main" id="{2F06D158-A267-FB4F-2C42-339AB03BC597}"/>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20" name="Rectangle">
            <a:extLst>
              <a:ext uri="{FF2B5EF4-FFF2-40B4-BE49-F238E27FC236}">
                <a16:creationId xmlns:a16="http://schemas.microsoft.com/office/drawing/2014/main" id="{A5A8EA0F-CD65-95B8-77DE-0C5D4699E444}"/>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1" name="Espace réservé du texte 11">
            <a:extLst>
              <a:ext uri="{FF2B5EF4-FFF2-40B4-BE49-F238E27FC236}">
                <a16:creationId xmlns:a16="http://schemas.microsoft.com/office/drawing/2014/main" id="{6808357B-C123-4053-520E-9D6A9FD5E37E}"/>
              </a:ext>
            </a:extLst>
          </p:cNvPr>
          <p:cNvSpPr txBox="1">
            <a:spLocks/>
          </p:cNvSpPr>
          <p:nvPr/>
        </p:nvSpPr>
        <p:spPr>
          <a:xfrm>
            <a:off x="458462" y="974579"/>
            <a:ext cx="6741374" cy="3326039"/>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Millesime Juillet 2022 » soit 1000 EUR.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a:t>
            </a:r>
            <a:r>
              <a:rPr lang="fr-FR" sz="800" dirty="0">
                <a:solidFill>
                  <a:schemeClr val="tx1"/>
                </a:solidFill>
                <a:latin typeface="Proxima Nova Rg"/>
              </a:rPr>
              <a:t>le &lt;2PDC&gt;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et la date d’échéance</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&lt;2PDC&gt; et/ou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automatique anticipé effective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pouvant être totale.</a:t>
            </a:r>
            <a:endParaRPr kumimoji="0" lang="fr-FR" sz="80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&lt;DUREE&gt; à l’évolution &lt;SJR6&gt; &lt;BLOCDIVIDENDE&gt;.</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&lt;BCPN&gt;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a:t>
            </a:r>
            <a:r>
              <a:rPr kumimoji="0" lang="fr-FR" sz="800" b="0" i="0" u="none" strike="noStrike" kern="1200" cap="none" spc="0" normalizeH="0" baseline="30000" noProof="0" dirty="0">
                <a:ln>
                  <a:noFill/>
                </a:ln>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&lt;SJR1&gt; ne baisse pas de plus de &lt;PDIPERF&gt; par rapport à son &lt;NDR&gt;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et l’Emetteur d’autre part sont des entités juridiques distinctes.</a:t>
            </a:r>
          </a:p>
        </p:txBody>
      </p:sp>
      <p:sp>
        <p:nvSpPr>
          <p:cNvPr id="22" name="ZoneTexte 21">
            <a:extLst>
              <a:ext uri="{FF2B5EF4-FFF2-40B4-BE49-F238E27FC236}">
                <a16:creationId xmlns:a16="http://schemas.microsoft.com/office/drawing/2014/main" id="{A3E3112C-18B3-117A-02D1-3C212B32FBFF}"/>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
        <p:nvSpPr>
          <p:cNvPr id="11" name="Rectangle">
            <a:extLst>
              <a:ext uri="{FF2B5EF4-FFF2-40B4-BE49-F238E27FC236}">
                <a16:creationId xmlns:a16="http://schemas.microsoft.com/office/drawing/2014/main" id="{A90159E4-50E6-BA74-C4F4-408F343E7A0A}"/>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Rectangle">
            <a:extLst>
              <a:ext uri="{FF2B5EF4-FFF2-40B4-BE49-F238E27FC236}">
                <a16:creationId xmlns:a16="http://schemas.microsoft.com/office/drawing/2014/main" id="{76C062DC-18FB-1947-2E61-E8B3AE489BFF}"/>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380245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&lt;PERIODE_DE_REMBOURSEMENT&gt;,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&lt;environ&gt; par &lt;F0&gt; &lt;F2&gt; depuis le &lt;DDCI&gt;&lt;exclus&gt;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&lt;environ&gt; par &lt;F0&gt; &lt;F2&gt; depuis le &lt;DDCI&gt;&lt;exclus&gt;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&lt;DUREE&gt;</a:t>
            </a:r>
            <a:r>
              <a:rPr lang="fr-FR" sz="800" b="1"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&lt;environ&gt; par &lt;F0&gt; &lt;F2&gt; depuis le &lt;DDCI&gt;&lt;exclus&gt;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effectLst/>
                <a:ea typeface="Calibri" panose="020F0502020204030204" pitchFamily="34" charset="0"/>
              </a:rPr>
              <a:t>Les avantages du produit ne profitent qu</a:t>
            </a:r>
            <a:r>
              <a:rPr lang="fr-FR" sz="800" dirty="0">
                <a:ea typeface="Calibri" panose="020F0502020204030204" pitchFamily="34" charset="0"/>
              </a:rPr>
              <a:t>’aux seuls investisseurs ayant investi dans le produit au &lt;2PDC&gt; au plus tard, et conservant le produit jusqu’à son échéance. </a:t>
            </a:r>
            <a:endParaRPr lang="fr-FR" sz="800" dirty="0">
              <a:effectLst/>
              <a:ea typeface="Calibri" panose="020F0502020204030204" pitchFamily="34" charset="0"/>
            </a:endParaRPr>
          </a:p>
        </p:txBody>
      </p:sp>
      <p:sp>
        <p:nvSpPr>
          <p:cNvPr id="7" name="Rectangle">
            <a:extLst>
              <a:ext uri="{FF2B5EF4-FFF2-40B4-BE49-F238E27FC236}">
                <a16:creationId xmlns:a16="http://schemas.microsoft.com/office/drawing/2014/main" id="{2E0A10E0-C997-3FF2-3C62-3F032FE5DFF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69D0678D-A3CB-1CA6-10D7-511CDE1CC9B8}"/>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3356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54548"/>
            <a:ext cx="6839998" cy="4160754"/>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 &lt;TRA.MRA.MAX.P&gt;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&lt;PDI&gt; de son &lt;NDR&gt;, l’investisseur récupère alors l’intégralité de son capital initial (soit un taux de rendement annuel net maximum de &lt;TRA.TOUT.P&gt;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et/ou de mise en résolution </a:t>
            </a:r>
            <a:r>
              <a:rPr lang="fr-FR" sz="800" dirty="0">
                <a:solidFill>
                  <a:srgbClr val="000000"/>
                </a:solidFill>
              </a:rPr>
              <a:t>(qui induit un risque de non-remboursement) ou à une</a:t>
            </a:r>
            <a:r>
              <a:rPr lang="fr-FR" sz="800" b="1" dirty="0">
                <a:solidFill>
                  <a:srgbClr val="000000"/>
                </a:solidFill>
              </a:rPr>
              <a:t> dégradation de la qualité de crédit </a:t>
            </a:r>
            <a:r>
              <a:rPr lang="fr-FR" sz="800" dirty="0">
                <a:solidFill>
                  <a:srgbClr val="000000"/>
                </a:solidFill>
              </a:rPr>
              <a:t>(qui induit un risque sur la valeur de marché du titre de créance) de l’Emetteur et/ou du Garant.</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&lt;DUREE&gt;</a:t>
            </a:r>
            <a:r>
              <a:rPr lang="fr-FR" sz="800" b="1"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&lt;environ&gt; par &lt;F0&gt; </a:t>
            </a:r>
            <a:r>
              <a:rPr lang="fr-FR" sz="800" dirty="0">
                <a:solidFill>
                  <a:srgbClr val="000000"/>
                </a:solidFill>
              </a:rPr>
              <a:t>(soit un Taux de Rendement Annuel net maximum de &lt;TRA.TOUT.P&gt;</a:t>
            </a:r>
            <a:r>
              <a:rPr lang="fr-FR" sz="800" baseline="300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du seuil de </a:t>
            </a:r>
            <a:r>
              <a:rPr lang="fr-FR" sz="800" dirty="0">
                <a:solidFill>
                  <a:srgbClr val="000000"/>
                </a:solidFill>
                <a:effectLst/>
                <a:ea typeface="Calibri" panose="020F0502020204030204" pitchFamily="34" charset="0"/>
              </a:rPr>
              <a:t>&lt;ABAC2&gt;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effectLst/>
                <a:ea typeface="Calibri" panose="020F0502020204030204" pitchFamily="34" charset="0"/>
              </a:rPr>
              <a:t>Les avantages du produit ne profitent qu</a:t>
            </a:r>
            <a:r>
              <a:rPr lang="fr-FR" sz="800" dirty="0">
                <a:ea typeface="Calibri" panose="020F0502020204030204" pitchFamily="34" charset="0"/>
              </a:rPr>
              <a:t>’aux seuls investisseurs ayant investi dans le produit au &lt;2PDC&gt; au plus tard, et conservant le produit jusqu’à son échéance. </a:t>
            </a:r>
            <a:endParaRPr lang="fr-FR" sz="800" dirty="0">
              <a:effectLst/>
              <a:ea typeface="Calibri" panose="020F0502020204030204" pitchFamily="34" charset="0"/>
            </a:endParaRPr>
          </a:p>
        </p:txBody>
      </p:sp>
      <p:sp>
        <p:nvSpPr>
          <p:cNvPr id="7" name="Rectangle">
            <a:extLst>
              <a:ext uri="{FF2B5EF4-FFF2-40B4-BE49-F238E27FC236}">
                <a16:creationId xmlns:a16="http://schemas.microsoft.com/office/drawing/2014/main" id="{F200C202-FC2E-B640-95E1-066B9315974F}"/>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372CE07A-FFFD-4F75-1C08-25AC6DAD2B88}"/>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41699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a:t>
            </a:r>
          </a:p>
          <a:p>
            <a:pPr marL="0" indent="0" algn="ctr">
              <a:lnSpc>
                <a:spcPct val="100000"/>
              </a:lnSpc>
              <a:spcBef>
                <a:spcPts val="0"/>
              </a:spcBef>
              <a:buNone/>
            </a:pPr>
            <a:r>
              <a:rPr lang="fr-FR" sz="800" dirty="0"/>
              <a:t>(soit un &lt;GC&gt; de &lt;GCE&gt; et un Taux de Rendement Annuel net de &lt;TRA.MG.A&gt;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 </a:t>
            </a:r>
          </a:p>
          <a:p>
            <a:pPr marL="0" indent="0" algn="ctr">
              <a:lnSpc>
                <a:spcPct val="100000"/>
              </a:lnSpc>
              <a:spcBef>
                <a:spcPts val="0"/>
              </a:spcBef>
              <a:buNone/>
            </a:pPr>
            <a:r>
              <a:rPr lang="fr-FR" sz="800" dirty="0"/>
              <a:t>(Soit un Taux de Rendement Annuel net compris entre &lt;TRA.MRA.MIN.A&gt;</a:t>
            </a:r>
            <a:r>
              <a:rPr lang="fr-FR" sz="800" baseline="30000" dirty="0"/>
              <a:t>(2) </a:t>
            </a:r>
            <a:r>
              <a:rPr lang="fr-FR" sz="800" dirty="0"/>
              <a:t>et &lt;TRA.F.A&gt;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258288"/>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984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895113" y="4417086"/>
            <a:ext cx="6035040" cy="215444"/>
          </a:xfrm>
          <a:prstGeom prst="rect">
            <a:avLst/>
          </a:prstGeom>
          <a:noFill/>
        </p:spPr>
        <p:txBody>
          <a:bodyPr wrap="square" rtlCol="0">
            <a:spAutoFit/>
          </a:bodyPr>
          <a:lstStyle/>
          <a:p>
            <a:r>
              <a:rPr lang="fr-FR" sz="800" dirty="0"/>
              <a:t>&lt;balisedeg2&gt; &lt;balisedeg3&gt;</a:t>
            </a:r>
            <a:endParaRPr lang="en-US" sz="800" dirty="0"/>
          </a:p>
        </p:txBody>
      </p:sp>
      <p:sp>
        <p:nvSpPr>
          <p:cNvPr id="22" name="Rectangle">
            <a:extLst>
              <a:ext uri="{FF2B5EF4-FFF2-40B4-BE49-F238E27FC236}">
                <a16:creationId xmlns:a16="http://schemas.microsoft.com/office/drawing/2014/main" id="{C9AE3FE2-0A26-3351-00EE-A87F1BD8F9E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Rectangle">
            <a:extLst>
              <a:ext uri="{FF2B5EF4-FFF2-40B4-BE49-F238E27FC236}">
                <a16:creationId xmlns:a16="http://schemas.microsoft.com/office/drawing/2014/main" id="{AC671B9B-5ACA-26FE-E755-3A46A95CB277}"/>
              </a:ext>
            </a:extLst>
          </p:cNvPr>
          <p:cNvSpPr/>
          <p:nvPr/>
        </p:nvSpPr>
        <p:spPr>
          <a:xfrm>
            <a:off x="359836" y="97257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4" name="ZoneTexte 23">
            <a:extLst>
              <a:ext uri="{FF2B5EF4-FFF2-40B4-BE49-F238E27FC236}">
                <a16:creationId xmlns:a16="http://schemas.microsoft.com/office/drawing/2014/main" id="{0CF085A8-04C7-A7EB-0B3E-40168B9997E3}"/>
              </a:ext>
            </a:extLst>
          </p:cNvPr>
          <p:cNvSpPr txBox="1"/>
          <p:nvPr/>
        </p:nvSpPr>
        <p:spPr>
          <a:xfrm>
            <a:off x="901114" y="4139935"/>
            <a:ext cx="6005163" cy="123111"/>
          </a:xfrm>
          <a:prstGeom prst="rect">
            <a:avLst/>
          </a:prstGeom>
          <a:noFill/>
        </p:spPr>
        <p:txBody>
          <a:bodyPr wrap="square" lIns="0" tIns="0" rIns="0" bIns="0" rtlCol="0">
            <a:spAutoFit/>
          </a:bodyPr>
          <a:lstStyle/>
          <a:p>
            <a:pPr algn="just"/>
            <a:r>
              <a:rPr lang="fr-FR" sz="800" b="1" dirty="0">
                <a:solidFill>
                  <a:schemeClr val="tx2"/>
                </a:solidFill>
              </a:rPr>
              <a:t>Sinon, le produit continue.</a:t>
            </a:r>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474" y="2524254"/>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592579" y="1244926"/>
            <a:ext cx="4379887"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883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1">
              <a:lnSpc>
                <a:spcPct val="90000"/>
              </a:lnSpc>
              <a:spcBef>
                <a:spcPts val="2400"/>
              </a:spcBef>
            </a:pPr>
            <a:r>
              <a:rPr lang="fr-FR" sz="1100" dirty="0">
                <a:solidFill>
                  <a:srgbClr val="B9A049"/>
                </a:solidFill>
                <a:latin typeface="Futura PT" panose="020B0902020204020203" pitchFamily="34" charset="0"/>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827725" y="2123808"/>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1">
              <a:lnSpc>
                <a:spcPct val="90000"/>
              </a:lnSpc>
              <a:spcBef>
                <a:spcPts val="2400"/>
              </a:spcBef>
            </a:pPr>
            <a:r>
              <a:rPr lang="fr-FR" sz="1100" dirty="0">
                <a:solidFill>
                  <a:srgbClr val="B9A049"/>
                </a:solidFill>
                <a:latin typeface="Futura PT" panose="020B0902020204020203" pitchFamily="34" charset="0"/>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831875" y="3086877"/>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592579" y="3671991"/>
            <a:ext cx="4379887" cy="612815"/>
          </a:xfrm>
          <a:prstGeom prst="rect">
            <a:avLst/>
          </a:prstGeom>
          <a:solidFill>
            <a:schemeClr val="bg1"/>
          </a:solidFill>
          <a:ln>
            <a:solidFill>
              <a:srgbClr val="B9A049"/>
            </a:solidFill>
          </a:ln>
        </p:spPr>
        <p:txBody>
          <a:bodyPr wrap="square" lIns="108000" tIns="180000" rIns="108000" bIns="180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845257" y="4691599"/>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a:t>
            </a:r>
            <a:r>
              <a:rPr lang="fr-FR" sz="800" b="1" dirty="0">
                <a:solidFill>
                  <a:schemeClr val="tx2"/>
                </a:solidFill>
              </a:rPr>
              <a:t> 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592580" y="5296460"/>
            <a:ext cx="4379886" cy="540000"/>
          </a:xfrm>
          <a:prstGeom prst="rect">
            <a:avLst/>
          </a:prstGeom>
          <a:solidFill>
            <a:schemeClr val="bg1"/>
          </a:solidFill>
          <a:ln>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30" name="Espace réservé du texte 11">
            <a:extLst>
              <a:ext uri="{FF2B5EF4-FFF2-40B4-BE49-F238E27FC236}">
                <a16:creationId xmlns:a16="http://schemas.microsoft.com/office/drawing/2014/main" id="{52F75EB6-A896-3509-50F5-319D90E7E92F}"/>
              </a:ext>
            </a:extLst>
          </p:cNvPr>
          <p:cNvSpPr txBox="1">
            <a:spLocks/>
          </p:cNvSpPr>
          <p:nvPr/>
        </p:nvSpPr>
        <p:spPr>
          <a:xfrm>
            <a:off x="831875" y="618657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1">
              <a:lnSpc>
                <a:spcPct val="90000"/>
              </a:lnSpc>
              <a:spcBef>
                <a:spcPts val="2400"/>
              </a:spcBef>
            </a:pPr>
            <a:r>
              <a:rPr lang="fr-FR" sz="1100" dirty="0">
                <a:solidFill>
                  <a:srgbClr val="B9A049"/>
                </a:solidFill>
                <a:latin typeface="Futura PT" panose="020B0902020204020203" pitchFamily="34" charset="0"/>
              </a:rPr>
              <a:t>Mécanisme de remboursement anticipé automatique</a:t>
            </a:r>
          </a:p>
        </p:txBody>
      </p:sp>
      <p:sp>
        <p:nvSpPr>
          <p:cNvPr id="31" name="ZoneTexte 30">
            <a:extLst>
              <a:ext uri="{FF2B5EF4-FFF2-40B4-BE49-F238E27FC236}">
                <a16:creationId xmlns:a16="http://schemas.microsoft.com/office/drawing/2014/main" id="{B9045B55-AE7F-278A-9552-D0651213E8D1}"/>
              </a:ext>
            </a:extLst>
          </p:cNvPr>
          <p:cNvSpPr txBox="1"/>
          <p:nvPr/>
        </p:nvSpPr>
        <p:spPr>
          <a:xfrm>
            <a:off x="833164" y="6582914"/>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l’une de ces dates,</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32" name="Espace réservé du texte 36">
            <a:extLst>
              <a:ext uri="{FF2B5EF4-FFF2-40B4-BE49-F238E27FC236}">
                <a16:creationId xmlns:a16="http://schemas.microsoft.com/office/drawing/2014/main" id="{BCC650CD-4277-30FF-1209-171D0CDF1FA6}"/>
              </a:ext>
            </a:extLst>
          </p:cNvPr>
          <p:cNvSpPr txBox="1">
            <a:spLocks/>
          </p:cNvSpPr>
          <p:nvPr/>
        </p:nvSpPr>
        <p:spPr>
          <a:xfrm>
            <a:off x="1514766" y="7748885"/>
            <a:ext cx="4457700" cy="637849"/>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 </a:t>
            </a:r>
          </a:p>
          <a:p>
            <a:pPr marL="0" indent="0" algn="ctr">
              <a:lnSpc>
                <a:spcPct val="100000"/>
              </a:lnSpc>
              <a:spcBef>
                <a:spcPts val="0"/>
              </a:spcBef>
              <a:buNone/>
            </a:pPr>
            <a:r>
              <a:rPr lang="fr-FR" sz="800" dirty="0"/>
              <a:t>(Soit un Taux de Rendement Annuel net compris entre &lt;TRA.MRA.MIN.A&gt;</a:t>
            </a:r>
            <a:r>
              <a:rPr lang="fr-FR" sz="800" baseline="30000" dirty="0"/>
              <a:t>(2) </a:t>
            </a:r>
            <a:r>
              <a:rPr lang="fr-FR" sz="800" dirty="0"/>
              <a:t>et &lt;TRA.F.A&gt;</a:t>
            </a:r>
            <a:r>
              <a:rPr lang="fr-FR" sz="800" baseline="30000" dirty="0"/>
              <a:t>(2)</a:t>
            </a:r>
            <a:r>
              <a:rPr lang="fr-FR" sz="800" dirty="0"/>
              <a:t>)</a:t>
            </a:r>
          </a:p>
        </p:txBody>
      </p:sp>
      <p:sp>
        <p:nvSpPr>
          <p:cNvPr id="20" name="ZoneTexte 19">
            <a:extLst>
              <a:ext uri="{FF2B5EF4-FFF2-40B4-BE49-F238E27FC236}">
                <a16:creationId xmlns:a16="http://schemas.microsoft.com/office/drawing/2014/main" id="{C03ECC7D-53D6-C757-3BF6-BC25C2727666}"/>
              </a:ext>
            </a:extLst>
          </p:cNvPr>
          <p:cNvSpPr txBox="1"/>
          <p:nvPr/>
        </p:nvSpPr>
        <p:spPr>
          <a:xfrm>
            <a:off x="840474" y="8932356"/>
            <a:ext cx="5997853" cy="215444"/>
          </a:xfrm>
          <a:prstGeom prst="rect">
            <a:avLst/>
          </a:prstGeom>
          <a:noFill/>
        </p:spPr>
        <p:txBody>
          <a:bodyPr wrap="square" rtlCol="0">
            <a:spAutoFit/>
          </a:bodyPr>
          <a:lstStyle/>
          <a:p>
            <a:r>
              <a:rPr lang="fr-FR" sz="800" dirty="0"/>
              <a:t>&lt;balisedeg2&gt; &lt;balisedeg3&gt;</a:t>
            </a:r>
            <a:endParaRPr lang="en-US" sz="800" dirty="0"/>
          </a:p>
        </p:txBody>
      </p:sp>
      <p:sp>
        <p:nvSpPr>
          <p:cNvPr id="21" name="Rectangle">
            <a:extLst>
              <a:ext uri="{FF2B5EF4-FFF2-40B4-BE49-F238E27FC236}">
                <a16:creationId xmlns:a16="http://schemas.microsoft.com/office/drawing/2014/main" id="{6F16BA3C-0A8A-87F6-2ADF-3A610FE5400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6" name="Rectangle">
            <a:extLst>
              <a:ext uri="{FF2B5EF4-FFF2-40B4-BE49-F238E27FC236}">
                <a16:creationId xmlns:a16="http://schemas.microsoft.com/office/drawing/2014/main" id="{7FFEC344-73B8-DA8F-5435-E14BF3488E46}"/>
              </a:ext>
            </a:extLst>
          </p:cNvPr>
          <p:cNvSpPr/>
          <p:nvPr/>
        </p:nvSpPr>
        <p:spPr>
          <a:xfrm>
            <a:off x="359836" y="966861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21545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27" name="Espace réservé du texte 36">
            <a:extLst>
              <a:ext uri="{FF2B5EF4-FFF2-40B4-BE49-F238E27FC236}">
                <a16:creationId xmlns:a16="http://schemas.microsoft.com/office/drawing/2014/main" id="{305947C6-6BAD-9C30-C816-C6985E993E97}"/>
              </a:ext>
            </a:extLst>
          </p:cNvPr>
          <p:cNvSpPr txBox="1">
            <a:spLocks/>
          </p:cNvSpPr>
          <p:nvPr/>
        </p:nvSpPr>
        <p:spPr>
          <a:xfrm>
            <a:off x="1268906" y="293236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&lt;TRA.MRE.MIN.PM&gt;</a:t>
            </a:r>
            <a:r>
              <a:rPr lang="fr-FR" sz="800" baseline="30000" dirty="0"/>
              <a:t>(2)</a:t>
            </a:r>
            <a:r>
              <a:rPr lang="fr-FR" sz="800" dirty="0"/>
              <a:t> et &lt;TRA.TOUT.P&gt;</a:t>
            </a:r>
            <a:r>
              <a:rPr lang="fr-FR" sz="800" baseline="30000" dirty="0"/>
              <a:t>(2)</a:t>
            </a:r>
            <a:r>
              <a:rPr lang="fr-FR" sz="800" dirty="0"/>
              <a:t>) </a:t>
            </a:r>
          </a:p>
        </p:txBody>
      </p:sp>
      <p:sp>
        <p:nvSpPr>
          <p:cNvPr id="29" name="ZoneTexte 28">
            <a:extLst>
              <a:ext uri="{FF2B5EF4-FFF2-40B4-BE49-F238E27FC236}">
                <a16:creationId xmlns:a16="http://schemas.microsoft.com/office/drawing/2014/main" id="{4779550E-6BC8-22D5-1741-CB0D6E7C1F73}"/>
              </a:ext>
            </a:extLst>
          </p:cNvPr>
          <p:cNvSpPr txBox="1"/>
          <p:nvPr/>
        </p:nvSpPr>
        <p:spPr>
          <a:xfrm>
            <a:off x="534662" y="1137226"/>
            <a:ext cx="6741374"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33" name="ZoneTexte 32">
            <a:extLst>
              <a:ext uri="{FF2B5EF4-FFF2-40B4-BE49-F238E27FC236}">
                <a16:creationId xmlns:a16="http://schemas.microsoft.com/office/drawing/2014/main" id="{B6CE84D9-51BF-BED3-D816-C182433B118A}"/>
              </a:ext>
            </a:extLst>
          </p:cNvPr>
          <p:cNvSpPr txBox="1"/>
          <p:nvPr/>
        </p:nvSpPr>
        <p:spPr>
          <a:xfrm>
            <a:off x="534662" y="1932532"/>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42" name="ZoneTexte 41">
            <a:extLst>
              <a:ext uri="{FF2B5EF4-FFF2-40B4-BE49-F238E27FC236}">
                <a16:creationId xmlns:a16="http://schemas.microsoft.com/office/drawing/2014/main" id="{1C2DCFFF-043E-BF00-E3D6-27D4B701A7FA}"/>
              </a:ext>
            </a:extLst>
          </p:cNvPr>
          <p:cNvSpPr txBox="1"/>
          <p:nvPr/>
        </p:nvSpPr>
        <p:spPr>
          <a:xfrm>
            <a:off x="534662" y="5637401"/>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43" name="Espace réservé du texte 36">
            <a:extLst>
              <a:ext uri="{FF2B5EF4-FFF2-40B4-BE49-F238E27FC236}">
                <a16:creationId xmlns:a16="http://schemas.microsoft.com/office/drawing/2014/main" id="{EB17517F-1355-E335-003F-D6221862496E}"/>
              </a:ext>
            </a:extLst>
          </p:cNvPr>
          <p:cNvSpPr txBox="1">
            <a:spLocks/>
          </p:cNvSpPr>
          <p:nvPr/>
        </p:nvSpPr>
        <p:spPr>
          <a:xfrm>
            <a:off x="1268906" y="6745064"/>
            <a:ext cx="5021862" cy="637849"/>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a:t>
            </a:r>
            <a:r>
              <a:rPr lang="fr-FR" sz="800" dirty="0">
                <a:solidFill>
                  <a:schemeClr val="tx2"/>
                </a:solidFill>
              </a:rPr>
              <a:t>&lt;NDR&gt; </a:t>
            </a:r>
            <a:r>
              <a:rPr lang="fr-FR" sz="800" dirty="0"/>
              <a:t>et son niveau de clôture le &lt;DCF&gt;</a:t>
            </a:r>
          </a:p>
          <a:p>
            <a:pPr marL="0" indent="0" algn="ctr">
              <a:lnSpc>
                <a:spcPct val="100000"/>
              </a:lnSpc>
              <a:spcBef>
                <a:spcPts val="0"/>
              </a:spcBef>
              <a:buNone/>
            </a:pPr>
            <a:r>
              <a:rPr lang="fr-FR" sz="800" dirty="0"/>
              <a:t>(Soit un Taux de Rendement Annuel net inférieur ou égal à &lt;TRA.MED.P&gt;</a:t>
            </a:r>
            <a:r>
              <a:rPr lang="fr-FR" sz="800" baseline="30000" dirty="0">
                <a:latin typeface="+mn-lt"/>
              </a:rPr>
              <a:t>(2)</a:t>
            </a:r>
            <a:r>
              <a:rPr lang="fr-FR" sz="800" dirty="0">
                <a:latin typeface="+mn-lt"/>
              </a:rPr>
              <a:t>)</a:t>
            </a:r>
            <a:endParaRPr lang="fr-FR" sz="800" dirty="0"/>
          </a:p>
          <a:p>
            <a:pPr marL="0" indent="0" algn="ctr">
              <a:lnSpc>
                <a:spcPct val="100000"/>
              </a:lnSpc>
              <a:spcBef>
                <a:spcPts val="0"/>
              </a:spcBef>
              <a:buNone/>
            </a:pPr>
            <a:r>
              <a:rPr lang="fr-FR" sz="800" b="1" i="1" dirty="0"/>
              <a:t>L’investisseur subit alors une perte en capital partielle, voire totale</a:t>
            </a:r>
          </a:p>
        </p:txBody>
      </p:sp>
      <p:sp>
        <p:nvSpPr>
          <p:cNvPr id="44" name="Espace réservé du texte 36">
            <a:extLst>
              <a:ext uri="{FF2B5EF4-FFF2-40B4-BE49-F238E27FC236}">
                <a16:creationId xmlns:a16="http://schemas.microsoft.com/office/drawing/2014/main" id="{8742ED3C-BD8C-5602-202A-3615281A0B12}"/>
              </a:ext>
            </a:extLst>
          </p:cNvPr>
          <p:cNvSpPr txBox="1">
            <a:spLocks/>
          </p:cNvSpPr>
          <p:nvPr/>
        </p:nvSpPr>
        <p:spPr>
          <a:xfrm>
            <a:off x="1268906" y="4706616"/>
            <a:ext cx="5021862" cy="391628"/>
          </a:xfrm>
          <a:prstGeom prst="rect">
            <a:avLst/>
          </a:prstGeom>
          <a:noFill/>
          <a:ln w="6350">
            <a:solidFill>
              <a:srgbClr val="B9A049"/>
            </a:solidFill>
          </a:ln>
        </p:spPr>
        <p:txBody>
          <a:bodyPr wrap="square"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t>&lt;TRA.TOUT.SAUF.P&gt;</a:t>
            </a:r>
            <a:r>
              <a:rPr lang="fr-FR" sz="800" baseline="30000" dirty="0">
                <a:latin typeface="+mn-lt"/>
              </a:rPr>
              <a:t>(2)</a:t>
            </a:r>
            <a:r>
              <a:rPr lang="fr-FR" sz="800" dirty="0">
                <a:latin typeface="+mn-lt"/>
              </a:rPr>
              <a:t>)</a:t>
            </a:r>
          </a:p>
        </p:txBody>
      </p:sp>
      <p:sp>
        <p:nvSpPr>
          <p:cNvPr id="45" name="ZoneTexte 44">
            <a:extLst>
              <a:ext uri="{FF2B5EF4-FFF2-40B4-BE49-F238E27FC236}">
                <a16:creationId xmlns:a16="http://schemas.microsoft.com/office/drawing/2014/main" id="{8F688049-5D4B-34DB-0040-665D53C730DF}"/>
              </a:ext>
            </a:extLst>
          </p:cNvPr>
          <p:cNvSpPr txBox="1"/>
          <p:nvPr/>
        </p:nvSpPr>
        <p:spPr>
          <a:xfrm>
            <a:off x="534662" y="4113126"/>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&lt;DEC_MAJ&gt; : </a:t>
            </a:r>
          </a:p>
        </p:txBody>
      </p:sp>
      <p:sp>
        <p:nvSpPr>
          <p:cNvPr id="46" name="Espace réservé du texte 11">
            <a:extLst>
              <a:ext uri="{FF2B5EF4-FFF2-40B4-BE49-F238E27FC236}">
                <a16:creationId xmlns:a16="http://schemas.microsoft.com/office/drawing/2014/main" id="{6089C719-1D06-352A-27C2-198A47553086}"/>
              </a:ext>
            </a:extLst>
          </p:cNvPr>
          <p:cNvSpPr txBox="1">
            <a:spLocks/>
          </p:cNvSpPr>
          <p:nvPr/>
        </p:nvSpPr>
        <p:spPr>
          <a:xfrm>
            <a:off x="5346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47" name="Rectangle">
            <a:extLst>
              <a:ext uri="{FF2B5EF4-FFF2-40B4-BE49-F238E27FC236}">
                <a16:creationId xmlns:a16="http://schemas.microsoft.com/office/drawing/2014/main" id="{38522346-7C08-8B57-6FB3-B1BBB41A44E8}"/>
              </a:ext>
            </a:extLst>
          </p:cNvPr>
          <p:cNvSpPr/>
          <p:nvPr/>
        </p:nvSpPr>
        <p:spPr>
          <a:xfrm>
            <a:off x="4381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3" name="Rectangle">
            <a:extLst>
              <a:ext uri="{FF2B5EF4-FFF2-40B4-BE49-F238E27FC236}">
                <a16:creationId xmlns:a16="http://schemas.microsoft.com/office/drawing/2014/main" id="{CED5A5EE-B965-8FB1-0FFF-4487BC87BC89}"/>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4" name="Rectangle">
            <a:extLst>
              <a:ext uri="{FF2B5EF4-FFF2-40B4-BE49-F238E27FC236}">
                <a16:creationId xmlns:a16="http://schemas.microsoft.com/office/drawing/2014/main" id="{D50256C1-57F8-6913-C5A8-E94FA2FCA993}"/>
              </a:ext>
            </a:extLst>
          </p:cNvPr>
          <p:cNvSpPr/>
          <p:nvPr/>
        </p:nvSpPr>
        <p:spPr>
          <a:xfrm>
            <a:off x="359836" y="966861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926139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dirty="0">
                <a:solidFill>
                  <a:schemeClr val="tx2"/>
                </a:solidFill>
                <a:latin typeface="+mn-lt"/>
              </a:rPr>
              <a:t>(3) Hors prise en compte des dividendes éventuels détachés par </a:t>
            </a:r>
            <a:r>
              <a:rPr lang="it-IT" sz="650" dirty="0">
                <a:solidFill>
                  <a:schemeClr val="tx2"/>
                </a:solidFill>
                <a:latin typeface="+mn-lt"/>
              </a:rPr>
              <a:t>&lt;SJR1&gt;.</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6347" y="1024054"/>
            <a:ext cx="6741374" cy="230832"/>
          </a:xfrm>
          <a:prstGeom prst="rect">
            <a:avLst/>
          </a:prstGeom>
          <a:noFill/>
          <a:ln w="9525">
            <a:noFill/>
            <a:miter lim="800000"/>
            <a:headEnd/>
            <a:tailEnd/>
          </a:ln>
        </p:spPr>
        <p:txBody>
          <a:bodyPr wrap="square" lIns="0" tIns="0" rIns="0" bIns="0">
            <a:spAutoFit/>
          </a:bodyPr>
          <a:lstStyle/>
          <a:p>
            <a:pPr algn="just"/>
            <a:r>
              <a:rPr lang="fr-FR" sz="750" b="1" i="1" dirty="0">
                <a:solidFill>
                  <a:schemeClr val="tx2"/>
                </a:solidFill>
                <a:latin typeface="Proxima Nova Rg" panose="02000506030000020004"/>
              </a:rPr>
              <a:t>Les données chiffrées utilisées dans ces exemples n’ont qu’une valeur indicative et informative, l’objectif étant de décrire le mécanisme des titres de créance. Elles ne préjugent en rien des résultats futurs et ne sauraient constituer en aucune manière une offre commerciale.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du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&lt;CPR1&gt;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
        <p:nvSpPr>
          <p:cNvPr id="10" name="ZoneTexte 9">
            <a:extLst>
              <a:ext uri="{FF2B5EF4-FFF2-40B4-BE49-F238E27FC236}">
                <a16:creationId xmlns:a16="http://schemas.microsoft.com/office/drawing/2014/main" id="{C8AE3A6A-C537-450E-A547-0EC6DD9F7A53}"/>
              </a:ext>
            </a:extLst>
          </p:cNvPr>
          <p:cNvSpPr txBox="1"/>
          <p:nvPr/>
        </p:nvSpPr>
        <p:spPr>
          <a:xfrm>
            <a:off x="456348" y="6683464"/>
            <a:ext cx="6741373" cy="23544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FAVORABLE</a:t>
            </a:r>
            <a:r>
              <a:rPr lang="fr-FR" b="0" dirty="0">
                <a:latin typeface="Proxima Nova Rg" panose="02000506030000020004" pitchFamily="2" charset="0"/>
              </a:rPr>
              <a:t> : </a:t>
            </a:r>
            <a:r>
              <a:rPr lang="fr-FR" sz="800" b="0" dirty="0">
                <a:latin typeface="+mn-lt"/>
              </a:rPr>
              <a:t>Dès la première date de constatation du mécanisme de remboursement anticipé automatique, &lt;SJR1&gt; clôture à un &lt;SJR3&gt; supérieur ou égal à &lt;ABAC&gt;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2465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MÉDIAN</a:t>
            </a:r>
            <a:r>
              <a:rPr lang="fr-FR" b="0" dirty="0">
                <a:latin typeface="Proxima Nova Rg" panose="02000506030000020004" pitchFamily="2" charset="0"/>
              </a:rPr>
              <a:t> : </a:t>
            </a:r>
            <a:r>
              <a:rPr lang="fr-FR" sz="800" b="0" dirty="0">
                <a:latin typeface="+mn-lt"/>
              </a:rPr>
              <a:t>&lt;baliseCM3&gt;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6347" y="1351612"/>
            <a:ext cx="6741375" cy="138499"/>
          </a:xfrm>
          <a:prstGeom prst="rect">
            <a:avLst/>
          </a:prstGeom>
          <a:noFill/>
        </p:spPr>
        <p:txBody>
          <a:bodyPr wrap="square" lIns="0" tIns="0" rIns="0" bIns="0" rtlCol="0">
            <a:spAutoFit/>
          </a:bodyPr>
          <a:lstStyle/>
          <a:p>
            <a:pPr algn="just"/>
            <a:r>
              <a:rPr lang="fr-FR" sz="900" u="sng" dirty="0">
                <a:solidFill>
                  <a:srgbClr val="B9A049"/>
                </a:solidFill>
                <a:latin typeface="Proxima Nova Rg" panose="02000506030000020004" pitchFamily="2" charset="0"/>
              </a:rPr>
              <a:t>SCÉNARIO DÉFAVORABLE</a:t>
            </a:r>
            <a:r>
              <a:rPr lang="fr-FR" sz="900" dirty="0">
                <a:solidFill>
                  <a:srgbClr val="B9A049"/>
                </a:solidFill>
                <a:latin typeface="Proxima Nova Rg" panose="02000506030000020004" pitchFamily="2" charset="0"/>
              </a:rPr>
              <a:t> : À la date de constatation finale</a:t>
            </a:r>
            <a:r>
              <a:rPr lang="fr-FR" sz="900" baseline="30000" dirty="0">
                <a:solidFill>
                  <a:srgbClr val="B9A049"/>
                </a:solidFill>
                <a:latin typeface="Proxima Nova Rg" panose="02000506030000020004" pitchFamily="2" charset="0"/>
              </a:rPr>
              <a:t>(1)</a:t>
            </a:r>
            <a:r>
              <a:rPr lang="fr-FR" sz="900" dirty="0">
                <a:solidFill>
                  <a:srgbClr val="B9A049"/>
                </a:solidFill>
                <a:latin typeface="Proxima Nova Rg" panose="02000506030000020004" pitchFamily="2" charset="0"/>
              </a:rPr>
              <a:t>, &lt;SJR1&gt; clôture à un &lt;SJR3&gt; strictement inférieur à &lt;PDI&gt; de son &lt;NDR</a:t>
            </a:r>
            <a:r>
              <a:rPr lang="fr-FR" sz="800" dirty="0">
                <a:solidFill>
                  <a:srgbClr val="B9A049"/>
                </a:solidFill>
              </a:rPr>
              <a:t>&gt;</a:t>
            </a:r>
          </a:p>
        </p:txBody>
      </p:sp>
      <p:sp>
        <p:nvSpPr>
          <p:cNvPr id="17" name="Rectangle">
            <a:extLst>
              <a:ext uri="{FF2B5EF4-FFF2-40B4-BE49-F238E27FC236}">
                <a16:creationId xmlns:a16="http://schemas.microsoft.com/office/drawing/2014/main" id="{01041F6E-DED6-9330-7A99-694DB60E5175}"/>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9" name="Rectangle">
            <a:extLst>
              <a:ext uri="{FF2B5EF4-FFF2-40B4-BE49-F238E27FC236}">
                <a16:creationId xmlns:a16="http://schemas.microsoft.com/office/drawing/2014/main" id="{C6DCB57B-0EC4-7855-7C59-F4A0AE91986F}"/>
              </a:ext>
            </a:extLst>
          </p:cNvPr>
          <p:cNvSpPr/>
          <p:nvPr/>
        </p:nvSpPr>
        <p:spPr>
          <a:xfrm>
            <a:off x="359836" y="97257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25DE574B-2CD2-4078-9BEA-2A14717D9698}">
  <ds:schemaRefs>
    <ds:schemaRef ds:uri="http://purl.org/dc/terms/"/>
    <ds:schemaRef ds:uri="http://schemas.microsoft.com/office/infopath/2007/PartnerControls"/>
    <ds:schemaRef ds:uri="http://schemas.microsoft.com/office/2006/metadata/properties"/>
    <ds:schemaRef ds:uri="http://www.w3.org/XML/1998/namespace"/>
    <ds:schemaRef ds:uri="http://schemas.microsoft.com/office/2006/documentManagement/types"/>
    <ds:schemaRef ds:uri="http://purl.org/dc/elements/1.1/"/>
    <ds:schemaRef ds:uri="6fcc2ccd-5c68-47b8-8f7d-3c9edbbfd1f2"/>
    <ds:schemaRef ds:uri="http://schemas.openxmlformats.org/package/2006/metadata/core-properties"/>
    <ds:schemaRef ds:uri="http://purl.org/dc/dcmitype/"/>
    <ds:schemaRef ds:uri="ef624bc2-1644-4d69-8362-5c28ca496374"/>
    <ds:schemaRef ds:uri="514a554b-82b0-4359-b247-fc84018a95f0"/>
  </ds:schemaRefs>
</ds:datastoreItem>
</file>

<file path=customXml/itemProps3.xml><?xml version="1.0" encoding="utf-8"?>
<ds:datastoreItem xmlns:ds="http://schemas.openxmlformats.org/officeDocument/2006/customXml" ds:itemID="{115E78FA-E8F9-439D-BA67-131B3AD00A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20987</TotalTime>
  <Words>8850</Words>
  <Application>Microsoft Office PowerPoint</Application>
  <PresentationFormat>Personnalisé</PresentationFormat>
  <Paragraphs>350</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Emilie CABROL</cp:lastModifiedBy>
  <cp:revision>925</cp:revision>
  <cp:lastPrinted>2022-05-04T09:56:42Z</cp:lastPrinted>
  <dcterms:created xsi:type="dcterms:W3CDTF">2017-02-21T09:03:05Z</dcterms:created>
  <dcterms:modified xsi:type="dcterms:W3CDTF">2022-07-15T14:15:21Z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