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150" d="100"/>
          <a:sy n="150" d="100"/>
        </p:scale>
        <p:origin x="108" y="-2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25EF79-D6E5-A76C-58F7-52DFBD5F18F1}"/>
              </a:ext>
            </a:extLst>
          </p:cNvPr>
          <p:cNvSpPr txBox="1"/>
          <p:nvPr/>
        </p:nvSpPr>
        <p:spPr>
          <a:xfrm>
            <a:off x="3832225" y="4911953"/>
            <a:ext cx="233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Futura PT" panose="020B0902020204020203" pitchFamily="34" charset="0"/>
              </a:rPr>
              <a:t>&lt;WALLY&gt;</a:t>
            </a:r>
          </a:p>
        </p:txBody>
      </p:sp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&lt;ABDAC&gt;%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&lt;DBAC&gt;%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&lt;ABDAC&gt;%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&lt;DBAC&gt;%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&lt;1PR&gt;/365*&lt;CPN&gt;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&lt;R1&gt;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&lt;BAC&gt;%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&lt;ABDAC&gt;%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&lt;P&gt;&lt;last&gt;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&lt;DBAC&gt;%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&lt;NOMSOUSJACENT&gt;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&lt;NSD&gt;%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&lt;ABDAC&gt;%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 &lt;NSD&gt;%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&lt;NOMSOUSJACENT&gt;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&lt;CPN&gt;%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&lt;NSD&gt;%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&lt;NOMSOUSJACENT&gt;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&lt;P2&gt; et jusqu’à la fin du &lt;F0&gt; &lt;ADPR&gt;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&lt;CPN&gt;%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&lt;P&gt;&lt;1PR&gt;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&lt;P&gt;120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&lt;P&gt;&lt;last-2&gt;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&lt;1PR&gt; et jusqu'à la fin du &lt;F0&gt; &lt;ADPR&gt;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&lt;P&gt;&lt;first&gt;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&lt;P&gt;&lt;P2&gt;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&lt;1PR&gt; et jusqu'à la fin du &lt;F0&gt; &lt;ADPR&gt;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&lt;CPN&gt;%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&lt;F0&gt; &lt;1PR&gt; et jusqu'à la fin du &lt;F0&gt; &lt;ADPR&gt;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&lt;P&gt;&lt;last-2&gt;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&lt;P&gt;&lt;last-1&gt;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&lt;DBAC&gt;%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600" b="1">
                <a:solidFill>
                  <a:srgbClr val="699797"/>
                </a:solidFill>
                <a:latin typeface="Proxima Nova Rg" panose="02000506030000020004" pitchFamily="2" charset="0"/>
              </a:rPr>
              <a:t>&lt;1PR&gt;/365*&lt;CPN&gt;</a:t>
            </a:r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= &lt;R1&gt;</a:t>
            </a:r>
            <a:endParaRPr lang="fr-FR" sz="600" b="1" dirty="0">
              <a:solidFill>
                <a:srgbClr val="00206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&lt;P&gt;&lt;last&gt;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&lt;P&gt;18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&lt;CPN&gt;%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&lt;SJR1&gt; entre son &lt;NDR&gt; et son &lt;SJR3&gt;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&lt;F0&gt;&lt;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&lt;F0&gt;&lt;F0s&gt;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&lt;1PR&gt;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&lt;ADPR&gt;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&lt;SJR1&gt; entre son &lt;NDR&gt; et son &lt;SJR3&gt;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&lt;DCF&gt;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&lt;DPR&gt;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&lt;ADCF&gt;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environ par jour calendaire écoulé depuis le &lt;DDCI&gt;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environ par jour calendaire écoulé depuis le &lt;DDCI&gt;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&lt;DPR&gt;</a:t>
            </a:r>
            <a:r>
              <a:rPr lang="fr-FR" sz="700" dirty="0">
                <a:latin typeface="Proxima Nova Rg" panose="02000506030000020004" pitchFamily="2" charset="0"/>
              </a:rPr>
              <a:t> (inclus) jusqu’au &lt;ADCF&gt;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&lt;NSD&gt;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&lt;NSM&gt;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&lt;1PR&gt;/365*&lt;CPN&gt;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&lt;R1&gt;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&lt;DPR&gt; (inclus) jusqu’au &lt;ADCF&gt;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&lt;NSD&gt;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&lt;NSF&gt;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&lt;PDI&gt;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&lt;SJR1&gt;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&lt;DPR&gt;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&lt;DCF&gt;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&lt;BAC&gt;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&lt;SJR1&gt;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&lt;SJR1&gt; entre son &lt;NDR&gt; et son &lt;SJR3&gt;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&lt;1PR&gt;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&lt;ABDAC&gt;%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&lt;SJR1&gt; entre son &lt;NDR&gt; et son &lt;SJR3&gt;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&lt;1PR&gt;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&lt;ABDAC&gt;%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(&lt;DCF&gt;)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&lt;SJR3M&gt; &lt;DU&gt; &lt;SJR1&gt; par rapport à son &lt;NDR&gt;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&lt;CPN&gt;% par &lt;F0&gt;calendaire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&lt;GCE&gt;%)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&lt;CPN&gt;%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&lt;F0M&gt;s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&lt;DBAC&gt;%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&lt;CPN&gt;%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&lt;CPN&gt;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&lt;BCPN&gt;%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&lt;F0&gt; 1 jusqu’au &lt;F0&gt; &lt;ADPR&gt;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&lt;CPN&gt;%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&lt;PR1+1&gt;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&lt;ADPR&gt;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&lt;CPN&gt;%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&lt;1PR&gt;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&lt;SJR3M&gt; &lt;DU&gt; &lt;SJR1&gt;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&lt;GCA&gt;%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&lt;F0&gt; 1 jusqu’à la fin du &lt;F0&gt; &lt;ADPR&gt;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&lt;BCPN&gt;%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&lt;F0M&gt;s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&lt;1PR&gt;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&lt;GCE&gt;%)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&lt;GCA&gt;%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&lt;PR1+1&gt;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&lt;ADPR&gt;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&lt;F0M&gt; </a:t>
            </a:r>
            <a:r>
              <a:rPr lang="fr-FR" sz="700" kern="0" dirty="0">
                <a:latin typeface="Proxima Nova Rg" panose="02000506030000020004" pitchFamily="2" charset="0"/>
              </a:rPr>
              <a:t>&lt;DPRR&gt;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3827</Words>
  <Application>Microsoft Office PowerPoint</Application>
  <PresentationFormat>Grand écran</PresentationFormat>
  <Paragraphs>813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Futura PT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Jérémie HAZOUT</cp:lastModifiedBy>
  <cp:revision>144</cp:revision>
  <dcterms:created xsi:type="dcterms:W3CDTF">2021-04-29T09:48:33Z</dcterms:created>
  <dcterms:modified xsi:type="dcterms:W3CDTF">2022-07-18T15:41:30Z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