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2/365*4,00%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ASML Holding NV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ASML Holding NV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4,00%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ASML Holding NV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4,00%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jusqu'à la fin du semestre 19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4,00%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jusqu'à la fin du semestre 19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4,00%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4,00%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jusqu'à la fin du semestre 19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4,00%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4,00%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4,00%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2/365*4,00%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108,00%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4,00%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semestre écoulé depuis le 18/07/2022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semestre écoulé depuis le 18/07/2022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18/07/2032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18/07/2023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18/07/2032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environ par jour calendaire écoulé depuis le 18/07/2022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environ par jour calendaire écoulé depuis le 18/07/2022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18/07/2023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18/07/2032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18/07/2023 (inclus) jusqu’au 18/07/2032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60%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2/365*4,00%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18/07/2023 (inclus) jusqu’au 18/07/2032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18/07/2023 (inclus) jusqu’au 18/07/2032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semestre écoulé depuis le 18/07/2022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semestre écoulé depuis le 18/07/2022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Semestre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semestre écoulé depuis le 18/07/2022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semestre écoulé depuis le 18/07/2022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Semestre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(18/07/2032)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4,00% par semestrecalendaire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4,00%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Semestres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 </a:t>
            </a:r>
            <a:r>
              <a:rPr lang="fr-FR" sz="600" kern="0" dirty="0">
                <a:latin typeface="Proxima Nova Rg" panose="02000506030000020004" pitchFamily="2" charset="0"/>
              </a:rPr>
              <a:t>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4,00%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4,00%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semestre 1 jusqu’au semestre 19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4,00%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4,00%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semestre 1 jusqu’à la fin du semestre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Semestres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4,00%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 </a:t>
            </a:r>
            <a:r>
              <a:rPr lang="fr-FR" sz="700" kern="0" dirty="0">
                <a:latin typeface="Proxima Nova Rg" panose="02000506030000020004" pitchFamily="2" charset="0"/>
              </a:rPr>
              <a:t>20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