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200" d="100"/>
          <a:sy n="200" d="100"/>
        </p:scale>
        <p:origin x="144" y="-589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FEF55674-7578-4C8D-9B2B-87D51563056F}"/>
    <pc:docChg chg="custSel modSld">
      <pc:chgData name="Wally PILLER" userId="e1c1cba4-6299-482b-91e7-ffd34a654594" providerId="ADAL" clId="{FEF55674-7578-4C8D-9B2B-87D51563056F}" dt="2022-06-28T09:20:13.958" v="88"/>
      <pc:docMkLst>
        <pc:docMk/>
      </pc:docMkLst>
      <pc:sldChg chg="modSp mod">
        <pc:chgData name="Wally PILLER" userId="e1c1cba4-6299-482b-91e7-ffd34a654594" providerId="ADAL" clId="{FEF55674-7578-4C8D-9B2B-87D51563056F}" dt="2022-06-28T08:37:28.127" v="7" actId="20577"/>
        <pc:sldMkLst>
          <pc:docMk/>
          <pc:sldMk cId="279835308" sldId="283"/>
        </pc:sldMkLst>
        <pc:spChg chg="mod">
          <ac:chgData name="Wally PILLER" userId="e1c1cba4-6299-482b-91e7-ffd34a654594" providerId="ADAL" clId="{FEF55674-7578-4C8D-9B2B-87D51563056F}" dt="2022-06-28T08:37:28.127" v="7" actId="20577"/>
          <ac:spMkLst>
            <pc:docMk/>
            <pc:sldMk cId="279835308" sldId="283"/>
            <ac:spMk id="12" creationId="{6D78390A-2262-4712-95F9-8DE5399A1291}"/>
          </ac:spMkLst>
        </pc:spChg>
      </pc:sldChg>
      <pc:sldChg chg="modSp mod">
        <pc:chgData name="Wally PILLER" userId="e1c1cba4-6299-482b-91e7-ffd34a654594" providerId="ADAL" clId="{FEF55674-7578-4C8D-9B2B-87D51563056F}" dt="2022-06-28T09:12:24.741" v="77" actId="20577"/>
        <pc:sldMkLst>
          <pc:docMk/>
          <pc:sldMk cId="4283008219" sldId="284"/>
        </pc:sldMkLst>
        <pc:spChg chg="mod">
          <ac:chgData name="Wally PILLER" userId="e1c1cba4-6299-482b-91e7-ffd34a654594" providerId="ADAL" clId="{FEF55674-7578-4C8D-9B2B-87D51563056F}" dt="2022-06-28T09:12:24.741" v="77" actId="20577"/>
          <ac:spMkLst>
            <pc:docMk/>
            <pc:sldMk cId="4283008219" sldId="284"/>
            <ac:spMk id="16" creationId="{E676ECD3-0DEA-491E-887F-9613472B311F}"/>
          </ac:spMkLst>
        </pc:spChg>
      </pc:sldChg>
      <pc:sldChg chg="modSp mod">
        <pc:chgData name="Wally PILLER" userId="e1c1cba4-6299-482b-91e7-ffd34a654594" providerId="ADAL" clId="{FEF55674-7578-4C8D-9B2B-87D51563056F}" dt="2022-06-28T09:17:20.334" v="83" actId="1076"/>
        <pc:sldMkLst>
          <pc:docMk/>
          <pc:sldMk cId="1251430996" sldId="285"/>
        </pc:sldMkLst>
        <pc:spChg chg="mod">
          <ac:chgData name="Wally PILLER" userId="e1c1cba4-6299-482b-91e7-ffd34a654594" providerId="ADAL" clId="{FEF55674-7578-4C8D-9B2B-87D51563056F}" dt="2022-06-28T09:17:20.334" v="83" actId="1076"/>
          <ac:spMkLst>
            <pc:docMk/>
            <pc:sldMk cId="1251430996" sldId="285"/>
            <ac:spMk id="11" creationId="{6DC45A7B-7BFC-4642-8DD1-B4A6D781A216}"/>
          </ac:spMkLst>
        </pc:spChg>
      </pc:sldChg>
      <pc:sldChg chg="delSp modSp mod">
        <pc:chgData name="Wally PILLER" userId="e1c1cba4-6299-482b-91e7-ffd34a654594" providerId="ADAL" clId="{FEF55674-7578-4C8D-9B2B-87D51563056F}" dt="2022-06-28T09:16:04.732" v="82" actId="478"/>
        <pc:sldMkLst>
          <pc:docMk/>
          <pc:sldMk cId="2335663946" sldId="286"/>
        </pc:sldMkLst>
        <pc:spChg chg="del">
          <ac:chgData name="Wally PILLER" userId="e1c1cba4-6299-482b-91e7-ffd34a654594" providerId="ADAL" clId="{FEF55674-7578-4C8D-9B2B-87D51563056F}" dt="2022-06-28T09:16:04.732" v="82" actId="478"/>
          <ac:spMkLst>
            <pc:docMk/>
            <pc:sldMk cId="2335663946" sldId="286"/>
            <ac:spMk id="7" creationId="{11CD4052-900D-4194-A69C-0AF1ADBF03E1}"/>
          </ac:spMkLst>
        </pc:spChg>
        <pc:spChg chg="del">
          <ac:chgData name="Wally PILLER" userId="e1c1cba4-6299-482b-91e7-ffd34a654594" providerId="ADAL" clId="{FEF55674-7578-4C8D-9B2B-87D51563056F}" dt="2022-06-28T09:16:03.050" v="81" actId="478"/>
          <ac:spMkLst>
            <pc:docMk/>
            <pc:sldMk cId="2335663946" sldId="286"/>
            <ac:spMk id="8" creationId="{C768572F-300B-4C49-A926-4F8F54816CFD}"/>
          </ac:spMkLst>
        </pc:spChg>
        <pc:spChg chg="del">
          <ac:chgData name="Wally PILLER" userId="e1c1cba4-6299-482b-91e7-ffd34a654594" providerId="ADAL" clId="{FEF55674-7578-4C8D-9B2B-87D51563056F}" dt="2022-06-28T09:16:02.141" v="80" actId="478"/>
          <ac:spMkLst>
            <pc:docMk/>
            <pc:sldMk cId="2335663946" sldId="286"/>
            <ac:spMk id="9" creationId="{A55E763B-8611-4526-B7E2-84EB19435569}"/>
          </ac:spMkLst>
        </pc:spChg>
        <pc:spChg chg="mod">
          <ac:chgData name="Wally PILLER" userId="e1c1cba4-6299-482b-91e7-ffd34a654594" providerId="ADAL" clId="{FEF55674-7578-4C8D-9B2B-87D51563056F}" dt="2022-06-28T09:15:51.958" v="79" actId="20577"/>
          <ac:spMkLst>
            <pc:docMk/>
            <pc:sldMk cId="2335663946" sldId="286"/>
            <ac:spMk id="11" creationId="{FED2574D-6984-4E56-B512-D9093DAE028A}"/>
          </ac:spMkLst>
        </pc:spChg>
      </pc:sldChg>
      <pc:sldChg chg="modSp mod">
        <pc:chgData name="Wally PILLER" userId="e1c1cba4-6299-482b-91e7-ffd34a654594" providerId="ADAL" clId="{FEF55674-7578-4C8D-9B2B-87D51563056F}" dt="2022-06-28T09:20:13.958" v="88"/>
        <pc:sldMkLst>
          <pc:docMk/>
          <pc:sldMk cId="713649784" sldId="289"/>
        </pc:sldMkLst>
        <pc:graphicFrameChg chg="mod modGraphic">
          <ac:chgData name="Wally PILLER" userId="e1c1cba4-6299-482b-91e7-ffd34a654594" providerId="ADAL" clId="{FEF55674-7578-4C8D-9B2B-87D51563056F}" dt="2022-06-28T09:20:13.958" v="8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788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411669140"/>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GainOuCoupon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689215"/>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a:t>
            </a:r>
            <a:r>
              <a:rPr lang="fr-FR" sz="800" dirty="0">
                <a:solidFill>
                  <a:srgbClr val="000000"/>
                </a:solidFill>
                <a:highlight>
                  <a:srgbClr val="FFFF00"/>
                </a:highlight>
              </a:rPr>
              <a:t>compris entre &lt;TRA.MAX.P&gt;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365614"/>
            <a:ext cx="5483168" cy="54864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779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2763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a:t>&lt;ABAC2&gt;. Le </a:t>
            </a:r>
            <a:r>
              <a:rPr lang="fr-FR" sz="800" dirty="0"/>
              <a:t>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30A3F7-FDB6-49F5-B063-BA0EEEB33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20572</TotalTime>
  <Words>8956</Words>
  <Application>Microsoft Office PowerPoint</Application>
  <PresentationFormat>Personnalisé</PresentationFormat>
  <Paragraphs>351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906</cp:revision>
  <cp:lastPrinted>2022-05-04T09:56:42Z</cp:lastPrinted>
  <dcterms:created xsi:type="dcterms:W3CDTF">2017-02-21T09:03:05Z</dcterms:created>
  <dcterms:modified xsi:type="dcterms:W3CDTF">2022-06-28T09:20:52Z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