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2.0136986301369864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29/07/2022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2.0136986301369864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2.0136986301369864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2.0136986301369864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2.0136986301369864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2.0136986301369864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