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1,00%</a:t>
            </a:r>
            <a:r>
              <a:rPr sz="700" b="1" spc="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 dirty="0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 dirty="0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</a:t>
            </a:r>
            <a:r>
              <a:rPr lang="fr-FR" sz="700" b="1">
                <a:latin typeface="Proxima Nova Rg" panose="02000506030000020004" pitchFamily="2" charset="0"/>
              </a:rPr>
              <a:t>P&gt;&lt;1PR</a:t>
            </a:r>
            <a:r>
              <a:rPr lang="fr-FR" sz="700" b="1" dirty="0">
                <a:latin typeface="Proxima Nova Rg" panose="02000506030000020004" pitchFamily="2" charset="0"/>
              </a:rPr>
              <a:t>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 dirty="0">
                <a:solidFill>
                  <a:srgbClr val="FF9933"/>
                </a:solidFill>
                <a:latin typeface="Proxima Nova Rg" panose="02000506030000020004" pitchFamily="2" charset="0"/>
              </a:rPr>
              <a:t>1 x 1,00%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07/29/2023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07/29/2023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07/29/2023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365*1,00%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104,00%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07/29/2023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07/29/2023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07/29/2023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07/29/2023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07/29/2023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  <a:r>
              <a:rPr lang="fr-FR" sz="700" b="1" dirty="0">
                <a:solidFill>
                  <a:srgbClr val="C00000"/>
                </a:solidFill>
                <a:latin typeface="Proxima Nova Rg" panose="02000506030000020004"/>
              </a:rPr>
              <a:t>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1,00%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100%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3022</Words>
  <Application>Microsoft Office PowerPoint</Application>
  <PresentationFormat>Grand écran</PresentationFormat>
  <Paragraphs>799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120</cp:revision>
  <dcterms:created xsi:type="dcterms:W3CDTF">2021-04-29T09:48:33Z</dcterms:created>
  <dcterms:modified xsi:type="dcterms:W3CDTF">2022-07-12T09:17:13Z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