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12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éventuel(1) ou d’échéance(1)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l’action AUTOUR DES SEUILS DE 70%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100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-12,12%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100%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-0,88%</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2,87%</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11/07/2022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9,07%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143,89%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11/07/2010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11/07/2022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12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12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 l'action (taux de rendement annuel net maximum de </a:t>
            </a:r>
            <a:r>
              <a:rPr lang="fr-FR" sz="800" dirty="0">
                <a:solidFill>
                  <a:schemeClr val="tx1"/>
                </a:solidFill>
                <a:latin typeface="Proxima Nova Rg"/>
              </a:rPr>
              <a:t>2,92%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3,01%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total de 40,00% et un taux de rendement annuel net de 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entre 3,15%</a:t>
            </a:r>
            <a:r>
              <a:rPr lang="fr-FR" sz="800" baseline="30000" dirty="0"/>
              <a:t>(2) </a:t>
            </a:r>
            <a:r>
              <a:rPr lang="fr-FR" sz="800" dirty="0"/>
              <a:t>et 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-4,46%</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2,38%</a:t>
            </a:r>
            <a:r>
              <a:rPr lang="fr-FR" sz="800" baseline="30000" dirty="0"/>
              <a:t>(2)</a:t>
            </a:r>
            <a:r>
              <a:rPr lang="fr-FR" sz="800" dirty="0"/>
              <a:t> et 3,01%</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Initial,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-0,05%</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2,92%</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3,15%</a:t>
            </a:r>
            <a:r>
              <a:rPr lang="fr-FR" sz="800" baseline="30000" dirty="0"/>
              <a:t>2) </a:t>
            </a:r>
            <a:r>
              <a:rPr lang="fr-FR" sz="800" dirty="0"/>
              <a:t>et 3,00%</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100% de son Cours Initial mais supérieur ou égal à  70% % de ce dernier, l’investisseur récupère l’intégralité de son capital initialement investi. Le capital n’est donc exposé à un risque de perte à l’échéance(1) que si l’action clôture à un cours strictement inférieur à 70%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70% de son Cours Initial, l’investisseur récupère alors l’intégralité de son capital initial (soit un taux de rendement annuel net maximum de 3,01%</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Initial et 100% de son Cours Initial   </a:t>
            </a:r>
            <a:r>
              <a:rPr lang="fr-FR" sz="800" dirty="0">
                <a:effectLst/>
                <a:ea typeface="Calibri" panose="020F0502020204030204" pitchFamily="34" charset="0"/>
              </a:rPr>
              <a:t>en cours de vie, et des seuils de 100%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100%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20352</TotalTime>
  <Words>11170</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955</cp:revision>
  <cp:lastPrinted>2022-05-04T09:56:42Z</cp:lastPrinted>
  <dcterms:created xsi:type="dcterms:W3CDTF">2017-02-21T09:03:05Z</dcterms:created>
  <dcterms:modified xsi:type="dcterms:W3CDTF">2022-07-01T13:55:49Z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