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150" d="100"/>
          <a:sy n="150" d="100"/>
        </p:scale>
        <p:origin x="446" y="-320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a:t>
            </a:r>
            <a:r>
              <a:rPr lang="fr-FR" sz="800" b="1">
                <a:solidFill>
                  <a:schemeClr val="tx2"/>
                </a:solidFill>
              </a:rPr>
              <a:t>DBAC&gt; </a:t>
            </a:r>
            <a:r>
              <a:rPr lang="fr-FR" sz="800" b="1" dirty="0">
                <a:solidFill>
                  <a:schemeClr val="tx2"/>
                </a:solidFill>
              </a:rPr>
              <a:t>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20680</TotalTime>
  <Words>11157</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972</cp:revision>
  <cp:lastPrinted>2022-07-13T14:13:17Z</cp:lastPrinted>
  <dcterms:created xsi:type="dcterms:W3CDTF">2017-02-21T09:03:05Z</dcterms:created>
  <dcterms:modified xsi:type="dcterms:W3CDTF">2022-07-19T12:31:27Z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