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108" y="-2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64%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64%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4/365*1,00%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104,00%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64%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2 et jusqu’à la fin du trimestre 39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1,00%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64%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4/365*1,00%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104,00%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Niveau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Niveau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60%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4/365*1,00%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104,00%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Niveau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64%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Niveau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64%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Cours du l’action par rapport à son Niveau de Référence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1,00%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40,00%)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1,00%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64%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1,00%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1,00%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40,00%)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4,00%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64%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3827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Jérémie HAZOUT</cp:lastModifiedBy>
  <cp:revision>144</cp:revision>
  <dcterms:created xsi:type="dcterms:W3CDTF">2021-04-29T09:48:33Z</dcterms:created>
  <dcterms:modified xsi:type="dcterms:W3CDTF">2022-07-18T15:41:30Z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