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108" y="-2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T36.0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4/365*2,00%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108,00%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T34.0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T35.0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T36.0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T34.0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T35.0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T36.0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T36.0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T35.0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2,00%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2 et jusqu’à la fin du trimestre 35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2,00%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T34.0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35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2,00%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T35.0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35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2,00%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T34.0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T35.0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2,00%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35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2,00%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T34.0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T35.0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T36.0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2,00%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T36.0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2,00%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4/365*2,00%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108,00%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T36.0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2,00%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35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2,00% par trimestre écoulé depuis le 12/05/2022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72,00%)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2,00% par trimestre écoulé depuis le 12/05/2022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35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12/05/2031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12/05/2023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12/05/2031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2,00% environ par jour calendaire écoulé depuis le 12/05/2022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72,00%)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2,00% environ par jour calendaire écoulé depuis le 12/05/2022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12/05/2023</a:t>
            </a:r>
            <a:r>
              <a:rPr lang="fr-FR" sz="700" dirty="0">
                <a:latin typeface="Proxima Nova Rg" panose="02000506030000020004" pitchFamily="2" charset="0"/>
              </a:rPr>
              <a:t> (inclus) jusqu’au 12/05/2031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12/05/2023 (inclus) jusqu’au 12/05/2031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60%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4/365*2,00%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108,00%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12/05/2023 (inclus) jusqu’au 12/05/2031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12/05/2023 (inclus) jusqu’au 12/05/2031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12/05/2023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12/05/2031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12/05/2023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12/05/2031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12/05/2023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12/05/2031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2,00% par trimestre écoulé depuis le 12/05/2022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2,00% par trimestre écoulé depuis le 12/05/2022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72,00%)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35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35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2,00% par trimestre écoulé depuis le 12/05/2022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2,00% par trimestre écoulé depuis le 12/05/2022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72,00%)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35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35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(12/05/2031)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Cours du l’action par rapport à son Cours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2,00% par trimestrecalendaire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72,00%)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2,00%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Trimestres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100%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 </a:t>
            </a:r>
            <a:r>
              <a:rPr lang="fr-FR" sz="600" kern="0" dirty="0">
                <a:latin typeface="Proxima Nova Rg" panose="02000506030000020004" pitchFamily="2" charset="0"/>
              </a:rPr>
              <a:t>36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2,00%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trimestre 1 jusqu’au trimestre 35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35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2,00%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8,00%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35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Trimestres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4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72,00%)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8,00%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35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 </a:t>
            </a:r>
            <a:r>
              <a:rPr lang="fr-FR" sz="700" kern="0" dirty="0">
                <a:latin typeface="Proxima Nova Rg" panose="02000506030000020004" pitchFamily="2" charset="0"/>
              </a:rPr>
              <a:t>36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3827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Jérémie HAZOUT</cp:lastModifiedBy>
  <cp:revision>144</cp:revision>
  <dcterms:created xsi:type="dcterms:W3CDTF">2021-04-29T09:48:33Z</dcterms:created>
  <dcterms:modified xsi:type="dcterms:W3CDTF">2022-07-18T15:41:30Z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