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64%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64%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64%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Bloomberg Luxury 2021 Decrement 50 point Index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Bloomberg Luxury 2021 Decrement 50 point Index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Bloomberg Luxury 2021 Decrement 50 point Index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2,10%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64%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31/07/2023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31/07/2023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31/07/2023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55%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108,40%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31/07/2023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31/07/2023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31/07/2023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31/07/2023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31/07/2023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l'indice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2,10%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2,10%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64%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2,10%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84,00%)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8,40%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64%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