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49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17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16 JUIN 2010</a:t>
            </a:r>
            <a:r>
              <a:rPr lang="en-US" sz="1200" dirty="0">
                <a:latin typeface="+mj-lt"/>
              </a:rPr>
              <a:t> </a:t>
            </a:r>
            <a:r>
              <a:rPr lang="fr-FR" sz="1200" cap="none" dirty="0">
                <a:latin typeface="Futura PT" panose="020B0902020204020203" pitchFamily="34" charset="0"/>
              </a:rPr>
              <a:t>ET LE 16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pic>
        <p:nvPicPr>
          <p:cNvPr id="24" name="Picture 23"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du 29/07/2022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finale(¹), l'indice clôture à un niveau supérieur ou égal à 80% de son Niveau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l'indice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Niveau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kopkpopok » ne peut constituer l’intégralité d’un portefeuille d’investissement. L’investisseur est exposé pour une durée de 4 à 40 trimestres à l'indice.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de Référence,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a:t>
            </a:r>
            <a:r>
              <a:rPr lang="fr-FR" sz="800" b="1">
                <a:solidFill>
                  <a:schemeClr val="tx2"/>
                </a:solidFill>
              </a:rPr>
              <a:t>son Niveau de Référence,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-9,20%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du 29/07/2022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Niveau de Référence,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 100,00% chaque trimestre, pour atteindre 100% du Niveau de Référence à la fin du trimestre 39. La barrière de remboursement anticipé automatique est dégressive au fil du temps. Elle est fixée à &lt;BAC&gt; du Niveau de Référence  en fin de &lt;F0&gt; 4, puis décroît de 100,00% chaque &lt;F0&gt;, pour atteindre &lt;ABDAC&gt;% du Niveau de Référence à la fin du &lt;F0&gt; 39.</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de Référence,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de Référence mais supérieur ou égal à 50% de ce dernier, l’investisseur récupère l’intégralité de son capital initialement investi. Le capital n’est donc exposé à un risque de perte à l’échéance⁽¹⁾ que si l'indice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de Référence   </a:t>
            </a:r>
            <a:r>
              <a:rPr lang="fr-FR" sz="800" b="1" dirty="0">
                <a:effectLst/>
                <a:ea typeface="Calibri" panose="020F0502020204030204" pitchFamily="34" charset="0"/>
              </a:rPr>
              <a:t>en cours de vie, et des seuils de 80% et 50%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de l'indice AUTOUR DES SEUILS DE 80%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100%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de Référence 100% de son Niveau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20542</TotalTime>
  <Words>8876</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2022-06-17T12:19:04Z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