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446" y="-611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&lt;PAGE&gt;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chemeClr val="tx1"/>
                          </a:solidFill>
                          <a:effectLst/>
                          <a:latin typeface="+mn-lt"/>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dirty="0">
                          <a:solidFill>
                            <a:schemeClr val="tx1"/>
                          </a:solidFill>
                          <a:latin typeface="+mn-lt"/>
                        </a:rPr>
                        <a:t>&lt;NOMSOUSJACENTP1&gt;</a:t>
                      </a:r>
                      <a:r>
                        <a:rPr lang="fr-FR" sz="800" cap="none" baseline="30000" dirty="0">
                          <a:solidFill>
                            <a:schemeClr val="tx1"/>
                          </a:solidFill>
                          <a:latin typeface="+mn-lt"/>
                        </a:rPr>
                        <a:t>(1)</a:t>
                      </a:r>
                      <a:endParaRPr lang="fr-FR" sz="800" b="1" i="0" u="none" strike="noStrike" kern="1200" baseline="300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49719207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 </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221786558"/>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&lt;SJR1M&gt;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&lt;sponsor&gt;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&lt;2PDC&gt;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a:t>
            </a:r>
            <a:r>
              <a:rPr lang="fr-FR" sz="800" b="1">
                <a:solidFill>
                  <a:schemeClr val="tx2"/>
                </a:solidFill>
              </a:rPr>
              <a:t>DBAC&gt; </a:t>
            </a:r>
            <a:r>
              <a:rPr lang="fr-FR" sz="800" b="1" dirty="0">
                <a:solidFill>
                  <a:schemeClr val="tx2"/>
                </a:solidFill>
              </a:rPr>
              <a:t>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a:t>
            </a:r>
            <a:r>
              <a:rPr lang="fr-FR" sz="800" b="1">
                <a:solidFill>
                  <a:schemeClr val="tx2"/>
                </a:solidFill>
              </a:rPr>
              <a:t>de son </a:t>
            </a:r>
            <a:r>
              <a:rPr lang="fr-FR" sz="800" b="1">
                <a:solidFill>
                  <a:srgbClr val="000000"/>
                </a:solidFill>
              </a:rPr>
              <a:t>&lt;</a:t>
            </a:r>
            <a:r>
              <a:rPr lang="fr-FR" sz="800" b="1" dirty="0">
                <a:solidFill>
                  <a:srgbClr val="000000"/>
                </a:solidFill>
              </a:rPr>
              <a:t>NDR&gt;</a:t>
            </a:r>
            <a:r>
              <a:rPr lang="fr-FR" sz="800" b="1" dirty="0">
                <a:solidFill>
                  <a:schemeClr val="tx2"/>
                </a:solidFill>
              </a:rPr>
              <a:t>, l’investisseur reçoit, le &lt;DEC_MAJ&gt;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&lt;TRA.MED.P&gt;</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20684</TotalTime>
  <Words>11161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976</cp:revision>
  <cp:lastPrinted>2022-07-13T14:13:17Z</cp:lastPrinted>
  <dcterms:created xsi:type="dcterms:W3CDTF">2017-02-21T09:03:05Z</dcterms:created>
  <dcterms:modified xsi:type="dcterms:W3CDTF">2022-07-19T14:56:46Z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