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200" d="100"/>
          <a:sy n="200" d="100"/>
        </p:scale>
        <p:origin x="144" y="-871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a:t>
            </a:r>
            <a:r>
              <a:rPr lang="fr-FR" sz="800" cap="none" dirty="0">
                <a:solidFill>
                  <a:schemeClr val="tx2"/>
                </a:solidFill>
              </a:rPr>
              <a:t>DIC&gt;</a:t>
            </a:r>
            <a:r>
              <a:rPr lang="fr-FR" sz="800" b="1" dirty="0">
                <a:solidFill>
                  <a:srgbClr val="000000"/>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&lt;BLOCDIVIDENDE2&gt;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5535015"/>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&lt;DDR1-12&gt;</a:t>
            </a:r>
            <a:r>
              <a:rPr lang="en-US" sz="1200" dirty="0">
                <a:latin typeface="+mj-lt"/>
              </a:rPr>
              <a:t> </a:t>
            </a:r>
            <a:r>
              <a:rPr lang="fr-FR" sz="1200" cap="none" dirty="0">
                <a:latin typeface="Futura PT" panose="020B0902020204020203" pitchFamily="34" charset="0"/>
              </a:rPr>
              <a:t>ET LE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4D6A015A-1F6F-076B-19DE-3207CABBCD66}"/>
              </a:ext>
            </a:extLst>
          </p:cNvPr>
          <p:cNvSpPr txBox="1"/>
          <p:nvPr/>
        </p:nvSpPr>
        <p:spPr>
          <a:xfrm>
            <a:off x="407669" y="1548571"/>
            <a:ext cx="4055164"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27629152"/>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31504402"/>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 &lt;WALLY&gt;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&lt;ANNUALISE&gt;&lt;Mémoire6&gt;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242887" y="9829358"/>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rPr>
              <a:t>)</a:t>
            </a:r>
            <a:r>
              <a:rPr lang="fr-FR" sz="650" dirty="0">
                <a:solidFill>
                  <a:schemeClr val="tx2"/>
                </a:solidFill>
                <a:latin typeface="+mn-lt"/>
              </a:rPr>
              <a:t>&lt;BLOCDIVIDENDE2&gt;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&lt;F1&gt;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20243</TotalTime>
  <Words>11114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946</cp:revision>
  <cp:lastPrinted>2022-05-04T09:56:42Z</cp:lastPrinted>
  <dcterms:created xsi:type="dcterms:W3CDTF">2017-02-21T09:03:05Z</dcterms:created>
  <dcterms:modified xsi:type="dcterms:W3CDTF">2022-07-01T08:50:02Z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