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70" d="100"/>
          <a:sy n="270" d="100"/>
        </p:scale>
        <p:origin x="-1782" y="-6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365*&lt;CPN&gt;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7463" y="4519224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&lt;1DR&gt;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36</cp:revision>
  <dcterms:created xsi:type="dcterms:W3CDTF">2021-04-29T09:48:33Z</dcterms:created>
  <dcterms:modified xsi:type="dcterms:W3CDTF">2022-07-01T13:16:46Z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