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270" d="100"/>
          <a:sy n="270" d="100"/>
        </p:scale>
        <p:origin x="-1782" y="-6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" Type="http://schemas.openxmlformats.org/officeDocument/2006/relationships/customXml" Target="../customXml/item2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6/11/relationships/changesInfo" Target="changesInfos/changesInfo1.xml"/><Relationship Id="rId23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4778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0" y="5131546"/>
            <a:ext cx="4097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T120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40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39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entre son Cours Initial et son cours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07/29/2023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29/07/2032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07/29/2023</a:t>
            </a:r>
            <a:r>
              <a:rPr lang="fr-FR" sz="700" dirty="0">
                <a:latin typeface="Proxima Nova Rg" panose="02000506030000020004" pitchFamily="2" charset="0"/>
              </a:rPr>
              <a:t> (inclus) jusqu’au 29/07/2032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07/29/2023 (inclus) jusqu’au 29/07/2032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25%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65%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4/</a:t>
            </a:r>
            <a:r>
              <a:rPr lang="fr-FR" sz="700" b="1">
                <a:solidFill>
                  <a:srgbClr val="699797"/>
                </a:solidFill>
                <a:latin typeface="Proxima Nova Rg" panose="02000506030000020004" pitchFamily="2" charset="0"/>
              </a:rPr>
              <a:t>365*2,10%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108,40%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600">
                <a:solidFill>
                  <a:schemeClr val="tx2"/>
                </a:solidFill>
              </a:rPr>
              <a:t>Niveau de l'indice par rapport à son Niveau de Référence</a:t>
            </a: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07/29/2023 (inclus) jusqu’au 29/07/2032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07/29/2023 (inclus) jusqu’au 29/07/2032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07/29/2023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07/29/2023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07/29/2023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7463" y="4519224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entre son Cours Initial et son cours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8,40%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2,10% par trimestre écoulé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84,00%)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trimestre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4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trimestre</a:t>
            </a:r>
            <a:r>
              <a:rPr lang="fr-FR" sz="700" dirty="0">
                <a:latin typeface="Proxima Nova Rg" panose="02000506030000020004" pitchFamily="2" charset="0"/>
              </a:rPr>
              <a:t> 39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 </a:t>
            </a:r>
            <a:r>
              <a:rPr lang="fr-FR" sz="600" kern="0" dirty="0">
                <a:latin typeface="Proxima Nova Rg" panose="02000506030000020004" pitchFamily="2" charset="0"/>
              </a:rPr>
              <a:t>40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2,10%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0.55%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trimestres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08/02/2023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39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du l’action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trimestres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4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</a:t>
            </a: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DR1-1&gt;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3511</Words>
  <Application>Microsoft Office PowerPoint</Application>
  <PresentationFormat>Grand écran</PresentationFormat>
  <Paragraphs>798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36</cp:revision>
  <dcterms:created xsi:type="dcterms:W3CDTF">2021-04-29T09:48:33Z</dcterms:created>
  <dcterms:modified xsi:type="dcterms:W3CDTF">2022-07-01T13:16:46Z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