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329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17 juin 2022 au 23 septembre 2022 (inclus). </a:t>
            </a:r>
            <a:r>
              <a:rPr lang="fr-FR" sz="800" cap="none" dirty="0"/>
              <a:t>Une fois le montant de l’enveloppe initiale atteint (30 000 000 EUR), la commercialisation de « Daily LOKT Premium Septembre 2022 » peut cesser à tout moment sans préavis avant le 23 septembre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FR001400AV80</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Daily LOKT Premium Septembre 2022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DAILY LOKT PREMIUM SEPTEMBRE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8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01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éventuel(1) ou d’échéance(1)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dirty="0">
                <a:solidFill>
                  <a:schemeClr val="tx2"/>
                </a:solidFill>
                <a:latin typeface="+mn-lt"/>
              </a:rPr>
              <a:t>(3) L'indice est construit en réinvestissant les dividendes bruts détachés par les actions qui le composent et en rentranchant un prélèvement forfaitaire annuel et constant de 50 points d'indice </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l'indice clôture à un niveau strictement inférieur à 50%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l'indice clôture à un niveau strictement inférieur à 0.55% environ% environ% mais supérieur ou égal à 50%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quotidienne du mécanisme de remboursement anticipé automatique</a:t>
            </a:r>
            <a:r>
              <a:rPr lang="fr-FR" sz="800" b="0" baseline="30000" dirty="0">
                <a:latin typeface="+mn-lt"/>
              </a:rPr>
              <a:t>(1)</a:t>
            </a:r>
            <a:r>
              <a:rPr lang="fr-FR" sz="800" b="0" dirty="0">
                <a:latin typeface="+mn-lt"/>
              </a:rPr>
              <a:t>, l'indice clôture à un niveau supérieur ou égal à 95%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Daily LOKT Premium Septembre 2022 » EST TRÈS SENSIBLE À UNE FAIBLE VARIATION DU niveau DE l'indice AUTOUR DES SEUILS DE 50% ET DE 0.55% environ% environ% DE SON Niveau de Référence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jour 1, à la date de constatation correspondante, l'indice clôture à un niveau strictement supérieur à 0.55% environ% environ de son Niveau de Référence. Le produit verse donc un coupon de 0,02274% au titre du jour.</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jour 2 à 3652, aux dates de constatation correspondantes</a:t>
            </a:r>
            <a:r>
              <a:rPr lang="fr-FR" sz="800" baseline="30000" dirty="0"/>
              <a:t>(1)</a:t>
            </a:r>
            <a:r>
              <a:rPr lang="fr-FR" sz="800" dirty="0"/>
              <a:t>, l'indice clôture à un niveau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50% de son Niveau de Référence (40% dans cet exemple). L’investisseur récupère alors le capital initialement investi diminué de l’intégralité de la baisse enregistrée par l'indice, soit 40%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-9,63%</a:t>
            </a:r>
            <a:r>
              <a:rPr lang="fr-FR" sz="800" baseline="30000" dirty="0"/>
              <a:t>(2)</a:t>
            </a:r>
            <a:r>
              <a:rPr lang="fr-FR" sz="800" dirty="0"/>
              <a:t>, contre un taux de rendement annuel net négatif de </a:t>
            </a:r>
            <a:r>
              <a:rPr lang="fr-FR" sz="800" dirty="0">
                <a:solidFill>
                  <a:srgbClr val="000000"/>
                </a:solidFill>
              </a:rPr>
              <a:t>-9,63%</a:t>
            </a:r>
            <a:r>
              <a:rPr lang="fr-FR" sz="800" baseline="30000" dirty="0"/>
              <a:t>(2)</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jour 2, à la date de constatation correspondante</a:t>
            </a:r>
            <a:r>
              <a:rPr lang="fr-FR" sz="800" baseline="30000" dirty="0">
                <a:latin typeface="+mn-lt"/>
              </a:rPr>
              <a:t>(1)</a:t>
            </a:r>
            <a:r>
              <a:rPr lang="fr-FR" sz="800" dirty="0">
                <a:latin typeface="+mn-lt"/>
              </a:rPr>
              <a:t>, l'indice clôture à un niveau strictement inférieur à 95% de son Niveau de Référence mais supérieur au seuil de versement du coupon. Le mécanisme de remboursement anticipé automatique n’est donc pas activé mais le produit verse un coupon de 0,02274% au titre du jour.</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l'indice clôture à un niveau strictement inférieur à 0.55% environ% environ% de son Niveau de Référence (80% dans cet exemple) mais strictement supérieur à 50% de son Niveau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-1,00%</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-3,17%</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Daily LOKT Premium Septembre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jour 1 au jour 366, aux dates de constatation correspondantes</a:t>
            </a:r>
            <a:r>
              <a:rPr lang="fr-FR" sz="800" baseline="30000" dirty="0">
                <a:solidFill>
                  <a:schemeClr val="tx2"/>
                </a:solidFill>
              </a:rPr>
              <a:t>(1)</a:t>
            </a:r>
            <a:r>
              <a:rPr lang="fr-FR" sz="800" dirty="0">
                <a:solidFill>
                  <a:schemeClr val="tx2"/>
                </a:solidFill>
              </a:rPr>
              <a:t>, l'indice clôture à un niveau supérieur au seuil de versement du coupon. Le produit verse alors un coupon de 0,02274% au titre de chaque jour.</a:t>
            </a:r>
          </a:p>
          <a:p>
            <a:pPr algn="just">
              <a:spcAft>
                <a:spcPts val="600"/>
              </a:spcAft>
            </a:pPr>
            <a:r>
              <a:rPr lang="fr-FR" sz="800" dirty="0">
                <a:solidFill>
                  <a:schemeClr val="tx2"/>
                </a:solidFill>
              </a:rPr>
              <a:t>Dès la fin du jour 367, à la date de constatation correspondante</a:t>
            </a:r>
            <a:r>
              <a:rPr lang="fr-FR" sz="800" baseline="30000" dirty="0">
                <a:solidFill>
                  <a:schemeClr val="tx2"/>
                </a:solidFill>
              </a:rPr>
              <a:t>(1)</a:t>
            </a:r>
            <a:r>
              <a:rPr lang="fr-FR" sz="800" dirty="0">
                <a:solidFill>
                  <a:schemeClr val="tx2"/>
                </a:solidFill>
              </a:rPr>
              <a:t>, l'indice clôture à un niveau supérieur à 95% de son Niveau de Référence (120% dans cet exemple). Le produit est alors automatiquement remboursé par anticipation. L’investisseur récupère l’intégralité du capital initial majoré du coupon de 0,02274%.</a:t>
            </a:r>
          </a:p>
          <a:p>
            <a:pPr algn="just">
              <a:spcAft>
                <a:spcPts val="600"/>
              </a:spcAft>
            </a:pPr>
            <a:r>
              <a:rPr lang="fr-FR" sz="800" dirty="0">
                <a:solidFill>
                  <a:srgbClr val="04202E"/>
                </a:solidFill>
              </a:rPr>
              <a:t>Ce qui correspond à un taux de rendement annuel net de 7,22%</a:t>
            </a:r>
            <a:r>
              <a:rPr lang="fr-FR" sz="800" baseline="30000" dirty="0">
                <a:solidFill>
                  <a:srgbClr val="04202E"/>
                </a:solidFill>
              </a:rPr>
              <a:t>(2)</a:t>
            </a:r>
            <a:r>
              <a:rPr lang="fr-FR" sz="800" dirty="0">
                <a:solidFill>
                  <a:srgbClr val="04202E"/>
                </a:solidFill>
              </a:rPr>
              <a:t>, contre un taux de rendement annuel net de </a:t>
            </a:r>
            <a:r>
              <a:rPr lang="fr-FR" sz="800" dirty="0"/>
              <a:t>17,89%</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0,02274% environ par jour.</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BLOOMBERG LUXURY 2021 DECREMENT 50 POINT INDEX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30/06/2022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BLOOMBERG LUXURY 2021 DECREMENT 50 POINT INDEX</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-12,51%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23,26%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52,35%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52,72%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52,72%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600164"/>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a:p>
            <a:pPr lvl="1" algn="just"/>
            <a:r>
              <a:rPr lang="fr-FR" sz="650" dirty="0">
                <a:solidFill>
                  <a:schemeClr val="tx2"/>
                </a:solidFill>
                <a:latin typeface="+mn-lt"/>
              </a:rPr>
              <a:t>(1) Les performances de …</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a:t>
            </a:r>
            <a:r>
              <a:rPr lang="fr-FR" sz="1200" cap="none" dirty="0">
                <a:solidFill>
                  <a:srgbClr val="B9A049"/>
                </a:solidFill>
                <a:latin typeface="Futura PT" panose="020B0902020204020203" pitchFamily="34" charset="0"/>
              </a:rPr>
              <a:t>BLOOMBERG LUXURY 2021 DECREMENT 50 POINT INDEX</a:t>
            </a:r>
            <a:r>
              <a:rPr lang="fr-FR" sz="1200" cap="none" dirty="0">
                <a:latin typeface="Futura PT" panose="020B0902020204020203" pitchFamily="34" charset="0"/>
              </a:rPr>
              <a:t> ENTRE LE </a:t>
            </a:r>
            <a:r>
              <a:rPr lang="en-US" sz="1200" b="0" dirty="0">
                <a:solidFill>
                  <a:srgbClr val="B9A049"/>
                </a:solidFill>
                <a:effectLst/>
                <a:latin typeface="+mj-lt"/>
              </a:rPr>
              <a:t>30/06/2010</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30/06/2022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3" name="ZoneTexte 12">
            <a:extLst>
              <a:ext uri="{FF2B5EF4-FFF2-40B4-BE49-F238E27FC236}">
                <a16:creationId xmlns:a16="http://schemas.microsoft.com/office/drawing/2014/main" id="{76FF75D0-FF80-CA40-8CCA-E6EF96388D45}"/>
              </a:ext>
            </a:extLst>
          </p:cNvPr>
          <p:cNvSpPr txBox="1"/>
          <p:nvPr/>
        </p:nvSpPr>
        <p:spPr>
          <a:xfrm>
            <a:off x="359839" y="3546565"/>
            <a:ext cx="4056380" cy="369332"/>
          </a:xfrm>
          <a:prstGeom prst="rect">
            <a:avLst/>
          </a:prstGeom>
          <a:noFill/>
        </p:spPr>
        <p:txBody>
          <a:bodyPr wrap="square">
            <a:spAutoFit/>
          </a:bodyPr>
          <a:lstStyle/>
          <a:p>
            <a:r>
              <a:rPr lang="fr-FR" sz="1800" dirty="0">
                <a:latin typeface="Futura PT" panose="020B0902020204020203" pitchFamily="34" charset="0"/>
              </a:rPr>
              <a:t>&lt;</a:t>
            </a:r>
            <a:r>
              <a:rPr lang="fr-FR" sz="1800" dirty="0" err="1">
                <a:latin typeface="Futura PT" panose="020B0902020204020203" pitchFamily="34" charset="0"/>
              </a:rPr>
              <a:t>legendeticker</a:t>
            </a:r>
            <a:r>
              <a:rPr lang="fr-FR" sz="1800" dirty="0">
                <a:latin typeface="Futura PT" panose="020B0902020204020203" pitchFamily="34" charset="0"/>
              </a:rPr>
              <a:t>&gt;</a:t>
            </a:r>
            <a:endParaRPr lang="fr-FR" sz="1800" cap="none" dirty="0">
              <a:latin typeface="Futura PT" panose="020B0902020204020203" pitchFamily="34" charset="0"/>
            </a:endParaRPr>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01 juillet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05667481"/>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Bloomberg Luxury 2021 Decrement 50 point Index (L'indice est construit en réinvestissant les dividendes bruts détachés par les actions qui le composent et en rentranchant un prélèvement forfaitaire annuel et constant de 50 points d'indice  ; code Bloomberg : LUX21T Index ; sponsor : sponsorBloomberg ; www.bloomberg.com).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17/06/2022 au 23/09/2022 (inclus). Une fois le montant de l’enveloppe initiale atteint (30 000 000 EUR), la commercialisation de « Daily LOKT Premium Septembre 2022 » peut cesser à tout moment sans préavis avant le 23/09/2022,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à la moyenne arithmétique  hebdomadaire  des niveaux de clôture de l'indice Bloomberg Luxury 2021 Decrement 50 point Index du 03/06/2022 au 23/09/2022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quotidienne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Chaque jour de bourse entre le 25 septembre 2023 (inclus) et le 23 septembre 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10e jour ouvré suivant la date de constatation quotidienne.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de son Niveau de Référence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FR001400AV80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01 juillet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365830943"/>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Bloomberg Luxury 2021 Decrement 50 point Index (L'indice est construit en réinvestissant les dividendes bruts détachés par les actions qui le composent et en rentranchant un prélèvement forfaitaire annuel et constant de 50 points d'indice  ; code Bloomberg : LUX21T Index ; sponsor : sponsorBloomberg ; www.bloomberg.com).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17/06/2022 au 23/09/2022 (inclus). Une fois le montant de l’enveloppe initiale atteint (30 000 000 EUR), la commercialisation de « Daily LOKT Premium Septembre 2022 » peut cesser à tout moment sans préavis avant le 23/09/2022,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à la moyenne arithmétique  hebdomadaire  des niveaux de clôture de l'indice Bloomberg Luxury 2021 Decrement 50 point Index du 03/06/2022 au 23/09/2022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quotidienne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26/09/2022, 26/09/2022, 26/09/2022, 27/09/2022, 28/09/2022, 29/09/2022, 30/09/2022, 03/10/2022, 03/10/2022, 03/10/2022, 04/10/2022, 05/10/2022, 06/10/2022, 07/10/2022, 10/10/2022, 10/10/2022, 10/10/2022, 11/10/2022, 12/10/2022, 13/10/2022, 14/10/2022, 17/10/2022, 17/10/2022, 17/10/2022, 18/10/2022, 19/10/2022, 20/10/2022, 21/10/2022, 24/10/2022, 24/10/2022, 24/10/2022, 25/10/2022, 26/10/2022, 27/10/2022, 28/10/2022, 31/10/2022, 31/10/2022, 31/10/2022, 01/11/2022, 02/11/2022, 03/11/2022, 04/11/2022, 07/11/2022, 07/11/2022, 07/11/2022, 08/11/2022, 09/11/2022, 10/11/2022, 11/11/2022, 14/11/2022, 14/11/2022, 14/11/2022, 15/11/2022, 16/11/2022, 17/11/2022, 18/11/2022, 21/11/2022, 21/11/2022, 21/11/2022, 22/11/2022, 23/11/2022, 24/11/2022, 25/11/2022, 28/11/2022, 28/11/2022, 28/11/2022, 29/11/2022, 30/11/2022, 01/12/2022, 02/12/2022, 05/12/2022, 05/12/2022, 05/12/2022, 06/12/2022, 07/12/2022, 08/12/2022, 09/12/2022, 12/12/2022, 12/12/2022, 12/12/2022, 13/12/2022, 14/12/2022, 15/12/2022, 16/12/2022, 19/12/2022, 19/12/2022, 19/12/2022, 20/12/2022, 21/12/2022, 22/12/2022, 23/12/2022, 27/12/2022, 27/12/2022, 27/12/2022, 27/12/2022, 28/12/2022, 29/12/2022, 30/12/2022, 02/01/2023, 02/01/2023, 02/01/2023, 03/01/2023, 04/01/2023, 05/01/2023, 06/01/2023, 09/01/2023, 09/01/2023, 09/01/2023, 10/01/2023, 11/01/2023, 12/01/2023, 13/01/2023, 16/01/2023, 16/01/2023, 16/01/2023, 17/01/2023, 18/01/2023, 19/01/2023, 20/01/2023, 23/01/2023, 23/01/2023, 23/01/2023, 24/01/2023, 25/01/2023, 26/01/2023, 27/01/2023, 30/01/2023, 30/01/2023, 30/01/2023, 31/01/2023, 01/02/2023, 02/02/2023, 03/02/2023, 06/02/2023, 06/02/2023, 06/02/2023, 07/02/2023, 08/02/2023, 09/02/2023, 10/02/2023, 13/02/2023, 13/02/2023, 13/02/2023, 14/02/2023, 15/02/2023, 16/02/2023, 17/02/2023, 20/02/2023, 20/02/2023, 20/02/2023, 21/02/2023, 22/02/2023, 23/02/2023, 24/02/2023, 27/02/2023, 27/02/2023, 27/02/2023, 28/02/2023, 01/03/2023, 02/03/2023, 03/03/2023, 06/03/2023, 06/03/2023, 06/03/2023, 07/03/2023, 08/03/2023, 09/03/2023, 10/03/2023, 13/03/2023, 13/03/2023, 13/03/2023, 14/03/2023, 15/03/2023, 16/03/2023, 17/03/2023, 20/03/2023, 20/03/2023, 20/03/2023, 21/03/2023, 22/03/2023, 23/03/2023, 24/03/2023, 27/03/2023, 27/03/2023, 27/03/2023, 28/03/2023, 29/03/2023, 30/03/2023, 31/03/2023, 03/04/2023, 03/04/2023, 03/04/2023, 04/04/2023, 05/04/2023, 06/04/2023, 11/04/2023, 11/04/2023, 11/04/2023, 11/04/2023, 11/04/2023, 12/04/2023, 13/04/2023, 14/04/2023, 17/04/2023, 17/04/2023, 17/04/2023, 18/04/2023, 19/04/2023, 20/04/2023, 21/04/2023, 24/04/2023, 24/04/2023, 24/04/2023, 25/04/2023, 26/04/2023, 27/04/2023, 28/04/2023, 02/05/2023, 02/05/2023, 02/05/2023, 02/05/2023, 03/05/2023, 04/05/2023, 05/05/2023, 08/05/2023, 08/05/2023, 08/05/2023, 09/05/2023, 10/05/2023, 11/05/2023, 12/05/2023, 15/05/2023, 15/05/2023, 15/05/2023, 16/05/2023, 17/05/2023, 18/05/2023, 19/05/2023, 22/05/2023, 22/05/2023, 22/05/2023, 23/05/2023, 24/05/2023, 25/05/2023, 26/05/2023, 29/05/2023, 29/05/2023, 29/05/2023, 30/05/2023, 31/05/2023, 01/06/2023, 02/06/2023, 05/06/2023, 05/06/2023, 05/06/2023, 06/06/2023, 07/06/2023, 08/06/2023, 09/06/2023, 12/06/2023, 12/06/2023, 12/06/2023, 13/06/2023, 14/06/2023, 15/06/2023, 16/06/2023, 19/06/2023, 19/06/2023, 19/06/2023, 20/06/2023, 21/06/2023, 22/06/2023, 23/06/2023, 26/06/2023, 26/06/2023, 26/06/2023, 27/06/2023, 28/06/2023, 29/06/2023, 30/06/2023, 03/07/2023, 03/07/2023, 03/07/2023, 04/07/2023, 05/07/2023, 06/07/2023, 07/07/2023, 10/07/2023, 10/07/2023, 10/07/2023, 11/07/2023, 12/07/2023, 13/07/2023, 14/07/2023, 17/07/2023, 17/07/2023, 17/07/2023, 18/07/2023, 19/07/2023, 20/07/2023, 21/07/2023, 24/07/2023, 24/07/2023, 24/07/2023, 25/07/2023, 26/07/2023, 27/07/2023, 28/07/2023, 31/07/2023, 31/07/2023, 31/07/2023, 01/08/2023, 02/08/2023, 03/08/2023, 04/08/2023, 07/08/2023, 07/08/2023, 07/08/2023, 08/08/2023, 09/08/2023, 10/08/2023, 11/08/2023, 14/08/2023, 14/08/2023, 14/08/2023, 15/08/2023, 16/08/2023, 17/08/2023, 18/08/2023, 21/08/2023, 21/08/2023, 21/08/2023, 22/08/2023, 23/08/2023, 24/08/2023, 25/08/2023, 28/08/2023, 28/08/2023, 28/08/2023, 29/08/2023, 30/08/2023, 31/08/2023, 01/09/2023, 04/09/2023, 04/09/2023, 04/09/2023, 05/09/2023, 06/09/2023, 07/09/2023, 08/09/2023, 11/09/2023, 11/09/2023, 11/09/2023, 12/09/2023, 13/09/2023, 14/09/2023, 15/09/2023, 18/09/2023, 18/09/2023, 18/09/2023, 19/09/2023, 20/09/2023, 21/09/2023, 22/09/2023, 25/09/2023, 25/09/2023, 25/09/2023, 26/09/2023, 27/09/2023, 28/09/2023, 29/09/2023, 02/10/2023, 02/10/2023, 02/10/2023, 03/10/2023, 04/10/2023, 05/10/2023, 06/10/2023, 09/10/2023, 09/10/2023, 09/10/2023, 10/10/2023, 11/10/2023, 12/10/2023, 13/10/2023, 16/10/2023, 16/10/2023, 16/10/2023, 17/10/2023, 18/10/2023, 19/10/2023, 20/10/2023, 23/10/2023,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27/12/2023, 27/12/2023, 28/12/2023, 29/12/2023, 02/01/2024, 02/01/2024, 02/01/2024, 02/01/2024, 03/01/2024, 04/01/2024, 05/01/2024, 08/01/2024, 08/01/2024, 08/01/2024, 09/01/2024, 10/01/2024, 11/01/2024, 12/01/2024, 15/01/2024, 15/01/2024, 15/01/2024,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02/04/2024, 02/04/2024, 02/04/2024, 02/04/2024, 03/04/2024, 04/04/2024, 05/04/2024, 08/04/2024, 08/04/2024, 08/04/2024, 09/04/2024, 10/04/2024, 11/04/2024, 12/04/2024, 15/04/2024, 15/04/2024, 15/04/2024, 16/04/2024, 17/04/2024, 18/04/2024, 19/04/2024, 22/04/2024, 22/04/2024, 22/04/2024, 23/04/2024, 24/04/2024, 25/04/2024, 26/04/2024, 29/04/2024, 29/04/2024, 29/04/2024, 30/04/2024, 02/05/2024, 02/05/2024, 03/05/2024, 06/05/2024, 06/05/2024, 06/05/2024, 07/05/2024, 08/05/2024, 09/05/2024, 10/05/2024, 13/05/2024, 13/05/2024, 13/05/2024, 14/05/2024, 15/05/2024,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27/12/2024, 27/12/2024, 30/12/2024, 30/12/2024, 30/12/2024, 31/12/2024, 02/01/2025, 02/01/2025, 03/01/2025, 06/01/2025, 06/01/2025, 06/01/2025, 07/01/2025, 08/01/2025, 09/01/2025, 10/01/2025, 13/01/2025, 13/01/2025, 13/01/2025, 14/01/2025, 15/01/2025,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22/04/2025, 22/04/2025, 22/04/2025, 22/04/2025, 23/04/2025, 24/04/2025, 25/04/2025, 28/04/2025, 28/04/2025, 28/04/2025, 29/04/2025, 30/04/2025, 02/05/2025, 02/05/2025, 05/05/2025, 05/05/2025, 05/05/2025, 06/05/2025, 07/05/2025, 08/05/2025, 09/05/2025, 12/05/2025, 12/05/2025, 12/05/2025, 13/05/2025, 14/05/2025, 15/05/2025,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29/12/2025, 29/12/2025, 29/12/2025, 29/12/2025, 30/12/2025, 31/12/2025, 02/01/2026, 02/01/2026, 05/01/2026, 05/01/2026, 05/01/2026, 06/01/2026, 07/01/2026, 08/01/2026, 09/01/2026, 12/01/2026, 12/01/2026, 12/01/2026, 13/01/2026, 14/01/2026, 15/01/2026,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07/04/2026, 07/04/2026, 07/04/2026, 07/04/2026, 08/04/2026, 09/04/2026, 10/04/2026, 13/04/2026, 13/04/2026, 13/04/2026, 14/04/2026, 15/04/2026, 16/04/2026, 17/04/2026, 20/04/2026, 20/04/2026, 20/04/2026, 21/04/2026, 22/04/2026, 23/04/2026, 24/04/2026, 27/04/2026, 27/04/2026, 27/04/2026, 28/04/2026, 29/04/2026, 30/04/2026, 04/05/2026, 04/05/2026, 04/05/2026, 04/05/2026, 05/05/2026, 06/05/2026, 07/05/2026, 08/05/2026, 11/05/2026, 11/05/2026, 11/05/2026, 12/05/2026, 13/05/2026, 14/05/2026, 15/05/2026,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28/12/2026, 28/12/2026, 28/12/2026, 29/12/2026, 30/12/2026, 31/12/2026, 04/01/2027, 04/01/2027, 04/01/2027, 04/01/2027, 05/01/2027, 06/01/2027, 07/01/2027, 08/01/2027, 11/01/2027, 11/01/2027, 11/01/2027, 12/01/2027, 13/01/2027, 14/01/2027, 15/01/2027,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30/03/2027, 30/03/2027, 30/03/2027, 30/03/2027, 31/03/2027, 01/04/2027, 02/04/2027, 05/04/2027, 05/04/2027, 05/04/2027, 06/04/2027, 07/04/2027, 08/04/2027, 09/04/2027, 12/04/2027, 12/04/2027, 12/04/2027,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18/04/2028, 18/04/2028, 18/04/2028, 18/04/2028, 19/04/2028, 20/04/2028, 21/04/2028, 24/04/2028, 24/04/2028, 24/04/2028, 25/04/2028, 26/04/2028, 27/04/2028, 28/04/2028, 02/05/2028, 02/05/2028, 02/05/2028, 02/05/2028, 03/05/2028, 04/05/2028, 05/05/2028, 08/05/2028, 08/05/2028, 08/05/2028, 09/05/2028, 10/05/2028, 11/05/2028, 12/05/2028, 15/05/2028, 15/05/2028, 15/05/2028,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27/12/2028, 27/12/2028, 28/12/2028, 29/12/2028, 02/01/2029, 02/01/2029, 02/01/2029, 02/01/2029, 03/01/2029, 04/01/2029, 05/01/2029, 08/01/2029, 08/01/2029, 08/01/2029, 09/01/2029, 10/01/2029, 11/01/2029, 12/01/2029, 15/01/2029, 15/01/2029, 15/01/2029,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03/04/2029, 03/04/2029, 03/04/2029, 03/04/2029, 04/04/2029, 05/04/2029, 06/04/2029, 09/04/2029, 09/04/2029, 09/04/2029, 10/04/2029, 11/04/2029, 12/04/2029, 13/04/2029, 16/04/2029, 16/04/2029, 16/04/2029, 17/04/2029, 18/04/2029, 19/04/2029, 20/04/2029, 23/04/2029, 23/04/2029, 23/04/2029, 24/04/2029, 25/04/2029, 26/04/2029, 27/04/2029, 30/04/2029, 30/04/2029, 30/04/2029, 02/05/2029, 02/05/2029, 03/05/2029, 04/05/2029, 07/05/2029, 07/05/2029, 07/05/2029, 08/05/2029, 09/05/2029, 10/05/2029, 11/05/2029, 14/05/2029, 14/05/2029, 14/05/2029, 15/05/2029,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27/12/2029, 27/12/2029, 28/12/2029, 31/12/2029, 31/12/2029, 31/12/2029, 02/01/2030, 02/01/2030, 03/01/2030, 04/01/2030, 07/01/2030, 07/01/2030, 07/01/2030, 08/01/2030, 09/01/2030, 10/01/2030, 11/01/2030, 14/01/2030, 14/01/2030, 14/01/2030, 15/01/2030,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23/04/2030, 23/04/2030, 23/04/2030, 23/04/2030, 24/04/2030, 25/04/2030, 26/04/2030, 29/04/2030, 29/04/2030, 29/04/2030, 30/04/2030, 02/05/2030, 02/05/2030, 03/05/2030, 06/05/2030, 06/05/2030, 06/05/2030, 07/05/2030, 08/05/2030, 09/05/2030, 10/05/2030, 13/05/2030, 13/05/2030, 13/05/2030, 14/05/2030, 15/05/2030, 16/05/2030, 17/05/2030, 20/05/2030, 20/05/2030, 20/05/2030, 21/05/2030, 22/05/2030, 23/05/2030, 24/05/2030, 27/05/2030, 27/05/2030, 27/05/2030, 28/05/2030, 29/05/2030, 30/05/2030, 31/05/2030, 03/06/2030, 03/06/2030, 03/06/2030, 04/06/2030, 05/06/2030, 06/06/2030, 07/06/2030, 10/06/2030, 10/06/2030, 10/06/2030, 11/06/2030, 12/06/2030, 13/06/2030, 14/06/2030, 17/06/2030, 17/06/2030, 17/06/2030, 18/06/2030, 19/06/2030, 20/06/2030, 21/06/2030, 24/06/2030, 24/06/2030, 24/06/2030, 25/06/2030, 26/06/2030, 27/06/2030, 28/06/2030, 01/07/2030, 01/07/2030, 01/07/2030, 02/07/2030, 03/07/2030, 04/07/2030, 05/07/2030, 08/07/2030, 08/07/2030, 08/07/2030, 09/07/2030, 10/07/2030, 11/07/2030, 12/07/2030, 15/07/2030, 15/07/2030, 15/07/2030, 16/07/2030, 17/07/2030, 18/07/2030, 19/07/2030, 22/07/2030, 22/07/2030, 22/07/2030, 23/07/2030, 24/07/2030, 25/07/2030, 26/07/2030, 29/07/2030, 29/07/2030, 29/07/2030, 30/07/2030, 31/07/2030, 01/08/2030, 02/08/2030, 05/08/2030, 05/08/2030, 05/08/2030, 06/08/2030, 07/08/2030, 08/08/2030, 09/08/2030, 12/08/2030, 12/08/2030, 12/08/2030, 13/08/2030, 14/08/2030, 15/08/2030, 16/08/2030, 19/08/2030, 19/08/2030, 19/08/2030, 20/08/2030, 21/08/2030, 22/08/2030, 23/08/2030, 26/08/2030, 26/08/2030, 26/08/2030, 27/08/2030, 28/08/2030, 29/08/2030, 30/08/2030, 02/09/2030, 02/09/2030, 02/09/2030, 03/09/2030, 04/09/2030, 05/09/2030, 06/09/2030, 09/09/2030, 09/09/2030, 09/09/2030, 10/09/2030, 11/09/2030, 12/09/2030, 13/09/2030, 16/09/2030, 16/09/2030, 16/09/2030, 17/09/2030, 18/09/2030, 19/09/2030, 20/09/2030, 23/09/2030, 23/09/2030, 23/09/2030, 24/09/2030, 25/09/2030, 26/09/2030, 27/09/2030, 30/09/2030, 30/09/2030, 30/09/2030, 01/10/2030, 02/10/2030, 03/10/2030, 04/10/2030, 07/10/2030, 07/10/2030, 07/10/2030, 08/10/2030, 09/10/2030, 10/10/2030, 11/10/2030, 14/10/2030, 14/10/2030, 14/10/2030, 15/10/2030, 16/10/2030, 17/10/2030, 18/10/2030, 21/10/2030, 21/10/2030, 21/10/2030, 22/10/2030, 23/10/2030, 24/10/2030, 25/10/2030, 28/10/2030, 28/10/2030, 28/10/2030, 29/10/2030, 30/10/2030, 31/10/2030, 01/11/2030, 04/11/2030, 04/11/2030, 04/11/2030, 05/11/2030, 06/11/2030, 07/11/2030, 08/11/2030, 11/11/2030, 11/11/2030, 11/11/2030, 12/11/2030, 13/11/2030, 14/11/2030, 15/11/2030, 18/11/2030, 18/11/2030, 18/11/2030, 19/11/2030, 20/11/2030, 21/11/2030, 22/11/2030, 25/11/2030, 25/11/2030, 25/11/2030, 26/11/2030, 27/11/2030, 28/11/2030, 29/11/2030, 02/12/2030, 02/12/2030, 02/12/2030, 03/12/2030, 04/12/2030, 05/12/2030, 06/12/2030, 09/12/2030, 09/12/2030, 09/12/2030, 10/12/2030, 11/12/2030, 12/12/2030, 13/12/2030, 16/12/2030, 16/12/2030, 16/12/2030, 17/12/2030, 18/12/2030, 19/12/2030, 20/12/2030, 23/12/2030, 23/12/2030, 23/12/2030, 24/12/2030, 27/12/2030, 27/12/2030, 27/12/2030, 30/12/2030, 30/12/2030, 30/12/2030, 31/12/2030, 02/01/2031, 02/01/2031, 03/01/2031, 06/01/2031, 06/01/2031, 06/01/2031, 07/01/2031, 08/01/2031, 09/01/2031, 10/01/2031, 13/01/2031, 13/01/2031, 13/01/2031, 14/01/2031, 15/01/2031, 16/01/2031, 17/01/2031, 20/01/2031, 20/01/2031, 20/01/2031, 21/01/2031, 22/01/2031, 23/01/2031, 24/01/2031, 27/01/2031, 27/01/2031, 27/01/2031, 28/01/2031, 29/01/2031, 30/01/2031, 31/01/2031, 03/02/2031, 03/02/2031, 03/02/2031, 04/02/2031, 05/02/2031, 06/02/2031, 07/02/2031, 10/02/2031, 10/02/2031, 10/02/2031, 11/02/2031, 12/02/2031, 13/02/2031, 14/02/2031, 17/02/2031, 17/02/2031, 17/02/2031, 18/02/2031, 19/02/2031, 20/02/2031, 21/02/2031, 24/02/2031, 24/02/2031, 24/02/2031, 25/02/2031, 26/02/2031, 27/02/2031, 28/02/2031, 03/03/2031, 03/03/2031, 03/03/2031, 04/03/2031, 05/03/2031, 06/03/2031, 07/03/2031, 10/03/2031, 10/03/2031, 10/03/2031, 11/03/2031, 12/03/2031, 13/03/2031, 14/03/2031, 17/03/2031, 17/03/2031, 17/03/2031, 18/03/2031, 19/03/2031, 20/03/2031, 21/03/2031, 24/03/2031, 24/03/2031, 24/03/2031, 25/03/2031, 26/03/2031, 27/03/2031, 28/03/2031, 31/03/2031, 31/03/2031, 31/03/2031, 01/04/2031, 02/04/2031, 03/04/2031, 04/04/2031, 07/04/2031, 07/04/2031, 07/04/2031, 08/04/2031, 09/04/2031, 10/04/2031, 15/04/2031, 15/04/2031, 15/04/2031, 15/04/2031, 15/04/2031, 16/04/2031, 17/04/2031, 18/04/2031, 21/04/2031, 21/04/2031, 21/04/2031, 22/04/2031, 23/04/2031, 24/04/2031, 25/04/2031, 28/04/2031, 28/04/2031, 28/04/2031, 29/04/2031, 30/04/2031, 02/05/2031, 02/05/2031, 05/05/2031, 05/05/2031, 05/05/2031, 06/05/2031, 07/05/2031, 08/05/2031, 09/05/2031, 12/05/2031, 12/05/2031, 12/05/2031, 13/05/2031, 14/05/2031, 15/05/2031, 16/05/2031, 19/05/2031, 19/05/2031, 19/05/2031, 20/05/2031, 21/05/2031, 22/05/2031, 23/05/2031, 26/05/2031, 26/05/2031, 26/05/2031, 27/05/2031, 28/05/2031, 29/05/2031, 30/05/2031, 02/06/2031, 02/06/2031, 02/06/2031, 03/06/2031, 04/06/2031, 05/06/2031, 06/06/2031, 09/06/2031, 09/06/2031, 09/06/2031, 10/06/2031, 11/06/2031, 12/06/2031, 13/06/2031, 16/06/2031, 16/06/2031, 16/06/2031, 17/06/2031, 18/06/2031, 19/06/2031, 20/06/2031, 23/06/2031, 23/06/2031, 23/06/2031, 24/06/2031, 25/06/2031, 26/06/2031, 27/06/2031, 30/06/2031, 30/06/2031, 30/06/2031, 01/07/2031, 02/07/2031, 03/07/2031, 04/07/2031, 07/07/2031, 07/07/2031, 07/07/2031, 08/07/2031, 09/07/2031, 10/07/2031, 11/07/2031, 14/07/2031, 14/07/2031, 14/07/2031, 15/07/2031, 16/07/2031, 17/07/2031, 18/07/2031, 21/07/2031, 21/07/2031, 21/07/2031, 22/07/2031, 23/07/2031, 24/07/2031, 25/07/2031, 28/07/2031, 28/07/2031, 28/07/2031, 29/07/2031, 30/07/2031, 31/07/2031, 01/08/2031, 04/08/2031, 04/08/2031, 04/08/2031, 05/08/2031, 06/08/2031, 07/08/2031, 08/08/2031, 11/08/2031, 11/08/2031, 11/08/2031, 12/08/2031, 13/08/2031, 14/08/2031, 15/08/2031, 18/08/2031, 18/08/2031, 18/08/2031, 19/08/2031, 20/08/2031, 21/08/2031, 22/08/2031, 25/08/2031, 25/08/2031, 25/08/2031, 26/08/2031, 27/08/2031, 28/08/2031, 29/08/2031, 01/09/2031, 01/09/2031, 01/09/2031, 02/09/2031, 03/09/2031, 04/09/2031, 05/09/2031, 08/09/2031, 08/09/2031, 08/09/2031, 09/09/2031, 10/09/2031, 11/09/2031, 12/09/2031, 15/09/2031, 15/09/2031, 15/09/2031, 16/09/2031, 17/09/2031, 18/09/2031, 19/09/2031, 22/09/2031, 22/09/2031, 22/09/2031, 23/09/2031, 24/09/2031, 25/09/2031, 26/09/2031, 29/09/2031, 29/09/2031, 29/09/2031, 30/09/2031, 01/10/2031, 02/10/2031, 03/10/2031, 06/10/2031, 06/10/2031, 06/10/2031, 07/10/2031, 08/10/2031, 09/10/2031, 10/10/2031, 13/10/2031, 13/10/2031, 13/10/2031, 14/10/2031, 15/10/2031, 16/10/2031, 17/10/2031, 20/10/2031, 20/10/2031, 20/10/2031, 21/10/2031, 22/10/2031, 23/10/2031, 24/10/2031, 27/10/2031, 27/10/2031, 27/10/2031, 28/10/2031, 29/10/2031, 30/10/2031, 31/10/2031, 03/11/2031, 03/11/2031, 03/11/2031, 04/11/2031, 05/11/2031, 06/11/2031, 07/11/2031, 10/11/2031, 10/11/2031, 10/11/2031, 11/11/2031, 12/11/2031, 13/11/2031, 14/11/2031, 17/11/2031, 17/11/2031, 17/11/2031, 18/11/2031, 19/11/2031, 20/11/2031, 21/11/2031, 24/11/2031, 24/11/2031, 24/11/2031, 25/11/2031, 26/11/2031, 27/11/2031, 28/11/2031, 01/12/2031, 01/12/2031, 01/12/2031, 02/12/2031, 03/12/2031, 04/12/2031, 05/12/2031, 08/12/2031, 08/12/2031, 08/12/2031, 09/12/2031, 10/12/2031, 11/12/2031, 12/12/2031, 15/12/2031, 15/12/2031, 15/12/2031, 16/12/2031, 17/12/2031, 18/12/2031, 19/12/2031, 22/12/2031, 22/12/2031, 22/12/2031, 23/12/2031, 24/12/2031, 29/12/2031, 29/12/2031, 29/12/2031, 29/12/2031, 29/12/2031, 30/12/2031, 31/12/2031, 02/01/2032, 02/01/2032, 05/01/2032, 05/01/2032, 05/01/2032, 06/01/2032, 07/01/2032, 08/01/2032, 09/01/2032, 12/01/2032, 12/01/2032, 12/01/2032, 13/01/2032, 14/01/2032, 15/01/2032, 16/01/2032, 19/01/2032, 19/01/2032, 19/01/2032, 20/01/2032, 21/01/2032, 22/01/2032, 23/01/2032, 26/01/2032, 26/01/2032, 26/01/2032, 27/01/2032, 28/01/2032, 29/01/2032, 30/01/2032, 02/02/2032, 02/02/2032, 02/02/2032, 03/02/2032, 04/02/2032, 05/02/2032, 06/02/2032, 09/02/2032, 09/02/2032, 09/02/2032, 10/02/2032, 11/02/2032, 12/02/2032, 13/02/2032, 16/02/2032, 16/02/2032, 16/02/2032, 17/02/2032, 18/02/2032, 19/02/2032, 20/02/2032, 23/02/2032, 23/02/2032, 23/02/2032, 24/02/2032, 25/02/2032, 26/02/2032, 27/02/2032, 01/03/2032, 01/03/2032, 01/03/2032, 02/03/2032, 03/03/2032, 04/03/2032, 05/03/2032, 08/03/2032, 08/03/2032, 08/03/2032, 09/03/2032, 10/03/2032, 11/03/2032, 12/03/2032, 15/03/2032, 15/03/2032, 15/03/2032, 16/03/2032, 17/03/2032, 18/03/2032, 19/03/2032, 22/03/2032, 22/03/2032, 22/03/2032, 23/03/2032, 24/03/2032, 25/03/2032, 30/03/2032, 30/03/2032, 30/03/2032, 30/03/2032, 30/03/2032, 31/03/2032, 01/04/2032, 02/04/2032, 05/04/2032, 05/04/2032, 05/04/2032, 06/04/2032, 07/04/2032, 08/04/2032, 09/04/2032, 12/04/2032, 12/04/2032, 12/04/2032, 13/04/2032, 14/04/2032, 15/04/2032, 16/04/2032, 19/04/2032, 19/04/2032, 19/04/2032, 20/04/2032, 21/04/2032, 22/04/2032, 23/04/2032, 26/04/2032, 26/04/2032, 26/04/2032, 27/04/2032, 28/04/2032, 29/04/2032, 30/04/2032, 03/05/2032, 03/05/2032, 03/05/2032, 04/05/2032, 05/05/2032, 06/05/2032, 07/05/2032, 10/05/2032, 10/05/2032, 10/05/2032, 11/05/2032, 12/05/2032, 13/05/2032, 14/05/2032, 17/05/2032, 17/05/2032, 17/05/2032, 18/05/2032, 19/05/2032, 20/05/2032, 21/05/2032, 24/05/2032, 24/05/2032, 24/05/2032, 25/05/2032, 26/05/2032, 27/05/2032, 28/05/2032, 31/05/2032, 31/05/2032, 31/05/2032, 01/06/2032, 02/06/2032, 03/06/2032, 04/06/2032, 07/06/2032, 07/06/2032, 07/06/2032, 08/06/2032, 09/06/2032, 10/06/2032, 11/06/2032, 14/06/2032, 14/06/2032, 14/06/2032, 15/06/2032, 16/06/2032, 17/06/2032, 18/06/2032, 21/06/2032, 21/06/2032, 21/06/2032, 22/06/2032, 23/06/2032, 24/06/2032, 25/06/2032, 28/06/2032, 28/06/2032, 28/06/2032, 29/06/2032, 30/06/2032, 01/07/2032, 02/07/2032, 05/07/2032, 05/07/2032, 05/07/2032, 06/07/2032, 07/07/2032, 08/07/2032, 09/07/2032, 12/07/2032, 12/07/2032, 12/07/2032, 13/07/2032, 14/07/2032, 15/07/2032, 16/07/2032, 19/07/2032, 19/07/2032, 19/07/2032, 20/07/2032, 21/07/2032, 22/07/2032, 23/07/2032, 26/07/2032, 26/07/2032, 26/07/2032, 27/07/2032, 28/07/2032, 29/07/2032, 30/07/2032, 02/08/2032, 02/08/2032, 02/08/2032, 03/08/2032, 04/08/2032, 05/08/2032, 06/08/2032, 09/08/2032, 09/08/2032, 09/08/2032, 10/08/2032, 11/08/2032, 12/08/2032, 13/08/2032, 16/08/2032, 16/08/2032, 16/08/2032, 17/08/2032, 18/08/2032, 19/08/2032, 20/08/2032, 23/08/2032, 23/08/2032, 23/08/2032, 24/08/2032, 25/08/2032, 26/08/2032, 27/08/2032, 30/08/2032, 30/08/2032, 30/08/2032, 31/08/2032, 01/09/2032, 02/09/2032, 03/09/2032, 06/09/2032, 06/09/2032, 06/09/2032, 07/09/2032, 08/09/2032, 09/09/2032, 10/09/2032, 13/09/2032, 13/09/2032, 13/09/2032, 14/09/2032, 15/09/2032, 16/09/2032, 17/09/2032, 20/09/2032, 20/09/2032, 20/09/2032, 21/09/2032, 22/09/2032, 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10/10/2022, 10/10/2022, 10/10/2022, 11/10/2022, 12/10/2022, 13/10/2022, 14/10/2022, 17/10/2022, 17/10/2022, 17/10/2022, 18/10/2022, 19/10/2022, 20/10/2022, 21/10/2022, 24/10/2022, 24/10/2022, 24/10/2022, 25/10/2022, 26/10/2022, 27/10/2022, 28/10/2022, 31/10/2022, 31/10/2022, 31/10/2022, 01/11/2022, 02/11/2022, 03/11/2022, 04/11/2022, 07/11/2022, 07/11/2022, 07/11/2022, 08/11/2022, 09/11/2022, 10/11/2022, 11/11/2022, 14/11/2022, 14/11/2022, 14/11/2022, 15/11/2022, 16/11/2022, 17/11/2022, 18/11/2022, 21/11/2022, 21/11/2022, 21/11/2022, 22/11/2022, 23/11/2022, 24/11/2022, 25/11/2022, 28/11/2022, 28/11/2022, 28/11/2022, 29/11/2022, 30/11/2022, 01/12/2022, 02/12/2022, 05/12/2022, 05/12/2022, 05/12/2022, 06/12/2022, 07/12/2022, 08/12/2022, 09/12/2022, 12/12/2022, 12/12/2022, 12/12/2022, 13/12/2022, 14/12/2022, 15/12/2022, 16/12/2022, 19/12/2022, 19/12/2022, 19/12/2022, 20/12/2022, 21/12/2022, 22/12/2022, 23/12/2022, 27/12/2022, 27/12/2022, 27/12/2022, 28/12/2022, 29/12/2022, 30/12/2022, 02/01/2023, 03/01/2023, 03/01/2023, 03/01/2023, 04/01/2023, 05/01/2023, 06/01/2023, 09/01/2023, 10/01/2023, 10/01/2023, 10/01/2023, 10/01/2023, 11/01/2023, 12/01/2023, 13/01/2023, 16/01/2023, 16/01/2023, 16/01/2023, 17/01/2023, 18/01/2023, 19/01/2023, 20/01/2023, 23/01/2023, 23/01/2023, 23/01/2023, 24/01/2023, 25/01/2023, 26/01/2023, 27/01/2023, 30/01/2023, 30/01/2023, 30/01/2023, 31/01/2023, 01/02/2023, 02/02/2023, 03/02/2023, 06/02/2023, 06/02/2023, 06/02/2023, 07/02/2023, 08/02/2023, 09/02/2023, 10/02/2023, 13/02/2023, 13/02/2023, 13/02/2023, 14/02/2023, 15/02/2023, 16/02/2023, 17/02/2023, 20/02/2023, 20/02/2023, 20/02/2023, 21/02/2023, 22/02/2023, 23/02/2023, 24/02/2023, 27/02/2023, 27/02/2023, 27/02/2023, 28/02/2023, 01/03/2023, 02/03/2023, 03/03/2023, 06/03/2023, 06/03/2023, 06/03/2023, 07/03/2023, 08/03/2023, 09/03/2023, 10/03/2023, 13/03/2023, 13/03/2023, 13/03/2023, 14/03/2023, 15/03/2023, 16/03/2023, 17/03/2023, 20/03/2023, 20/03/2023, 20/03/2023, 21/03/2023, 22/03/2023, 23/03/2023, 24/03/2023, 27/03/2023, 27/03/2023, 27/03/2023, 28/03/2023, 29/03/2023, 30/03/2023, 31/03/2023, 03/04/2023, 03/04/2023, 03/04/2023, 04/04/2023, 05/04/2023, 06/04/2023, 11/04/2023, 12/04/2023, 12/04/2023, 12/04/2023, 13/04/2023, 14/04/2023, 17/04/2023, 18/04/2023, 19/04/2023, 19/04/2023, 19/04/2023, 20/04/2023, 21/04/2023, 24/04/2023, 25/04/2023, 25/04/2023, 25/04/2023, 25/04/2023, 25/04/2023, 26/04/2023, 27/04/2023, 28/04/2023, 02/05/2023, 02/05/2023, 02/05/2023, 03/05/2023, 04/05/2023, 05/05/2023, 08/05/2023, 09/05/2023, 09/05/2023, 09/05/2023, 10/05/2023, 11/05/2023, 12/05/2023, 15/05/2023, 16/05/2023, 16/05/2023, 16/05/2023, 16/05/2023, 17/05/2023, 18/05/2023, 19/05/2023, 22/05/2023, 22/05/2023, 22/05/2023, 23/05/2023, 24/05/2023, 25/05/2023, 26/05/2023, 29/05/2023, 29/05/2023, 29/05/2023, 30/05/2023, 31/05/2023, 01/06/2023, 02/06/2023, 05/06/2023, 05/06/2023, 05/06/2023, 06/06/2023, 07/06/2023, 08/06/2023, 09/06/2023, 12/06/2023, 12/06/2023, 12/06/2023, 13/06/2023, 14/06/2023, 15/06/2023, 16/06/2023, 19/06/2023, 19/06/2023, 19/06/2023, 20/06/2023, 21/06/2023, 22/06/2023, 23/06/2023, 26/06/2023, 26/06/2023, 26/06/2023, 27/06/2023, 28/06/2023, 29/06/2023, 30/06/2023, 03/07/2023, 03/07/2023, 03/07/2023, 04/07/2023, 05/07/2023, 06/07/2023, 07/07/2023, 10/07/2023, 10/07/2023, 10/07/2023, 11/07/2023, 12/07/2023, 13/07/2023, 14/07/2023, 17/07/2023, 17/07/2023, 17/07/2023, 18/07/2023, 19/07/2023, 20/07/2023, 21/07/2023, 24/07/2023, 24/07/2023, 24/07/2023, 25/07/2023, 26/07/2023, 27/07/2023, 28/07/2023, 31/07/2023, 31/07/2023, 31/07/2023, 01/08/2023, 02/08/2023, 03/08/2023, 04/08/2023, 07/08/2023, 07/08/2023, 07/08/2023, 08/08/2023, 09/08/2023, 10/08/2023, 11/08/2023, 14/08/2023, 14/08/2023, 14/08/2023, 15/08/2023, 16/08/2023, 17/08/2023, 18/08/2023, 21/08/2023, 21/08/2023, 21/08/2023, 22/08/2023, 23/08/2023, 24/08/2023, 25/08/2023, 28/08/2023, 28/08/2023, 28/08/2023, 29/08/2023, 30/08/2023, 31/08/2023, 01/09/2023, 04/09/2023, 04/09/2023, 04/09/2023, 05/09/2023, 06/09/2023, 07/09/2023, 08/09/2023, 11/09/2023, 11/09/2023, 11/09/2023, 12/09/2023, 13/09/2023, 14/09/2023, 15/09/2023, 18/09/2023, 18/09/2023, 18/09/2023, 19/09/2023, 20/09/2023, 21/09/2023, 22/09/2023, 25/09/2023, 25/09/2023, 25/09/2023, 26/09/2023, 27/09/2023, 28/09/2023, 29/09/2023, 02/10/2023, 02/10/2023, 02/10/2023, 03/10/2023, 04/10/2023, 05/10/2023, 06/10/2023, 09/10/2023, 09/10/2023, 09/10/2023, 10/10/2023, 11/10/2023, 12/10/2023, 13/10/2023, 16/10/2023, 16/10/2023, 16/10/2023, 17/10/2023, 18/10/2023, 19/10/2023, 20/10/2023, 23/10/2023,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28/12/2023, 29/12/2023, 02/01/2024, 03/01/2024, 04/01/2024, 04/01/2024, 04/01/2024, 05/01/2024, 08/01/2024, 09/01/2024, 10/01/2024, 11/01/2024, 11/01/2024, 11/01/2024, 11/01/2024, 11/01/2024, 12/01/2024, 15/01/2024, 16/01/2024, 16/01/2024, 16/01/2024,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03/04/2024, 03/04/2024, 03/04/2024, 04/04/2024, 05/04/2024, 08/04/2024, 09/04/2024, 10/04/2024, 10/04/2024, 10/04/2024, 11/04/2024, 12/04/2024, 15/04/2024, 16/04/2024, 16/04/2024, 16/04/2024, 16/04/2024, 16/04/2024, 17/04/2024, 18/04/2024, 19/04/2024, 22/04/2024, 22/04/2024, 22/04/2024, 23/04/2024, 24/04/2024, 25/04/2024, 26/04/2024, 29/04/2024, 29/04/2024, 29/04/2024, 30/04/2024, 02/05/2024, 03/05/2024, 06/05/2024, 07/05/2024, 07/05/2024, 07/05/2024, 08/05/2024, 09/05/2024, 10/05/2024, 13/05/2024, 14/05/2024, 14/05/2024, 14/05/2024, 15/05/2024, 16/05/2024,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30/12/2024, 31/12/2024, 02/01/2025, 02/01/2025, 02/01/2025, 03/01/2025, 06/01/2025, 07/01/2025, 08/01/2025, 09/01/2025, 09/01/2025, 09/01/2025, 10/01/2025, 13/01/2025, 13/01/2025, 13/01/2025, 14/01/2025, 14/01/2025, 14/01/2025, 15/01/2025, 16/01/2025,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23/04/2025, 23/04/2025, 23/04/2025, 24/04/2025, 25/04/2025, 28/04/2025, 29/04/2025, 30/04/2025, 30/04/2025, 30/04/2025, 02/05/2025, 05/05/2025, 06/05/2025, 07/05/2025, 07/05/2025, 07/05/2025, 07/05/2025, 07/05/2025, 08/05/2025, 09/05/2025, 12/05/2025, 13/05/2025, 13/05/2025, 13/05/2025, 14/05/2025, 15/05/2025, 16/05/2025,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30/12/2025, 31/12/2025, 31/12/2025, 31/12/2025, 02/01/2026, 05/01/2026, 06/01/2026, 07/01/2026, 08/01/2026, 08/01/2026, 08/01/2026, 09/01/2026, 12/01/2026, 13/01/2026, 13/01/2026, 13/01/2026, 13/01/2026, 13/01/2026, 14/01/2026, 15/01/2026, 16/01/2026,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08/04/2026, 08/04/2026, 08/04/2026, 09/04/2026, 10/04/2026, 13/04/2026, 14/04/2026, 15/04/2026, 15/04/2026, 15/04/2026, 16/04/2026, 17/04/2026, 20/04/2026, 21/04/2026, 21/04/2026, 21/04/2026, 21/04/2026, 21/04/2026, 22/04/2026, 23/04/2026, 24/04/2026, 27/04/2026, 27/04/2026, 27/04/2026, 28/04/2026, 29/04/2026, 30/04/2026, 04/05/2026, 05/05/2026, 05/05/2026, 05/05/2026, 06/05/2026, 07/05/2026, 08/05/2026, 11/05/2026, 12/05/2026, 12/05/2026, 12/05/2026, 13/05/2026, 14/05/2026, 15/05/2026, 18/05/2026,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29/12/2026, 29/12/2026, 29/12/2026, 30/12/2026, 31/12/2026, 04/01/2027, 05/01/2027, 06/01/2027, 06/01/2027, 06/01/2027, 07/01/2027, 08/01/2027, 11/01/2027, 12/01/2027, 12/01/2027, 12/01/2027, 12/01/2027, 13/01/2027, 14/01/2027, 15/01/2027, 18/01/2027,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31/03/2027, 31/03/2027, 31/03/2027, 01/04/2027, 02/04/2027, 05/04/2027, 06/04/2027, 07/04/2027, 07/04/2027, 07/04/2027, 08/04/2027, 09/04/2027, 12/04/2027, 13/04/2027, 13/04/2027, 13/04/2027, 13/04/2027,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19/04/2028, 19/04/2028, 19/04/2028, 20/04/2028, 21/04/2028, 24/04/2028, 25/04/2028, 26/04/2028, 26/04/2028, 26/04/2028, 27/04/2028, 28/04/2028, 02/05/2028, 03/05/2028, 03/05/2028, 03/05/2028, 03/05/2028, 03/05/2028, 04/05/2028, 05/05/2028, 08/05/2028, 09/05/2028, 09/05/2028, 09/05/2028, 10/05/2028, 11/05/2028, 12/05/2028, 15/05/2028, 16/05/2028, 16/05/2028, 16/05/2028,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28/12/2028, 29/12/2028, 02/01/2029, 03/01/2029, 04/01/2029, 04/01/2029, 04/01/2029, 05/01/2029, 08/01/2029, 09/01/2029, 10/01/2029, 11/01/2029, 11/01/2029, 11/01/2029, 11/01/2029, 11/01/2029, 12/01/2029, 15/01/2029, 16/01/2029, 16/01/2029, 16/01/2029,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04/04/2029, 04/04/2029, 04/04/2029, 05/04/2029, 06/04/2029, 09/04/2029, 10/04/2029, 11/04/2029, 11/04/2029, 11/04/2029, 12/04/2029, 13/04/2029, 16/04/2029, 17/04/2029, 17/04/2029, 17/04/2029, 17/04/2029, 17/04/2029, 18/04/2029, 19/04/2029, 20/04/2029, 23/04/2029, 23/04/2029, 23/04/2029, 24/04/2029, 25/04/2029, 26/04/2029, 27/04/2029, 30/04/2029, 30/04/2029, 30/04/2029, 02/05/2029, 03/05/2029, 04/05/2029, 07/05/2029, 08/05/2029, 08/05/2029, 08/05/2029, 09/05/2029, 10/05/2029, 11/05/2029, 14/05/2029, 15/05/2029, 15/05/2029, 15/05/2029, 16/05/2029,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28/12/2029, 31/12/2029, 02/01/2030, 03/01/2030, 03/01/2030, 03/01/2030, 04/01/2030, 07/01/2030, 08/01/2030, 09/01/2030, 10/01/2030, 10/01/2030, 10/01/2030, 11/01/2030, 11/01/2030, 11/01/2030, 14/01/2030, 15/01/2030, 15/01/2030, 15/01/2030, 16/01/2030,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24/04/2030, 24/04/2030, 24/04/2030, 25/04/2030, 26/04/2030, 29/04/2030, 30/04/2030, 02/05/2030, 02/05/2030, 02/05/2030, 03/05/2030, 06/05/2030, 07/05/2030, 08/05/2030, 08/05/2030, 08/05/2030, 08/05/2030, 08/05/2030, 09/05/2030, 10/05/2030, 13/05/2030, 14/05/2030, 14/05/2030, 14/05/2030, 15/05/2030, 16/05/2030, 16/05/2030, 17/05/2030, 20/05/2030, 20/05/2030, 20/05/2030, 21/05/2030, 22/05/2030, 23/05/2030, 24/05/2030, 27/05/2030, 27/05/2030, 27/05/2030, 28/05/2030, 29/05/2030, 30/05/2030, 31/05/2030, 03/06/2030, 03/06/2030, 03/06/2030, 04/06/2030, 05/06/2030, 06/06/2030, 07/06/2030, 10/06/2030, 10/06/2030, 10/06/2030, 11/06/2030, 12/06/2030, 13/06/2030, 14/06/2030, 17/06/2030, 17/06/2030, 17/06/2030, 18/06/2030, 19/06/2030, 20/06/2030, 21/06/2030, 24/06/2030, 24/06/2030, 24/06/2030, 25/06/2030, 26/06/2030, 27/06/2030, 28/06/2030, 01/07/2030, 01/07/2030, 01/07/2030, 02/07/2030, 03/07/2030, 04/07/2030, 05/07/2030, 08/07/2030, 08/07/2030, 08/07/2030, 09/07/2030, 10/07/2030, 11/07/2030, 12/07/2030, 15/07/2030, 15/07/2030, 15/07/2030, 16/07/2030, 17/07/2030, 18/07/2030, 19/07/2030, 22/07/2030, 22/07/2030, 22/07/2030, 23/07/2030, 24/07/2030, 25/07/2030, 26/07/2030, 29/07/2030, 29/07/2030, 29/07/2030, 30/07/2030, 31/07/2030, 01/08/2030, 02/08/2030, 05/08/2030, 05/08/2030, 05/08/2030, 06/08/2030, 07/08/2030, 08/08/2030, 09/08/2030, 12/08/2030, 12/08/2030, 12/08/2030, 13/08/2030, 14/08/2030, 15/08/2030, 16/08/2030, 19/08/2030, 19/08/2030, 19/08/2030, 20/08/2030, 21/08/2030, 22/08/2030, 23/08/2030, 26/08/2030, 26/08/2030, 26/08/2030, 27/08/2030, 28/08/2030, 29/08/2030, 30/08/2030, 02/09/2030, 02/09/2030, 02/09/2030, 03/09/2030, 04/09/2030, 05/09/2030, 06/09/2030, 09/09/2030, 09/09/2030, 09/09/2030, 10/09/2030, 11/09/2030, 12/09/2030, 13/09/2030, 16/09/2030, 16/09/2030, 16/09/2030, 17/09/2030, 18/09/2030, 19/09/2030, 20/09/2030, 23/09/2030, 23/09/2030, 23/09/2030, 24/09/2030, 25/09/2030, 26/09/2030, 27/09/2030, 30/09/2030, 30/09/2030, 30/09/2030, 01/10/2030, 02/10/2030, 03/10/2030, 04/10/2030, 07/10/2030, 07/10/2030, 07/10/2030, 08/10/2030, 09/10/2030, 10/10/2030, 11/10/2030, 14/10/2030, 14/10/2030, 14/10/2030, 15/10/2030, 16/10/2030, 17/10/2030, 18/10/2030, 21/10/2030, 21/10/2030, 21/10/2030, 22/10/2030, 23/10/2030, 24/10/2030, 25/10/2030, 28/10/2030, 28/10/2030, 28/10/2030, 29/10/2030, 30/10/2030, 31/10/2030, 01/11/2030, 04/11/2030, 04/11/2030, 04/11/2030, 05/11/2030, 06/11/2030, 07/11/2030, 08/11/2030, 11/11/2030, 11/11/2030, 11/11/2030, 12/11/2030, 13/11/2030, 14/11/2030, 15/11/2030, 18/11/2030, 18/11/2030, 18/11/2030, 19/11/2030, 20/11/2030, 21/11/2030, 22/11/2030, 25/11/2030, 25/11/2030, 25/11/2030, 26/11/2030, 27/11/2030, 28/11/2030, 29/11/2030, 02/12/2030, 02/12/2030, 02/12/2030, 03/12/2030, 04/12/2030, 05/12/2030, 06/12/2030, 09/12/2030, 09/12/2030, 09/12/2030, 10/12/2030, 11/12/2030, 12/12/2030, 13/12/2030, 16/12/2030, 16/12/2030, 16/12/2030, 17/12/2030, 18/12/2030, 19/12/2030, 20/12/2030, 23/12/2030, 23/12/2030, 23/12/2030, 24/12/2030, 27/12/2030, 30/12/2030, 31/12/2030, 02/01/2031, 02/01/2031, 02/01/2031, 03/01/2031, 06/01/2031, 07/01/2031, 08/01/2031, 09/01/2031, 09/01/2031, 09/01/2031, 10/01/2031, 13/01/2031, 13/01/2031, 13/01/2031, 14/01/2031, 14/01/2031, 14/01/2031, 15/01/2031, 16/01/2031, 16/01/2031, 17/01/2031, 20/01/2031, 20/01/2031, 20/01/2031, 21/01/2031, 22/01/2031, 23/01/2031, 24/01/2031, 27/01/2031, 27/01/2031, 27/01/2031, 28/01/2031, 29/01/2031, 30/01/2031, 31/01/2031, 03/02/2031, 03/02/2031, 03/02/2031, 04/02/2031, 05/02/2031, 06/02/2031, 07/02/2031, 10/02/2031, 10/02/2031, 10/02/2031, 11/02/2031, 12/02/2031, 13/02/2031, 14/02/2031, 17/02/2031, 17/02/2031, 17/02/2031, 18/02/2031, 19/02/2031, 20/02/2031, 21/02/2031, 24/02/2031, 24/02/2031, 24/02/2031, 25/02/2031, 26/02/2031, 27/02/2031, 28/02/2031, 03/03/2031, 03/03/2031, 03/03/2031, 04/03/2031, 05/03/2031, 06/03/2031, 07/03/2031, 10/03/2031, 10/03/2031, 10/03/2031, 11/03/2031, 12/03/2031, 13/03/2031, 14/03/2031, 17/03/2031, 17/03/2031, 17/03/2031, 18/03/2031, 19/03/2031, 20/03/2031, 21/03/2031, 24/03/2031, 24/03/2031, 24/03/2031, 25/03/2031, 26/03/2031, 27/03/2031, 28/03/2031, 31/03/2031, 31/03/2031, 31/03/2031, 01/04/2031, 02/04/2031, 03/04/2031, 04/04/2031, 07/04/2031, 07/04/2031, 07/04/2031, 08/04/2031, 09/04/2031, 10/04/2031, 15/04/2031, 16/04/2031, 16/04/2031, 16/04/2031, 17/04/2031, 18/04/2031, 21/04/2031, 22/04/2031, 23/04/2031, 23/04/2031, 23/04/2031, 24/04/2031, 25/04/2031, 28/04/2031, 29/04/2031, 29/04/2031, 29/04/2031, 29/04/2031, 29/04/2031, 30/04/2031, 02/05/2031, 05/05/2031, 06/05/2031, 06/05/2031, 06/05/2031, 07/05/2031, 08/05/2031, 09/05/2031, 12/05/2031, 13/05/2031, 13/05/2031, 13/05/2031, 14/05/2031, 15/05/2031, 16/05/2031, 16/05/2031, 19/05/2031, 19/05/2031, 19/05/2031, 20/05/2031, 21/05/2031, 22/05/2031, 23/05/2031, 26/05/2031, 26/05/2031, 26/05/2031, 27/05/2031, 28/05/2031, 29/05/2031, 30/05/2031, 02/06/2031, 02/06/2031, 02/06/2031, 03/06/2031, 04/06/2031, 05/06/2031, 06/06/2031, 09/06/2031, 09/06/2031, 09/06/2031, 10/06/2031, 11/06/2031, 12/06/2031, 13/06/2031, 16/06/2031, 16/06/2031, 16/06/2031, 17/06/2031, 18/06/2031, 19/06/2031, 20/06/2031, 23/06/2031, 23/06/2031, 23/06/2031, 24/06/2031, 25/06/2031, 26/06/2031, 27/06/2031, 30/06/2031, 30/06/2031, 30/06/2031, 01/07/2031, 02/07/2031, 03/07/2031, 04/07/2031, 07/07/2031, 07/07/2031, 07/07/2031, 08/07/2031, 09/07/2031, 10/07/2031, 11/07/2031, 14/07/2031, 14/07/2031, 14/07/2031, 15/07/2031, 16/07/2031, 17/07/2031, 18/07/2031, 21/07/2031, 21/07/2031, 21/07/2031, 22/07/2031, 23/07/2031, 24/07/2031, 25/07/2031, 28/07/2031, 28/07/2031, 28/07/2031, 29/07/2031, 30/07/2031, 31/07/2031, 01/08/2031, 04/08/2031, 04/08/2031, 04/08/2031, 05/08/2031, 06/08/2031, 07/08/2031, 08/08/2031, 11/08/2031, 11/08/2031, 11/08/2031, 12/08/2031, 13/08/2031, 14/08/2031, 15/08/2031, 18/08/2031, 18/08/2031, 18/08/2031, 19/08/2031, 20/08/2031, 21/08/2031, 22/08/2031, 25/08/2031, 25/08/2031, 25/08/2031, 26/08/2031, 27/08/2031, 28/08/2031, 29/08/2031, 01/09/2031, 01/09/2031, 01/09/2031, 02/09/2031, 03/09/2031, 04/09/2031, 05/09/2031, 08/09/2031, 08/09/2031, 08/09/2031, 09/09/2031, 10/09/2031, 11/09/2031, 12/09/2031, 15/09/2031, 15/09/2031, 15/09/2031, 16/09/2031, 17/09/2031, 18/09/2031, 19/09/2031, 22/09/2031, 22/09/2031, 22/09/2031, 23/09/2031, 24/09/2031, 25/09/2031, 26/09/2031, 29/09/2031, 29/09/2031, 29/09/2031, 30/09/2031, 01/10/2031, 02/10/2031, 03/10/2031, 06/10/2031, 06/10/2031, 06/10/2031, 07/10/2031, 08/10/2031, 09/10/2031, 10/10/2031, 13/10/2031, 13/10/2031, 13/10/2031, 14/10/2031, 15/10/2031, 16/10/2031, 17/10/2031, 20/10/2031, 20/10/2031, 20/10/2031, 21/10/2031, 22/10/2031, 23/10/2031, 24/10/2031, 27/10/2031, 27/10/2031, 27/10/2031, 28/10/2031, 29/10/2031, 30/10/2031, 31/10/2031, 03/11/2031, 03/11/2031, 03/11/2031, 04/11/2031, 05/11/2031, 06/11/2031, 07/11/2031, 10/11/2031, 10/11/2031, 10/11/2031, 11/11/2031, 12/11/2031, 13/11/2031, 14/11/2031, 17/11/2031, 17/11/2031, 17/11/2031, 18/11/2031, 19/11/2031, 20/11/2031, 21/11/2031, 24/11/2031, 24/11/2031, 24/11/2031, 25/11/2031, 26/11/2031, 27/11/2031, 28/11/2031, 01/12/2031, 01/12/2031, 01/12/2031, 02/12/2031, 03/12/2031, 04/12/2031, 05/12/2031, 08/12/2031, 08/12/2031, 08/12/2031, 09/12/2031, 10/12/2031, 11/12/2031, 12/12/2031, 15/12/2031, 15/12/2031, 15/12/2031, 16/12/2031, 17/12/2031, 18/12/2031, 19/12/2031, 22/12/2031, 22/12/2031, 22/12/2031, 23/12/2031, 24/12/2031, 29/12/2031, 30/12/2031, 31/12/2031, 31/12/2031, 31/12/2031, 02/01/2032, 05/01/2032, 06/01/2032, 07/01/2032, 08/01/2032, 08/01/2032, 08/01/2032, 09/01/2032, 12/01/2032, 13/01/2032, 13/01/2032, 13/01/2032, 13/01/2032, 13/01/2032, 14/01/2032, 15/01/2032, 16/01/2032, 16/01/2032, 19/01/2032, 19/01/2032, 19/01/2032, 20/01/2032, 21/01/2032, 22/01/2032, 23/01/2032, 26/01/2032, 26/01/2032, 26/01/2032, 27/01/2032, 28/01/2032, 29/01/2032, 30/01/2032, 02/02/2032, 02/02/2032, 02/02/2032, 03/02/2032, 04/02/2032, 05/02/2032, 06/02/2032, 09/02/2032, 09/02/2032, 09/02/2032, 10/02/2032, 11/02/2032, 12/02/2032, 13/02/2032, 16/02/2032, 16/02/2032, 16/02/2032, 17/02/2032, 18/02/2032, 19/02/2032, 20/02/2032, 23/02/2032, 23/02/2032, 23/02/2032, 24/02/2032, 25/02/2032, 26/02/2032, 27/02/2032, 01/03/2032, 01/03/2032, 01/03/2032, 02/03/2032, 03/03/2032, 04/03/2032, 05/03/2032, 08/03/2032, 08/03/2032, 08/03/2032, 09/03/2032, 10/03/2032, 11/03/2032, 12/03/2032, 15/03/2032, 15/03/2032, 15/03/2032, 16/03/2032, 17/03/2032, 18/03/2032, 19/03/2032, 22/03/2032, 22/03/2032, 22/03/2032, 23/03/2032, 24/03/2032, 25/03/2032, 30/03/2032, 31/03/2032, 31/03/2032, 31/03/2032, 01/04/2032, 02/04/2032, 05/04/2032, 06/04/2032, 07/04/2032, 07/04/2032, 07/04/2032, 08/04/2032, 09/04/2032, 12/04/2032, 13/04/2032, 13/04/2032, 13/04/2032, 13/04/2032, 13/04/2032, 14/04/2032, 15/04/2032, 16/04/2032, 19/04/2032, 19/04/2032, 19/04/2032, 20/04/2032, 21/04/2032, 22/04/2032, 23/04/2032, 26/04/2032, 26/04/2032, 26/04/2032, 27/04/2032, 28/04/2032, 29/04/2032, 30/04/2032, 03/05/2032, 03/05/2032, 03/05/2032, 04/05/2032, 05/05/2032, 06/05/2032, 07/05/2032, 10/05/2032, 10/05/2032, 10/05/2032, 11/05/2032, 12/05/2032, 13/05/2032, 14/05/2032, 17/05/2032, 17/05/2032, 17/05/2032, 18/05/2032, 19/05/2032, 20/05/2032, 21/05/2032, 24/05/2032, 24/05/2032, 24/05/2032, 25/05/2032, 26/05/2032, 27/05/2032, 28/05/2032, 31/05/2032, 31/05/2032, 31/05/2032, 01/06/2032, 02/06/2032, 03/06/2032, 04/06/2032, 07/06/2032, 07/06/2032, 07/06/2032, 08/06/2032, 09/06/2032, 10/06/2032, 11/06/2032, 14/06/2032, 14/06/2032, 14/06/2032, 15/06/2032, 16/06/2032, 17/06/2032, 18/06/2032, 21/06/2032, 21/06/2032, 21/06/2032, 22/06/2032, 23/06/2032, 24/06/2032, 25/06/2032, 28/06/2032, 28/06/2032, 28/06/2032, 29/06/2032, 30/06/2032, 01/07/2032, 02/07/2032, 05/07/2032, 05/07/2032, 05/07/2032, 06/07/2032, 07/07/2032, 08/07/2032, 09/07/2032, 12/07/2032, 12/07/2032, 12/07/2032, 13/07/2032, 14/07/2032, 15/07/2032, 16/07/2032, 19/07/2032, 19/07/2032, 19/07/2032, 20/07/2032, 21/07/2032, 22/07/2032, 23/07/2032, 26/07/2032, 26/07/2032, 26/07/2032, 27/07/2032, 28/07/2032, 29/07/2032, 30/07/2032, 02/08/2032, 02/08/2032, 02/08/2032, 03/08/2032, 04/08/2032, 05/08/2032, 06/08/2032, 09/08/2032, 09/08/2032, 09/08/2032, 10/08/2032, 11/08/2032, 12/08/2032, 13/08/2032, 16/08/2032, 16/08/2032, 16/08/2032, 17/08/2032, 18/08/2032, 19/08/2032, 20/08/2032, 23/08/2032, 23/08/2032, 23/08/2032, 24/08/2032, 25/08/2032, 26/08/2032, 27/08/2032, 30/08/2032, 30/08/2032, 30/08/2032, 31/08/2032, 01/09/2032, 02/09/2032, 03/09/2032, 06/09/2032, 06/09/2032, 06/09/2032, 07/09/2032, 08/09/2032, 09/09/2032, 10/09/2032, 13/09/2032, 13/09/2032, 13/09/2032, 14/09/2032, 15/09/2032, 16/09/2032, 17/09/2032, 20/09/2032, 20/09/2032, 20/09/2032, 21/09/2032, 22/09/2032, 23/09/2032, 24/09/2032, 27/09/2032, 27/09/2032, 27/09/2032, 28/09/2032, 29/09/2032, 30/09/2032, 01/10/2032, 04/10/2032, 04/10/2032, 04/10/2032, 05/10/2032, 06/10/2032, 07/10/2032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28/12/2023, 29/12/2023, 02/01/2024, 03/01/2024, 04/01/2024, 04/01/2024, 04/01/2024, 05/01/2024, 08/01/2024, 09/01/2024, 10/01/2024, 11/01/2024, 11/01/2024, 11/01/2024, 11/01/2024, 11/01/2024, 12/01/2024, 15/01/2024, 16/01/2024, 16/01/2024, 16/01/2024,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03/04/2024, 03/04/2024, 03/04/2024, 04/04/2024, 05/04/2024, 08/04/2024, 09/04/2024, 10/04/2024, 10/04/2024, 10/04/2024, 11/04/2024, 12/04/2024, 15/04/2024, 16/04/2024, 16/04/2024, 16/04/2024, 16/04/2024, 16/04/2024, 17/04/2024, 18/04/2024, 19/04/2024, 22/04/2024, 22/04/2024, 22/04/2024, 23/04/2024, 24/04/2024, 25/04/2024, 26/04/2024, 29/04/2024, 29/04/2024, 29/04/2024, 30/04/2024, 02/05/2024, 03/05/2024, 06/05/2024, 07/05/2024, 07/05/2024, 07/05/2024, 08/05/2024, 09/05/2024, 10/05/2024, 13/05/2024, 14/05/2024, 14/05/2024, 14/05/2024, 15/05/2024, 16/05/2024,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30/12/2024, 31/12/2024, 02/01/2025, 02/01/2025, 02/01/2025, 03/01/2025, 06/01/2025, 07/01/2025, 08/01/2025, 09/01/2025, 09/01/2025, 09/01/2025, 10/01/2025, 13/01/2025, 13/01/2025, 13/01/2025, 14/01/2025, 14/01/2025, 14/01/2025, 15/01/2025, 16/01/2025,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23/04/2025, 23/04/2025, 23/04/2025, 24/04/2025, 25/04/2025, 28/04/2025, 29/04/2025, 30/04/2025, 30/04/2025, 30/04/2025, 02/05/2025, 05/05/2025, 06/05/2025, 07/05/2025, 07/05/2025, 07/05/2025, 07/05/2025, 07/05/2025, 08/05/2025, 09/05/2025, 12/05/2025, 13/05/2025, 13/05/2025, 13/05/2025, 14/05/2025, 15/05/2025, 16/05/2025,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30/12/2025, 31/12/2025, 31/12/2025, 31/12/2025, 02/01/2026, 05/01/2026, 06/01/2026, 07/01/2026, 08/01/2026, 08/01/2026, 08/01/2026, 09/01/2026, 12/01/2026, 13/01/2026, 13/01/2026, 13/01/2026, 13/01/2026, 13/01/2026, 14/01/2026, 15/01/2026, 16/01/2026,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08/04/2026, 08/04/2026, 08/04/2026, 09/04/2026, 10/04/2026, 13/04/2026, 14/04/2026, 15/04/2026, 15/04/2026, 15/04/2026, 16/04/2026, 17/04/2026, 20/04/2026, 21/04/2026, 21/04/2026, 21/04/2026, 21/04/2026, 21/04/2026, 22/04/2026, 23/04/2026, 24/04/2026, 27/04/2026, 27/04/2026, 27/04/2026, 28/04/2026, 29/04/2026, 30/04/2026, 04/05/2026, 05/05/2026, 05/05/2026, 05/05/2026, 06/05/2026, 07/05/2026, 08/05/2026, 11/05/2026, 12/05/2026, 12/05/2026, 12/05/2026, 13/05/2026, 14/05/2026, 15/05/2026, 18/05/2026,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29/12/2026, 29/12/2026, 29/12/2026, 30/12/2026, 31/12/2026, 04/01/2027, 05/01/2027, 06/01/2027, 06/01/2027, 06/01/2027, 07/01/2027, 08/01/2027, 11/01/2027, 12/01/2027, 12/01/2027, 12/01/2027, 12/01/2027, 13/01/2027, 14/01/2027, 15/01/2027, 18/01/2027,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31/03/2027, 31/03/2027, 31/03/2027, 01/04/2027, 02/04/2027, 05/04/2027, 06/04/2027, 07/04/2027, 07/04/2027, 07/04/2027, 08/04/2027, 09/04/2027, 12/04/2027, 13/04/2027, 13/04/2027, 13/04/2027, 13/04/2027,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19/04/2028, 19/04/2028, 19/04/2028, 20/04/2028, 21/04/2028, 24/04/2028, 25/04/2028, 26/04/2028, 26/04/2028, 26/04/2028, 27/04/2028, 28/04/2028, 02/05/2028, 03/05/2028, 03/05/2028, 03/05/2028, 03/05/2028, 03/05/2028, 04/05/2028, 05/05/2028, 08/05/2028, 09/05/2028, 09/05/2028, 09/05/2028, 10/05/2028, 11/05/2028, 12/05/2028, 15/05/2028, 16/05/2028, 16/05/2028, 16/05/2028,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28/12/2028, 29/12/2028, 02/01/2029, 03/01/2029, 04/01/2029, 04/01/2029, 04/01/2029, 05/01/2029, 08/01/2029, 09/01/2029, 10/01/2029, 11/01/2029, 11/01/2029, 11/01/2029, 11/01/2029, 11/01/2029, 12/01/2029, 15/01/2029, 16/01/2029, 16/01/2029, 16/01/2029,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04/04/2029, 04/04/2029, 04/04/2029, 05/04/2029, 06/04/2029, 09/04/2029, 10/04/2029, 11/04/2029, 11/04/2029, 11/04/2029, 12/04/2029, 13/04/2029, 16/04/2029, 17/04/2029, 17/04/2029, 17/04/2029, 17/04/2029, 17/04/2029, 18/04/2029, 19/04/2029, 20/04/2029, 23/04/2029, 23/04/2029, 23/04/2029, 24/04/2029, 25/04/2029, 26/04/2029, 27/04/2029, 30/04/2029, 30/04/2029, 30/04/2029, 02/05/2029, 03/05/2029, 04/05/2029, 07/05/2029, 08/05/2029, 08/05/2029, 08/05/2029, 09/05/2029, 10/05/2029, 11/05/2029, 14/05/2029, 15/05/2029, 15/05/2029, 15/05/2029, 16/05/2029,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28/12/2029, 31/12/2029, 02/01/2030, 03/01/2030, 03/01/2030, 03/01/2030, 04/01/2030, 07/01/2030, 08/01/2030, 09/01/2030, 10/01/2030, 10/01/2030, 10/01/2030, 11/01/2030, 11/01/2030, 11/01/2030, 14/01/2030, 15/01/2030, 15/01/2030, 15/01/2030, 16/01/2030,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24/04/2030, 24/04/2030, 24/04/2030, 25/04/2030, 26/04/2030, 29/04/2030, 30/04/2030, 02/05/2030, 02/05/2030, 02/05/2030, 03/05/2030, 06/05/2030, 07/05/2030, 08/05/2030, 08/05/2030, 08/05/2030, 08/05/2030, 08/05/2030, 09/05/2030, 10/05/2030, 13/05/2030, 14/05/2030, 14/05/2030, 14/05/2030, 15/05/2030, 16/05/2030, 16/05/2030, 17/05/2030, 20/05/2030, 20/05/2030, 20/05/2030, 21/05/2030, 22/05/2030, 23/05/2030, 24/05/2030, 27/05/2030, 27/05/2030, 27/05/2030, 28/05/2030, 29/05/2030, 30/05/2030, 31/05/2030, 03/06/2030, 03/06/2030, 03/06/2030, 04/06/2030, 05/06/2030, 06/06/2030, 07/06/2030, 10/06/2030, 10/06/2030, 10/06/2030, 11/06/2030, 12/06/2030, 13/06/2030, 14/06/2030, 17/06/2030, 17/06/2030, 17/06/2030, 18/06/2030, 19/06/2030, 20/06/2030, 21/06/2030, 24/06/2030, 24/06/2030, 24/06/2030, 25/06/2030, 26/06/2030, 27/06/2030, 28/06/2030, 01/07/2030, 01/07/2030, 01/07/2030, 02/07/2030, 03/07/2030, 04/07/2030, 05/07/2030, 08/07/2030, 08/07/2030, 08/07/2030, 09/07/2030, 10/07/2030, 11/07/2030, 12/07/2030, 15/07/2030, 15/07/2030, 15/07/2030, 16/07/2030, 17/07/2030, 18/07/2030, 19/07/2030, 22/07/2030, 22/07/2030, 22/07/2030, 23/07/2030, 24/07/2030, 25/07/2030, 26/07/2030, 29/07/2030, 29/07/2030, 29/07/2030, 30/07/2030, 31/07/2030, 01/08/2030, 02/08/2030, 05/08/2030, 05/08/2030, 05/08/2030, 06/08/2030, 07/08/2030, 08/08/2030, 09/08/2030, 12/08/2030, 12/08/2030, 12/08/2030, 13/08/2030, 14/08/2030, 15/08/2030, 16/08/2030, 19/08/2030, 19/08/2030, 19/08/2030, 20/08/2030, 21/08/2030, 22/08/2030, 23/08/2030, 26/08/2030, 26/08/2030, 26/08/2030, 27/08/2030, 28/08/2030, 29/08/2030, 30/08/2030, 02/09/2030, 02/09/2030, 02/09/2030, 03/09/2030, 04/09/2030, 05/09/2030, 06/09/2030, 09/09/2030, 09/09/2030, 09/09/2030, 10/09/2030, 11/09/2030, 12/09/2030, 13/09/2030, 16/09/2030, 16/09/2030, 16/09/2030, 17/09/2030, 18/09/2030, 19/09/2030, 20/09/2030, 23/09/2030, 23/09/2030, 23/09/2030, 24/09/2030, 25/09/2030, 26/09/2030, 27/09/2030, 30/09/2030, 30/09/2030, 30/09/2030, 01/10/2030, 02/10/2030, 03/10/2030, 04/10/2030, 07/10/2030, 07/10/2030, 07/10/2030, 08/10/2030, 09/10/2030, 10/10/2030, 11/10/2030, 14/10/2030, 14/10/2030, 14/10/2030, 15/10/2030, 16/10/2030, 17/10/2030, 18/10/2030, 21/10/2030, 21/10/2030, 21/10/2030, 22/10/2030, 23/10/2030, 24/10/2030, 25/10/2030, 28/10/2030, 28/10/2030, 28/10/2030, 29/10/2030, 30/10/2030, 31/10/2030, 01/11/2030, 04/11/2030, 04/11/2030, 04/11/2030, 05/11/2030, 06/11/2030, 07/11/2030, 08/11/2030, 11/11/2030, 11/11/2030, 11/11/2030, 12/11/2030, 13/11/2030, 14/11/2030, 15/11/2030, 18/11/2030, 18/11/2030, 18/11/2030, 19/11/2030, 20/11/2030, 21/11/2030, 22/11/2030, 25/11/2030, 25/11/2030, 25/11/2030, 26/11/2030, 27/11/2030, 28/11/2030, 29/11/2030, 02/12/2030, 02/12/2030, 02/12/2030, 03/12/2030, 04/12/2030, 05/12/2030, 06/12/2030, 09/12/2030, 09/12/2030, 09/12/2030, 10/12/2030, 11/12/2030, 12/12/2030, 13/12/2030, 16/12/2030, 16/12/2030, 16/12/2030, 17/12/2030, 18/12/2030, 19/12/2030, 20/12/2030, 23/12/2030, 23/12/2030, 23/12/2030, 24/12/2030, 27/12/2030, 30/12/2030, 31/12/2030, 02/01/2031, 02/01/2031, 02/01/2031, 03/01/2031, 06/01/2031, 07/01/2031, 08/01/2031, 09/01/2031, 09/01/2031, 09/01/2031, 10/01/2031, 13/01/2031, 13/01/2031, 13/01/2031, 14/01/2031, 14/01/2031, 14/01/2031, 15/01/2031, 16/01/2031, 16/01/2031, 17/01/2031, 20/01/2031, 20/01/2031, 20/01/2031, 21/01/2031, 22/01/2031, 23/01/2031, 24/01/2031, 27/01/2031, 27/01/2031, 27/01/2031, 28/01/2031, 29/01/2031, 30/01/2031, 31/01/2031, 03/02/2031, 03/02/2031, 03/02/2031, 04/02/2031, 05/02/2031, 06/02/2031, 07/02/2031, 10/02/2031, 10/02/2031, 10/02/2031, 11/02/2031, 12/02/2031, 13/02/2031, 14/02/2031, 17/02/2031, 17/02/2031, 17/02/2031, 18/02/2031, 19/02/2031, 20/02/2031, 21/02/2031, 24/02/2031, 24/02/2031, 24/02/2031, 25/02/2031, 26/02/2031, 27/02/2031, 28/02/2031, 03/03/2031, 03/03/2031, 03/03/2031, 04/03/2031, 05/03/2031, 06/03/2031, 07/03/2031, 10/03/2031, 10/03/2031, 10/03/2031, 11/03/2031, 12/03/2031, 13/03/2031, 14/03/2031, 17/03/2031, 17/03/2031, 17/03/2031, 18/03/2031, 19/03/2031, 20/03/2031, 21/03/2031, 24/03/2031, 24/03/2031, 24/03/2031, 25/03/2031, 26/03/2031, 27/03/2031, 28/03/2031, 31/03/2031, 31/03/2031, 31/03/2031, 01/04/2031, 02/04/2031, 03/04/2031, 04/04/2031, 07/04/2031, 07/04/2031, 07/04/2031, 08/04/2031, 09/04/2031, 10/04/2031, 15/04/2031, 16/04/2031, 16/04/2031, 16/04/2031, 17/04/2031, 18/04/2031, 21/04/2031, 22/04/2031, 23/04/2031, 23/04/2031, 23/04/2031, 24/04/2031, 25/04/2031, 28/04/2031, 29/04/2031, 29/04/2031, 29/04/2031, 29/04/2031, 29/04/2031, 30/04/2031, 02/05/2031, 05/05/2031, 06/05/2031, 06/05/2031, 06/05/2031, 07/05/2031, 08/05/2031, 09/05/2031, 12/05/2031, 13/05/2031, 13/05/2031, 13/05/2031, 14/05/2031, 15/05/2031, 16/05/2031, 16/05/2031, 19/05/2031, 19/05/2031, 19/05/2031, 20/05/2031, 21/05/2031, 22/05/2031, 23/05/2031, 26/05/2031, 26/05/2031, 26/05/2031, 27/05/2031, 28/05/2031, 29/05/2031, 30/05/2031, 02/06/2031, 02/06/2031, 02/06/2031, 03/06/2031, 04/06/2031, 05/06/2031, 06/06/2031, 09/06/2031, 09/06/2031, 09/06/2031, 10/06/2031, 11/06/2031, 12/06/2031, 13/06/2031, 16/06/2031, 16/06/2031, 16/06/2031, 17/06/2031, 18/06/2031, 19/06/2031, 20/06/2031, 23/06/2031, 23/06/2031, 23/06/2031, 24/06/2031, 25/06/2031, 26/06/2031, 27/06/2031, 30/06/2031, 30/06/2031, 30/06/2031, 01/07/2031, 02/07/2031, 03/07/2031, 04/07/2031, 07/07/2031, 07/07/2031, 07/07/2031, 08/07/2031, 09/07/2031, 10/07/2031, 11/07/2031, 14/07/2031, 14/07/2031, 14/07/2031, 15/07/2031, 16/07/2031, 17/07/2031, 18/07/2031, 21/07/2031, 21/07/2031, 21/07/2031, 22/07/2031, 23/07/2031, 24/07/2031, 25/07/2031, 28/07/2031, 28/07/2031, 28/07/2031, 29/07/2031, 30/07/2031, 31/07/2031, 01/08/2031, 04/08/2031, 04/08/2031, 04/08/2031, 05/08/2031, 06/08/2031, 07/08/2031, 08/08/2031, 11/08/2031, 11/08/2031, 11/08/2031, 12/08/2031, 13/08/2031, 14/08/2031, 15/08/2031, 18/08/2031, 18/08/2031, 18/08/2031, 19/08/2031, 20/08/2031, 21/08/2031, 22/08/2031, 25/08/2031, 25/08/2031, 25/08/2031, 26/08/2031, 27/08/2031, 28/08/2031, 29/08/2031, 01/09/2031, 01/09/2031, 01/09/2031, 02/09/2031, 03/09/2031, 04/09/2031, 05/09/2031, 08/09/2031, 08/09/2031, 08/09/2031, 09/09/2031, 10/09/2031, 11/09/2031, 12/09/2031, 15/09/2031, 15/09/2031, 15/09/2031, 16/09/2031, 17/09/2031, 18/09/2031, 19/09/2031, 22/09/2031, 22/09/2031, 22/09/2031, 23/09/2031, 24/09/2031, 25/09/2031, 26/09/2031, 29/09/2031, 29/09/2031, 29/09/2031, 30/09/2031, 01/10/2031, 02/10/2031, 03/10/2031, 06/10/2031, 06/10/2031, 06/10/2031, 07/10/2031, 08/10/2031, 09/10/2031, 10/10/2031, 13/10/2031, 13/10/2031, 13/10/2031, 14/10/2031, 15/10/2031, 16/10/2031, 17/10/2031, 20/10/2031, 20/10/2031, 20/10/2031, 21/10/2031, 22/10/2031, 23/10/2031, 24/10/2031, 27/10/2031, 27/10/2031, 27/10/2031, 28/10/2031, 29/10/2031, 30/10/2031, 31/10/2031, 03/11/2031, 03/11/2031, 03/11/2031, 04/11/2031, 05/11/2031, 06/11/2031, 07/11/2031, 10/11/2031, 10/11/2031, 10/11/2031, 11/11/2031, 12/11/2031, 13/11/2031, 14/11/2031, 17/11/2031, 17/11/2031, 17/11/2031, 18/11/2031, 19/11/2031, 20/11/2031, 21/11/2031, 24/11/2031, 24/11/2031, 24/11/2031, 25/11/2031, 26/11/2031, 27/11/2031, 28/11/2031, 01/12/2031, 01/12/2031, 01/12/2031, 02/12/2031, 03/12/2031, 04/12/2031, 05/12/2031, 08/12/2031, 08/12/2031, 08/12/2031, 09/12/2031, 10/12/2031, 11/12/2031, 12/12/2031, 15/12/2031, 15/12/2031, 15/12/2031, 16/12/2031, 17/12/2031, 18/12/2031, 19/12/2031, 22/12/2031, 22/12/2031, 22/12/2031, 23/12/2031, 24/12/2031, 29/12/2031, 30/12/2031, 31/12/2031, 31/12/2031, 31/12/2031, 02/01/2032, 05/01/2032, 06/01/2032, 07/01/2032, 08/01/2032, 08/01/2032, 08/01/2032, 09/01/2032, 12/01/2032, 13/01/2032, 13/01/2032, 13/01/2032, 13/01/2032, 13/01/2032, 14/01/2032, 15/01/2032, 16/01/2032, 16/01/2032, 19/01/2032, 19/01/2032, 19/01/2032, 20/01/2032, 21/01/2032, 22/01/2032, 23/01/2032, 26/01/2032, 26/01/2032, 26/01/2032, 27/01/2032, 28/01/2032, 29/01/2032, 30/01/2032, 02/02/2032, 02/02/2032, 02/02/2032, 03/02/2032, 04/02/2032, 05/02/2032, 06/02/2032, 09/02/2032, 09/02/2032, 09/02/2032, 10/02/2032, 11/02/2032, 12/02/2032, 13/02/2032, 16/02/2032, 16/02/2032, 16/02/2032, 17/02/2032, 18/02/2032, 19/02/2032, 20/02/2032, 23/02/2032, 23/02/2032, 23/02/2032, 24/02/2032, 25/02/2032, 26/02/2032, 27/02/2032, 01/03/2032, 01/03/2032, 01/03/2032, 02/03/2032, 03/03/2032, 04/03/2032, 05/03/2032, 08/03/2032, 08/03/2032, 08/03/2032, 09/03/2032, 10/03/2032, 11/03/2032, 12/03/2032, 15/03/2032, 15/03/2032, 15/03/2032, 16/03/2032, 17/03/2032, 18/03/2032, 19/03/2032, 22/03/2032, 22/03/2032, 22/03/2032, 23/03/2032, 24/03/2032, 25/03/2032, 30/03/2032, 31/03/2032, 31/03/2032, 31/03/2032, 01/04/2032, 02/04/2032, 05/04/2032, 06/04/2032, 07/04/2032, 07/04/2032, 07/04/2032, 08/04/2032, 09/04/2032, 12/04/2032, 13/04/2032, 13/04/2032, 13/04/2032, 13/04/2032, 13/04/2032, 14/04/2032, 15/04/2032, 16/04/2032, 19/04/2032, 19/04/2032, 19/04/2032, 20/04/2032, 21/04/2032, 22/04/2032, 23/04/2032, 26/04/2032, 26/04/2032, 26/04/2032, 27/04/2032, 28/04/2032, 29/04/2032, 30/04/2032, 03/05/2032, 03/05/2032, 03/05/2032, 04/05/2032, 05/05/2032, 06/05/2032, 07/05/2032, 10/05/2032, 10/05/2032, 10/05/2032, 11/05/2032, 12/05/2032, 13/05/2032, 14/05/2032, 17/05/2032, 17/05/2032, 17/05/2032, 18/05/2032, 19/05/2032, 20/05/2032, 21/05/2032, 24/05/2032, 24/05/2032, 24/05/2032, 25/05/2032, 26/05/2032, 27/05/2032, 28/05/2032, 31/05/2032, 31/05/2032, 31/05/2032, 01/06/2032, 02/06/2032, 03/06/2032, 04/06/2032, 07/06/2032, 07/06/2032, 07/06/2032, 08/06/2032, 09/06/2032, 10/06/2032, 11/06/2032, 14/06/2032, 14/06/2032, 14/06/2032, 15/06/2032, 16/06/2032, 17/06/2032, 18/06/2032, 21/06/2032, 21/06/2032, 21/06/2032, 22/06/2032, 23/06/2032, 24/06/2032, 25/06/2032, 28/06/2032, 28/06/2032, 28/06/2032, 29/06/2032, 30/06/2032, 01/07/2032, 02/07/2032, 05/07/2032, 05/07/2032, 05/07/2032, 06/07/2032, 07/07/2032, 08/07/2032, 09/07/2032, 12/07/2032, 12/07/2032, 12/07/2032, 13/07/2032, 14/07/2032, 15/07/2032, 16/07/2032, 19/07/2032, 19/07/2032, 19/07/2032, 20/07/2032, 21/07/2032, 22/07/2032, 23/07/2032, 26/07/2032, 26/07/2032, 26/07/2032, 27/07/2032, 28/07/2032, 29/07/2032, 30/07/2032, 02/08/2032, 02/08/2032, 02/08/2032, 03/08/2032, 04/08/2032, 05/08/2032, 06/08/2032, 09/08/2032, 09/08/2032, 09/08/2032, 10/08/2032, 11/08/2032, 12/08/2032, 13/08/2032, 16/08/2032, 16/08/2032, 16/08/2032, 17/08/2032, 18/08/2032, 19/08/2032, 20/08/2032, 23/08/2032, 23/08/2032, 23/08/2032, 24/08/2032, 25/08/2032, 26/08/2032, 27/08/2032, 30/08/2032, 30/08/2032, 30/08/2032, 31/08/2032, 01/09/2032, 02/09/2032, 03/09/2032, 06/09/2032, 06/09/2032, 06/09/2032, 07/09/2032, 08/09/2032, 09/09/2032, 10/09/2032, 13/09/2032, 13/09/2032, 13/09/2032, 14/09/2032, 15/09/2032, 16/09/2032, 17/09/2032, 20/09/2032, 20/09/2032, 20/09/2032, 21/09/2032, 22/09/2032, 23/09/2032, 24/09/2032, 27/09/2032, 27/09/2032, 27/09/2032, 28/09/2032, 29/09/2032, 30/09/2032, 01/10/2032, 04/10/2032, 04/10/2032, 04/10/2032, 05/10/2032, 06/10/2032, 07/10/2032, 08/10/2032, 11/10/2032, 11/10/2032, 11/10/2032, 12/10/2032, 13/10/2032, 14/10/2032, 15/10/2032, 18/10/2032, 18/10/2032, 18/10/2032, 19/10/2032, 20/10/2032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de son Niveau de Référence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FR001400AV80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com/FR001400AV80-FR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 septembre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Daily LOKT Premium Septembre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23/09/2022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Daily LOKT Premium Septembre 2022 », vous êtes exposés pour une durée </a:t>
            </a:r>
            <a:r>
              <a:rPr lang="fr-FR" sz="800" b="1" dirty="0">
                <a:solidFill>
                  <a:schemeClr val="tx1"/>
                </a:solidFill>
                <a:latin typeface="Proxima Nova Rg"/>
              </a:rPr>
              <a:t> de 1 à 10 ans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Bloomberg Luxury 2021 Decrement 50 point Index, la performance positive ou négative de ce placement dépendant de l'évolution de l'indice Bloomberg Luxury 2021 Decrement 50 point Index (L'indice est construit en réinvestissant les dividendes bruts détachés par les actions qui le composent et en rentranchant un prélèvement forfaitaire annuel et constant de 50 points d'indice  ; code Bloomberg : LUX21T Index ;  sponsor : Bloomberg ; www.bloomberg.com).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Chaque jour de bourse, du 09/10/2023 (inclus) jusqu'à la date de constatation finale (exclue)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0,02274% environ par jour calendaire depuis le 23/09/2022 (exclu) soit (8,30%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Niveau de Référence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de Référence, l’investisseur accepte de limiter ses gains en cas de forte hausse de l'indice (taux de rendement annuel net maximum de </a:t>
            </a:r>
            <a:r>
              <a:rPr lang="fr-FR" sz="800" dirty="0">
                <a:solidFill>
                  <a:schemeClr val="tx1"/>
                </a:solidFill>
                <a:latin typeface="Proxima Nova Rg"/>
              </a:rPr>
              <a:t>6,90%</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Daily LOKT Premium Septembre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Daily LOKT Premium Septembre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Daily LOKT Premium Septembre 2022 » ne peut constituer l’intégralité d’un portefeuille d’investissement. L’investisseur est exposé pour une durée  de 1 à 10 ans à </a:t>
            </a:r>
            <a:r>
              <a:rPr lang="fr-FR" b="1" i="1" dirty="0">
                <a:solidFill>
                  <a:schemeClr val="tx1"/>
                </a:solidFill>
                <a:latin typeface="Proxima Nova Rg"/>
              </a:rPr>
              <a:t>l'indice.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Daily LOKT Premium Septembre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23/09/2022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Daily LOKT Premium Septembre 2022 », vous êtes exposé pour une durée  de 1 à 10 ans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Bloomberg Luxury 2021 Decrement 50 point Index, la performance positive ou négative de ce placement dépendant de l'évolution de l'indice Bloomberg Luxury 2021 Decrement 50 point Index (L'indice est construit en réinvestissant les dividendes bruts détachés par les actions qui le composent et en rentranchant un prélèvement forfaitaire annuel et constant de 50 points d'indice  ; code Bloomberg : LUX21T Index ;  sponsor : Bloomberg ; www.bloomberg.com).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jour 367 jusqu'à la fin du jour 3652</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0,02274% environ par jour soit (8,30%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0.55% environ% environ de son Niveau de Référence.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7,52%</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Daily LOKT Premium Septembre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Daily LOKT Premium Septembre 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Daily LOKT Premium Septembre 2022 » ne peut constituer l’intégralité d’un portefeuille d’investissement. L’investisseur est exposé pour une durée de 367 à 3653 jour à &lt;</a:t>
            </a:r>
            <a:r>
              <a:rPr lang="fr-FR" b="1" i="1" dirty="0">
                <a:solidFill>
                  <a:schemeClr val="tx1"/>
                </a:solidFill>
                <a:latin typeface="Proxima Nova Rg"/>
              </a:rPr>
              <a:t>SJR1&gt;,.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0,02274% environ environ par jour calendaire depuis le 23/09/2022 (exclu)</a:t>
            </a:r>
          </a:p>
          <a:p>
            <a:pPr marL="0" indent="0" algn="ctr">
              <a:lnSpc>
                <a:spcPct val="100000"/>
              </a:lnSpc>
              <a:spcBef>
                <a:spcPts val="0"/>
              </a:spcBef>
              <a:buNone/>
            </a:pPr>
            <a:r>
              <a:rPr lang="fr-FR" sz="800" dirty="0"/>
              <a:t>(soit un gain total de 83,07% et un taux de rendement annuel net de 5,14%</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0,02274% par jour calendaire depuis le 23/09/2022 (exclu) </a:t>
            </a:r>
          </a:p>
          <a:p>
            <a:pPr marL="0" indent="0" algn="ctr">
              <a:lnSpc>
                <a:spcPct val="100000"/>
              </a:lnSpc>
              <a:spcBef>
                <a:spcPts val="0"/>
              </a:spcBef>
              <a:buNone/>
            </a:pPr>
            <a:r>
              <a:rPr lang="fr-FR" sz="800" dirty="0"/>
              <a:t>(Soit un taux de rendement annuel net entre 5,14%</a:t>
            </a:r>
            <a:r>
              <a:rPr lang="fr-FR" sz="800" baseline="30000" dirty="0"/>
              <a:t>(2) </a:t>
            </a:r>
            <a:r>
              <a:rPr lang="fr-FR" sz="800" dirty="0"/>
              <a:t>et 6,90%</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(1)  </a:t>
            </a:r>
            <a:r>
              <a:rPr lang="fr-FR" sz="800" dirty="0">
                <a:solidFill>
                  <a:schemeClr val="tx2"/>
                </a:solidFill>
              </a:rPr>
              <a:t>Chaque jour de bourse, du 09/10/2023 (inclus) jusqu'à la date de constatation finale (exclue),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quotidienne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 de son Niveau de Référence,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23/09/2032,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95% de son Niveau de Référence, l’investisseur reçoit, le 07 octobre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07 octobre 2032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23/09/2022 et le 23/09/2032</a:t>
            </a:r>
          </a:p>
          <a:p>
            <a:pPr marL="0" indent="0" algn="ctr">
              <a:lnSpc>
                <a:spcPct val="100000"/>
              </a:lnSpc>
              <a:spcBef>
                <a:spcPts val="0"/>
              </a:spcBef>
              <a:buNone/>
            </a:pPr>
            <a:r>
              <a:rPr lang="fr-FR" sz="800" dirty="0"/>
              <a:t>(Soit un taux de rendement annuel net inférieur ou égal à -7,60%</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à la moyenne arithmétique  hebdomadaire  des niveaux de clôture de l'indice Bloomberg Luxury 2021 Decrement 50 point Index du 03/06/2022 au 23/09/2022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95% mais supérieur ou égal à 50% de son Niveau de Référence, l’investisseur reçoit, le 07 octobre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(1) </a:t>
            </a:r>
            <a:r>
              <a:rPr lang="fr-FR" sz="800" dirty="0">
                <a:solidFill>
                  <a:schemeClr val="tx2"/>
                </a:solidFill>
              </a:rPr>
              <a:t>et à la date de constatation finale, on compare le niveau de l'indice à son Niveau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à la moyenne arithmétique  hebdomadaire  des niveaux de clôture de l'indice Bloomberg Luxury 2021 Decrement 50 point Index du 03/06/2022 au 23/09/2022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quotidienne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0.55% environ% environ de son Niveau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0,02274%</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quotidienne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0.55% environ% environ de son Niveau de Référence,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5,14%</a:t>
            </a:r>
            <a:r>
              <a:rPr lang="fr-FR" sz="800" baseline="30000" dirty="0"/>
              <a:t>(2)</a:t>
            </a:r>
            <a:r>
              <a:rPr lang="fr-FR" sz="800" dirty="0"/>
              <a:t> et 7,52%</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23/09/2032,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0.55% environ% environ% de son Niveau de Référence, l’investisseur reçoit, le 07/10/2032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07/10/2032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23/09/2022 et le 23/09/2032</a:t>
            </a:r>
          </a:p>
          <a:p>
            <a:pPr marL="0" indent="0" algn="ctr">
              <a:lnSpc>
                <a:spcPct val="100000"/>
              </a:lnSpc>
              <a:spcBef>
                <a:spcPts val="0"/>
              </a:spcBef>
              <a:buNone/>
            </a:pPr>
            <a:r>
              <a:rPr lang="fr-FR" sz="800" dirty="0"/>
              <a:t>(Soit un taux de rendement annuel net inférieur ou égal à 3,32%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7,51%</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0.55% environ% environ% mais supérieur ou égal à 50% de son Niveau de Référence, l’investisseur reçoit, le 07/10/2032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5,14%</a:t>
            </a:r>
            <a:r>
              <a:rPr lang="fr-FR" sz="800" baseline="30000" dirty="0"/>
              <a:t>2) </a:t>
            </a:r>
            <a:r>
              <a:rPr lang="fr-FR" sz="800" dirty="0"/>
              <a:t>et 7,52%</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(1) </a:t>
            </a:r>
            <a:r>
              <a:rPr lang="fr-FR" sz="800" dirty="0">
                <a:solidFill>
                  <a:schemeClr val="tx2"/>
                </a:solidFill>
              </a:rPr>
              <a:t>à partir de la fin du jour 367 et jusqu’à la fin du jour 3652, on compare le niveau de clôture de l'indice à son Niveau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quotidienne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 de son Niveau de Référence,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Chaque jour de bourse, du 09/10/2023 (inclus) jusqu'à la date de constatation finale (exclue), si à l’une des dates de constatation quotidienne correspondantes</a:t>
            </a:r>
            <a:r>
              <a:rPr lang="fr-FR" sz="800" baseline="30000" dirty="0">
                <a:solidFill>
                  <a:srgbClr val="000000"/>
                </a:solidFill>
              </a:rPr>
              <a:t>(1)</a:t>
            </a:r>
            <a:r>
              <a:rPr lang="fr-FR" sz="800" dirty="0">
                <a:solidFill>
                  <a:srgbClr val="000000"/>
                </a:solidFill>
              </a:rPr>
              <a:t> l'indice clôture à un niveau supérieur ou égal à 95% de son Niveau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0,02274% environ par jour calendaire depuis le 23/09/2022 (exclu) (soit 8,30%</a:t>
            </a:r>
            <a:r>
              <a:rPr lang="fr-FR" sz="800" i="1" dirty="0">
                <a:solidFill>
                  <a:srgbClr val="000000"/>
                </a:solidFill>
              </a:rPr>
              <a:t> </a:t>
            </a:r>
            <a:r>
              <a:rPr lang="fr-FR" sz="800" dirty="0">
                <a:solidFill>
                  <a:srgbClr val="000000"/>
                </a:solidFill>
              </a:rPr>
              <a:t>par année écoulée et un taux de rendement annuel net maximum de 6,90%</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l'indice clôture à un niveau supérieur ou égal à 95% de son Niveau de Référence, l’investisseur récupère alors l’intégralité de son capital initial, majorée d’un gain de 0,02274% environ par jour calendaire depuis le 23/09/2022 (exclu)  (soit un gain de 83,07% et un taux de rendement annuel net de 5,14%</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l'indice clôture à un niveau strictement inférieur à 95% de son Niveau de Référence mais supérieur ou égal à  50% % de ce dernier, l’investisseur récupère l’intégralité de son capital initialement investi. Le capital n’est donc exposé à un risque de perte à l’échéance(1) que si l'indice clôture à un niveau strictement inférieur à 50% de son Niveau de Référence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Daily LOKT Premium Septembre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50%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 à 10 ans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0,02274% environ par jour calendaire depuis le 23/09/2022 (exclu) </a:t>
            </a:r>
            <a:r>
              <a:rPr lang="fr-FR" sz="800" dirty="0">
                <a:solidFill>
                  <a:srgbClr val="000000"/>
                </a:solidFill>
              </a:rPr>
              <a:t>(soit un taux de rendement annuel net maximum de 6,90%</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Daily LOKT Premium Septembre 2022 » est très sensible à une faible variation du niveau de clôture de l'indice autour du seuil de </a:t>
            </a:r>
            <a:r>
              <a:rPr lang="fr-FR" sz="800" b="1" dirty="0">
                <a:solidFill>
                  <a:srgbClr val="000000"/>
                </a:solidFill>
                <a:effectLst/>
                <a:ea typeface="Calibri" panose="020F0502020204030204" pitchFamily="34" charset="0"/>
              </a:rPr>
              <a:t>95% de son Niveau de Référence   </a:t>
            </a:r>
            <a:r>
              <a:rPr lang="fr-FR" sz="800" b="1" dirty="0">
                <a:effectLst/>
                <a:ea typeface="Calibri" panose="020F0502020204030204" pitchFamily="34" charset="0"/>
              </a:rPr>
              <a:t>en cours de vie, et des seuils de 95% et 50% de son Niveau de Référence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quotidienne</a:t>
            </a:r>
            <a:r>
              <a:rPr lang="fr-FR" sz="800" baseline="30000" dirty="0">
                <a:solidFill>
                  <a:srgbClr val="000000"/>
                </a:solidFill>
              </a:rPr>
              <a:t>(1)</a:t>
            </a:r>
            <a:r>
              <a:rPr lang="fr-FR" sz="800" dirty="0">
                <a:solidFill>
                  <a:srgbClr val="000000"/>
                </a:solidFill>
              </a:rPr>
              <a:t>, </a:t>
            </a:r>
            <a:r>
              <a:rPr lang="fr-FR" sz="800" dirty="0"/>
              <a:t>l’investisseur peut recevoir un coupon de 0,02274% dès lors que l'indice clôture à un niveau supérieur ou égal à 0.55% environ% environ de son Niveau de Référence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jour 367 jusqu'à la fin du jour 3652, si à l’une des dates de constatation quotidienne correspondantes</a:t>
            </a:r>
            <a:r>
              <a:rPr lang="fr-FR" sz="800" baseline="30000" dirty="0">
                <a:solidFill>
                  <a:srgbClr val="000000"/>
                </a:solidFill>
              </a:rPr>
              <a:t>(1)</a:t>
            </a:r>
            <a:r>
              <a:rPr lang="fr-FR" sz="800" dirty="0">
                <a:solidFill>
                  <a:srgbClr val="000000"/>
                </a:solidFill>
              </a:rPr>
              <a:t> l'indice clôture à un niveau supérieur ou égal à 95% de son Niveau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0,02274%  (soit un taux de rendement annuel net maximum de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l'indice clôture à un niveau supérieur ou égal à 50% de son Niveau de Référence, l’investisseur récupère alors l’intégralité de son capital initial (soit un taux de rendement annuel net maximum de 7,52%</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Daily LOKT Premium Septembre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50%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 à 10 ans.</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0,02274% environ par jour </a:t>
            </a:r>
            <a:r>
              <a:rPr lang="fr-FR" sz="800" dirty="0">
                <a:solidFill>
                  <a:srgbClr val="000000"/>
                </a:solidFill>
              </a:rPr>
              <a:t>(soit un taux de rendement annuel net maximum de 7,52%</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Daily LOKT Premium Septembre 2022 » est très sensible à une faible variation du niveau de clôture de l'indice autour des seuils de </a:t>
            </a:r>
            <a:r>
              <a:rPr lang="fr-FR" sz="800" dirty="0">
                <a:solidFill>
                  <a:srgbClr val="000000"/>
                </a:solidFill>
                <a:effectLst/>
                <a:ea typeface="Calibri" panose="020F0502020204030204" pitchFamily="34" charset="0"/>
              </a:rPr>
              <a:t>0.55% environ% environ de son Niveau de Référence et 95% de son Niveau de Référence   </a:t>
            </a:r>
            <a:r>
              <a:rPr lang="fr-FR" sz="800" dirty="0">
                <a:effectLst/>
                <a:ea typeface="Calibri" panose="020F0502020204030204" pitchFamily="34" charset="0"/>
              </a:rPr>
              <a:t>en cours de vie, et des seuils de 0.55% environ% environ% et 50% de son Niveau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a:solidFill>
                  <a:srgbClr val="000000"/>
                </a:solidFill>
              </a:rPr>
              <a: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 </a:t>
            </a:r>
            <a:r>
              <a:rPr lang="fr-FR" sz="650" dirty="0">
                <a:solidFill>
                  <a:schemeClr val="tx2"/>
                </a:solidFill>
                <a:latin typeface="+mn-lt"/>
              </a:rPr>
              <a:t>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 </a:t>
            </a:r>
            <a:r>
              <a:rPr lang="fr-FR" sz="650" dirty="0">
                <a:solidFill>
                  <a:schemeClr val="tx2"/>
                </a:solidFill>
                <a:latin typeface="+mn-lt"/>
              </a:rPr>
              <a:t>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L'indice est construit en réinvestissant les dividendes bruts détachés par les actions qui le composent et en rentranchant un prélèvement forfaitaire annuel et constant de 50 points d'indice </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Bloomberg Luxury 2021 Decrement 50 point Index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l'indice clôture à un niveau strictement inférieur à 50%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finale( 1 ), l'indice clôture à un niveau strictement inférieur à 95% mais supérieur ou égal à 50%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quotidienne du mécanisme de remboursement anticipé automatique</a:t>
            </a:r>
            <a:r>
              <a:rPr lang="fr-FR" sz="800" b="0" baseline="30000" dirty="0">
                <a:latin typeface="+mn-lt"/>
              </a:rPr>
              <a:t>(1)</a:t>
            </a:r>
            <a:r>
              <a:rPr lang="fr-FR" sz="800" b="0" dirty="0">
                <a:latin typeface="+mn-lt"/>
              </a:rPr>
              <a:t>, l'indice clôture à un niveau supérieur ou égal à 95%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Daily LOKT Premium Septembre 2022 » EST TRÈS SENSIBLE À UNE FAIBLE VARIATION DU niveau DE CLÔTURE de l'indice AUTOUR DES SEUILS DE 95% ET DE 50% </a:t>
            </a:r>
            <a:r>
              <a:rPr lang="fr-FR" sz="800" cap="all" dirty="0">
                <a:solidFill>
                  <a:srgbClr val="B9A049"/>
                </a:solidFill>
                <a:latin typeface="+mn-lt"/>
              </a:rPr>
              <a:t>DE SON Niveau de Référence</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quotidienne</a:t>
            </a:r>
            <a:r>
              <a:rPr lang="fr-FR" sz="800" baseline="30000" dirty="0"/>
              <a:t>(1) </a:t>
            </a:r>
            <a:r>
              <a:rPr lang="fr-FR" sz="800" dirty="0">
                <a:latin typeface="+mn-lt"/>
              </a:rPr>
              <a:t>Chaque jour de bourse, du 09/10/2023 (inclus) jusqu'à la date de constatation finale (exclue)</a:t>
            </a:r>
            <a:r>
              <a:rPr lang="fr-FR" sz="800" dirty="0"/>
              <a:t>,  l'indice clôture à un niveau strictement inférieur à 95% de son Niveau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50% de son Niveau de Référence (40% dans cet exemple). L’investisseur récupère alors le capital initialement investi diminué de l’intégralité de la baisse enregistrée par l'indice, soit 40%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-9,63%</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quotidienne</a:t>
            </a:r>
            <a:r>
              <a:rPr lang="fr-FR" sz="800" baseline="30000" dirty="0">
                <a:solidFill>
                  <a:srgbClr val="04202E"/>
                </a:solidFill>
                <a:latin typeface="+mn-lt"/>
              </a:rPr>
              <a:t>(1)</a:t>
            </a:r>
            <a:r>
              <a:rPr lang="fr-FR" sz="800" dirty="0">
                <a:latin typeface="+mn-lt"/>
              </a:rPr>
              <a:t> Chaque jour de bourse, du 09/10/2023 (inclus) jusqu'à la date de constatation finale (exclue), l'indice clôture à </a:t>
            </a:r>
            <a:r>
              <a:rPr lang="fr-FR" sz="800" dirty="0">
                <a:solidFill>
                  <a:schemeClr val="tx2"/>
                </a:solidFill>
                <a:latin typeface="+mn-lt"/>
              </a:rPr>
              <a:t>un niveau strictement inférieur à 95% de son Niveau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l'indice clôture à un niveau strictement inférieur à 95% de son Niveau de Référence (80%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-3,17%</a:t>
            </a:r>
            <a:r>
              <a:rPr lang="fr-FR" sz="800" baseline="30000" dirty="0">
                <a:solidFill>
                  <a:schemeClr val="tx1"/>
                </a:solidFill>
                <a:latin typeface="+mn-lt"/>
              </a:rPr>
              <a:t>(2)</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Daily LOKT Premium Septembre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quotidienne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95% de son Niveau de Référence 95% de son Niveau de Référence </a:t>
            </a:r>
            <a:r>
              <a:rPr lang="fr-FR" sz="800" dirty="0">
                <a:solidFill>
                  <a:schemeClr val="tx2"/>
                </a:solidFill>
              </a:rPr>
              <a:t>(120% dans cet exemple). Le produit est automatiquement remboursé par anticipation. Il verse alors l’intégralité du capital initial majorée d’un gain de 0,02274% environ par jour calendaire depuis le 23/09/2022 (exclu), soit un gain de 8,34558% dans notre exemple.</a:t>
            </a:r>
          </a:p>
          <a:p>
            <a:pPr algn="just">
              <a:spcAft>
                <a:spcPts val="600"/>
              </a:spcAft>
            </a:pPr>
            <a:r>
              <a:rPr lang="fr-FR" sz="800" dirty="0"/>
              <a:t>Ce qui correspond à un taux de rendement annuel net de 6,90%</a:t>
            </a:r>
            <a:r>
              <a:rPr lang="fr-FR" sz="800" baseline="30000" dirty="0"/>
              <a:t>(2)</a:t>
            </a:r>
            <a:r>
              <a:rPr lang="fr-FR" sz="800" dirty="0"/>
              <a:t>, contre un taux de rendement annuel net de 17,89%</a:t>
            </a:r>
            <a:r>
              <a:rPr lang="fr-FR" sz="800" baseline="30000" dirty="0"/>
              <a:t>(2)</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0,02274% environ par jour calendaire depuis le 23/09/2022 (exclu).</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20352</TotalTime>
  <Words>11170</Words>
  <Application>Microsoft Office PowerPoint</Application>
  <PresentationFormat>Personnalisé</PresentationFormat>
  <Paragraphs>395</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955</cp:revision>
  <cp:lastPrinted>2022-05-04T09:56:42Z</cp:lastPrinted>
  <dcterms:created xsi:type="dcterms:W3CDTF">2017-02-21T09:03:05Z</dcterms:created>
  <dcterms:modified xsi:type="dcterms:W3CDTF">2022-07-01T13:55:49Z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