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207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26/07/2022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26/07/2022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&lt;DDR1&gt;</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21786558"/>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&lt;SJR1M&gt;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&lt;sponsor&gt;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&lt;2PDC&gt;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a:t>
            </a:r>
            <a:r>
              <a:rPr kumimoji="0" lang="fr-FR" sz="800" b="0" i="0" u="none" strike="noStrike" kern="1200" cap="none" spc="0" normalizeH="0" baseline="0" noProof="0">
                <a:ln>
                  <a:noFill/>
                </a:ln>
                <a:effectLst/>
                <a:uLnTx/>
                <a:uFillTx/>
                <a:latin typeface="Proxima Nova Rg"/>
                <a:ea typeface="+mn-ea"/>
                <a:cs typeface="+mn-cs"/>
              </a:rPr>
              <a:t>&lt;balisedeg1&gt;</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panose="02000506030000020004" pitchFamily="2" charset="0"/>
              <a:ea typeface="+mn-ea"/>
              <a:cs typeface="+mn-cs"/>
            </a:endParaRP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r>
              <a:rPr kumimoji="0" lang="fr-FR" sz="800" b="0" i="0" u="none" strike="noStrike" kern="1200" cap="none" spc="0" normalizeH="0" baseline="0" noProof="0" dirty="0">
                <a:ln>
                  <a:noFill/>
                </a:ln>
                <a:effectLst/>
                <a:uLnTx/>
                <a:uFillTx/>
                <a:latin typeface="Proxima Nova Rg"/>
                <a:ea typeface="+mn-ea"/>
                <a:cs typeface="+mn-cs"/>
              </a:rPr>
              <a: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son </a:t>
            </a:r>
            <a:r>
              <a:rPr lang="fr-FR" sz="800" b="1">
                <a:solidFill>
                  <a:schemeClr val="tx2"/>
                </a:solidFill>
              </a:rPr>
              <a:t>&lt;NDR&gt;, l’investisseur </a:t>
            </a:r>
            <a:r>
              <a:rPr lang="fr-FR" sz="800" b="1" dirty="0">
                <a:solidFill>
                  <a:schemeClr val="tx2"/>
                </a:solidFill>
              </a:rPr>
              <a:t>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20784</TotalTime>
  <Words>11164</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1000</cp:revision>
  <cp:lastPrinted>2022-07-13T14:13:17Z</cp:lastPrinted>
  <dcterms:created xsi:type="dcterms:W3CDTF">2017-02-21T09:03:05Z</dcterms:created>
  <dcterms:modified xsi:type="dcterms:W3CDTF">2022-07-26T11:45:04Z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