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&lt;WALLY&gt;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&lt;DBAC&gt;%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&lt;ABDAC&gt;%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&lt;NSD&gt;%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&lt;last-1&gt;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&lt;F0&gt;&lt;F0s&gt;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&lt;SJR3M&gt; &lt;DU&gt; &lt;SJR1&gt; par rapport à son &lt;NDR&gt;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3839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150</cp:revision>
  <dcterms:created xsi:type="dcterms:W3CDTF">2021-04-29T09:48:33Z</dcterms:created>
  <dcterms:modified xsi:type="dcterms:W3CDTF">2022-07-26T09:47:17Z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