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T40.0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2 et jusqu’à la fin du trimestre 39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T40.0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29/07/2030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29/07/2030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70%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104,00%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4,00%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40,00%)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Cours du l’action par rapport à son Cours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1,00% par trimestrecalendaire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Trimestres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100%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trimestre 1 jusqu’au trimestre 39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39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Trimestres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4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40,00%)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4,00%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2986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147</cp:revision>
  <dcterms:created xsi:type="dcterms:W3CDTF">2021-04-29T09:48:33Z</dcterms:created>
  <dcterms:modified xsi:type="dcterms:W3CDTF">2022-07-26T09:07:31Z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