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1/365*12,00%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 et BNP Paribas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81%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 et BNP Paribas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12,00%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Bouygues SA et BNP Paribas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2 et jusqu’à la fin du année 4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12,00%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12,00%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4.0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1/365*12,00%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29/07/2027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29/07/2026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29/07/2026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29/07/2026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1/365*12,00%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29/07/2026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29/07/2026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29/07/2027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29/07/2027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29/07/2027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(29/07/2027)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de l' l’action la moins performante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12,00% par annéecalendaire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60,00%)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12,00%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12,00%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12,00%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année 1 jusqu’au année 4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12,00%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12,00%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12,00%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année 1 jusqu’à la fin du année 4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Années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60,00%)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12,00%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3839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150</cp:revision>
  <dcterms:created xsi:type="dcterms:W3CDTF">2021-04-29T09:48:33Z</dcterms:created>
  <dcterms:modified xsi:type="dcterms:W3CDTF">2022-07-26T09:47:17Z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