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1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08386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a:t>
            </a:r>
            <a:r>
              <a:rPr lang="fr-FR" sz="800" dirty="0">
                <a:solidFill>
                  <a:srgbClr val="000000"/>
                </a:solidFill>
                <a:highlight>
                  <a:srgbClr val="FFFF00"/>
                </a:highlight>
              </a:rPr>
              <a:t>Les fluctuations du prix du produit en cours de vie sont également plus importantes en cas de baisse des marchés en raison de la méthode de prélèvement forfaitaire en points.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a:t>
            </a:r>
            <a:r>
              <a:rPr lang="fr-FR" sz="800" dirty="0">
                <a:solidFill>
                  <a:srgbClr val="000000"/>
                </a:solidFill>
                <a:highlight>
                  <a:srgbClr val="FFFF00"/>
                </a:highlight>
              </a:rPr>
              <a:t>Les fluctuations du prix du produit en cours de vie sont également plus importantes en cas de baisse des marchés en raison de la méthode de prélèvement forfaitaire en points.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19951</TotalTime>
  <Words>10330</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903</cp:revision>
  <cp:lastPrinted>2022-05-04T09:56:42Z</cp:lastPrinted>
  <dcterms:created xsi:type="dcterms:W3CDTF">2017-02-21T09:03:05Z</dcterms:created>
  <dcterms:modified xsi:type="dcterms:W3CDTF">2022-06-20T13:00:49Z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