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10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&lt;DDR1&gt;</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son </a:t>
            </a:r>
            <a:r>
              <a:rPr lang="fr-FR" sz="800" b="1">
                <a:solidFill>
                  <a:schemeClr val="tx2"/>
                </a:solidFill>
              </a:rPr>
              <a:t>&lt;NDR&gt;, l’investisseur </a:t>
            </a:r>
            <a:r>
              <a:rPr lang="fr-FR" sz="800" b="1" dirty="0">
                <a:solidFill>
                  <a:schemeClr val="tx2"/>
                </a:solidFill>
              </a:rPr>
              <a:t>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20738</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987</cp:revision>
  <cp:lastPrinted>2022-07-13T14:13:17Z</cp:lastPrinted>
  <dcterms:created xsi:type="dcterms:W3CDTF">2017-02-21T09:03:05Z</dcterms:created>
  <dcterms:modified xsi:type="dcterms:W3CDTF">2022-07-26T08:27:07Z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