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29/07/2030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29/07/2030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du l’action par rapport à son Cours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1,00%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100%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146</cp:revision>
  <dcterms:created xsi:type="dcterms:W3CDTF">2021-04-29T09:48:33Z</dcterms:created>
  <dcterms:modified xsi:type="dcterms:W3CDTF">2022-07-25T15:10:44Z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