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&lt;DDR_MAJ&gt;.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&lt;TDP&gt;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&lt;TRA.D.P&gt;</a:t>
            </a:r>
            <a:r>
              <a:rPr lang="fr-FR" sz="700" baseline="30000" dirty="0"/>
              <a:t>(2)</a:t>
            </a:r>
            <a:r>
              <a:rPr lang="fr-FR" sz="700" dirty="0"/>
              <a:t>, contre un Taux de Rendement Annuel net négatif de </a:t>
            </a:r>
            <a:r>
              <a:rPr lang="fr-FR" sz="700" dirty="0">
                <a:solidFill>
                  <a:srgbClr val="000000"/>
                </a:solidFill>
                <a:highlight>
                  <a:srgbClr val="00FFFF"/>
                </a:highlight>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a:t>
            </a:r>
            <a:r>
              <a:rPr lang="fr-FR" sz="700" dirty="0">
                <a:solidFill>
                  <a:schemeClr val="tx2"/>
                </a:solidFill>
                <a:highlight>
                  <a:srgbClr val="FF00FF"/>
                </a:highlight>
              </a:rPr>
              <a:t>&lt;ABAC2</a:t>
            </a:r>
            <a:r>
              <a:rPr lang="fr-FR" sz="700" dirty="0">
                <a:solidFill>
                  <a:schemeClr val="tx2"/>
                </a:solidFill>
              </a:rPr>
              <a:t>&gt;.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&lt;TRA.F.P&gt;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&lt;TRA.F.SJ&gt;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maximum de </a:t>
            </a:r>
            <a:r>
              <a:rPr lang="fr-FR" sz="800" dirty="0">
                <a:solidFill>
                  <a:srgbClr val="000000"/>
                </a:solidFill>
                <a:highlight>
                  <a:srgbClr val="FFFF00"/>
                </a:highlight>
              </a:rPr>
              <a:t>&lt;TRA.MAX.P&gt;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