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50" d="100"/>
          <a:sy n="150" d="100"/>
        </p:scale>
        <p:origin x="1122" y="-40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correspondantes(1),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&lt;TRA.MP&gt;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&lt;ticker&gt;</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 </a:t>
            </a:r>
            <a:endParaRPr lang="fr-FR" sz="800" dirty="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1764276"/>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a:t>
                      </a:r>
                      <a:r>
                        <a:rPr lang="fr-FR" sz="700" b="0" i="0" kern="1200">
                          <a:solidFill>
                            <a:schemeClr val="tx1"/>
                          </a:solidFill>
                          <a:highlight>
                            <a:srgbClr val="00FFFF"/>
                          </a:highlight>
                          <a:latin typeface="+mn-lt"/>
                          <a:ea typeface="+mn-ea"/>
                          <a:cs typeface="+mn-cs"/>
                        </a:rPr>
                        <a:t>&gt;(finale).</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&lt;BCPN&gt; </a:t>
            </a:r>
            <a:r>
              <a:rPr kumimoji="0" lang="fr-FR" sz="800" b="0" i="0" u="none" strike="noStrike" kern="1200" cap="none" spc="0" normalizeH="0" baseline="0" noProof="0" dirty="0">
                <a:ln>
                  <a:noFill/>
                </a:ln>
                <a:effectLst/>
                <a:uLnTx/>
                <a:uFillTx/>
                <a:latin typeface="Proxima Nova Rg"/>
                <a:ea typeface="+mn-ea"/>
                <a:cs typeface="+mn-cs"/>
              </a:rPr>
              <a:t>&lt;balisedeg1&gt;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chemeClr val="tx1"/>
                </a:solidFill>
                <a:latin typeface="Proxima Nova Rg"/>
              </a:rPr>
              <a:t>PDIPERF&gt;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00" i="1" baseline="30000" dirty="0">
                <a:solidFill>
                  <a:srgbClr val="000000"/>
                </a:solidFill>
                <a:latin typeface="Proxima Nova Rg" panose="02000506030000020004" pitchFamily="2" charset="0"/>
              </a:rPr>
              <a:t>(2)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a:t>
            </a:r>
            <a:r>
              <a:rPr lang="fr-FR" sz="800" b="1">
                <a:solidFill>
                  <a:schemeClr val="tx2"/>
                </a:solidFill>
              </a:rPr>
              <a:t>son &lt;NDR&gt;, </a:t>
            </a:r>
            <a:r>
              <a:rPr lang="fr-FR" sz="800" b="1" dirty="0">
                <a:solidFill>
                  <a:schemeClr val="tx2"/>
                </a:solidFill>
              </a:rPr>
              <a:t>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&lt;balisedeg3&gt;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&lt;TRA.RM.P&gt;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37302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 </a:t>
            </a:r>
            <a:endParaRPr lang="fr-FR" sz="800" b="1" dirty="0">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332503"/>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a:t>
            </a:r>
            <a:r>
              <a:rPr lang="fr-FR" sz="800">
                <a:solidFill>
                  <a:schemeClr val="tx2"/>
                </a:solidFill>
                <a:latin typeface="Proxima Nova Rg" panose="02000506030000020004" pitchFamily="2" charset="0"/>
              </a:rPr>
              <a:t>&gt; supérieur à &lt;ABAC&gt; </a:t>
            </a:r>
            <a:r>
              <a:rPr lang="fr-FR" sz="800">
                <a:solidFill>
                  <a:schemeClr val="tx2"/>
                </a:solidFill>
              </a:rPr>
              <a:t>(&lt;</a:t>
            </a:r>
            <a:r>
              <a:rPr lang="fr-FR" sz="800" dirty="0">
                <a:solidFill>
                  <a:schemeClr val="tx2"/>
                </a:solidFill>
              </a:rPr>
              <a: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20671</TotalTime>
  <Words>8871</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945</cp:revision>
  <cp:lastPrinted>2022-05-04T09:56:42Z</cp:lastPrinted>
  <dcterms:created xsi:type="dcterms:W3CDTF">2017-02-21T09:03:05Z</dcterms:created>
  <dcterms:modified xsi:type="dcterms:W3CDTF">2022-06-28T09:50:19Z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