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48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29/04/2022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1,875% par trimestre écoulé depuis le 29/04/2022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90,00%)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1,875% par trimestre écoulé depuis le 29/04/2022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7,50%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47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1,875% par trimestre écoulé depuis le 29/04/2022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7,50%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1,875% par trimestre écoulé depuis le 29/04/2022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90,00%)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29/04/2022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48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47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1,875% par trimestre écoulé depuis le 29/04/2022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7,50%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1,875% par trimestre écoulé depuis le 29/04/2022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90,00%)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29/04/2022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48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47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l’échéanceU+208D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automatiqueU+208D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l’échéanceU+208D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l’échéanceU+208D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automatiqueU+208D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