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l'indice entre son Niveau Initial et son niveau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&lt;F0M&gt;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31/05/2022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année écoulée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année écoulée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1,75%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année écoulée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1,75%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année écoulée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31/05/2022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l'indice entre son Niveau Initial et son niveau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année écoulée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1,75%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1,75% par année écoulée depuis le 31/05/2022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21,00%)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31/05/2022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50%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de l' l'indice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année</a:t>
            </a:r>
            <a:r>
              <a:rPr lang="fr-FR" sz="700" dirty="0">
                <a:latin typeface="Proxima Nova Rg" panose="02000506030000020004" pitchFamily="2" charset="0"/>
              </a:rPr>
              <a:t> 11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70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 en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5</cp:revision>
  <dcterms:created xsi:type="dcterms:W3CDTF">2021-04-29T09:48:33Z</dcterms:created>
  <dcterms:modified xsi:type="dcterms:W3CDTF">2022-06-27T13:50:52Z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