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2" d="100"/>
          <a:sy n="72" d="100"/>
        </p:scale>
        <p:origin x="3444" y="32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⁽¹⁾</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kopkpopok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kopkpopok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KOPKPOPOK</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28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50% ET DE 100%%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jours 1, à la date de constatation correspondante, l’action clôture à un cours strictement supérieur à 100%% de son Cours Initial. Le produit verse donc un coupon de 1,00% au titre du jours.</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jours 2 à 9, aux dates de constatation correspondantes</a:t>
            </a:r>
            <a:r>
              <a:rPr lang="fr-FR" sz="800" baseline="30000" dirty="0"/>
              <a:t>⁽¹⁾</a:t>
            </a:r>
            <a:r>
              <a:rPr lang="fr-FR" sz="800" dirty="0"/>
              <a:t>, l’action clôture à un cours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-12,12%</a:t>
            </a:r>
            <a:r>
              <a:rPr lang="fr-FR" sz="800" baseline="30000" dirty="0"/>
              <a:t>⁽²⁾</a:t>
            </a:r>
            <a:r>
              <a:rPr lang="fr-FR" sz="800" dirty="0"/>
              <a:t>, contre un Taux de Rendement Annuel net négatif de </a:t>
            </a:r>
            <a:r>
              <a:rPr lang="fr-FR" sz="800" dirty="0">
                <a:solidFill>
                  <a:srgbClr val="000000"/>
                </a:solidFill>
                <a:highlight>
                  <a:srgbClr val="00FFFF"/>
                </a:highlight>
              </a:rPr>
              <a:t>-12,21%</a:t>
            </a:r>
            <a:r>
              <a:rPr lang="fr-FR" sz="800" baseline="30000" dirty="0"/>
              <a:t>⁽²⁾</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jours 2, à la date de constatation correspondante</a:t>
            </a:r>
            <a:r>
              <a:rPr lang="fr-FR" sz="800" baseline="30000" dirty="0">
                <a:latin typeface="+mn-lt"/>
              </a:rPr>
              <a:t>⁽¹⁾</a:t>
            </a:r>
            <a:r>
              <a:rPr lang="fr-FR" sz="800" dirty="0">
                <a:latin typeface="+mn-lt"/>
              </a:rPr>
              <a:t>, l’action clôture à un cours strictement inférieur à 100% de son Cours Initial mais supérieur au seuil de versement du coupon. Le mécanisme de remboursement anticipé automatique n’est donc pas activé mais le produit verse un coupon de 1,00% au titre du jours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(65%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-0,88%</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-5,17%</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jours 1 au jours 0, aux dates de constatation correspondantes</a:t>
            </a:r>
            <a:r>
              <a:rPr lang="fr-FR" sz="800" baseline="30000" dirty="0">
                <a:solidFill>
                  <a:schemeClr val="tx2"/>
                </a:solidFill>
              </a:rPr>
              <a:t>⁽¹⁾</a:t>
            </a:r>
            <a:r>
              <a:rPr lang="fr-FR" sz="800" dirty="0">
                <a:solidFill>
                  <a:schemeClr val="tx2"/>
                </a:solidFill>
              </a:rPr>
              <a:t>, l’action clôture à un cours supérieur au seuil de versement du coupon. Le produit verse alors un coupon de 1,00% au titre de chaque jours.</a:t>
            </a:r>
          </a:p>
          <a:p>
            <a:pPr algn="just">
              <a:spcAft>
                <a:spcPts val="600"/>
              </a:spcAft>
            </a:pPr>
            <a:r>
              <a:rPr lang="fr-FR" sz="800" dirty="0">
                <a:solidFill>
                  <a:schemeClr val="tx2"/>
                </a:solidFill>
              </a:rPr>
              <a:t>Dès la fin du jours 1, à la date de constatation correspondante</a:t>
            </a:r>
            <a:r>
              <a:rPr lang="fr-FR" sz="800" baseline="30000" dirty="0">
                <a:solidFill>
                  <a:schemeClr val="tx2"/>
                </a:solidFill>
              </a:rPr>
              <a:t>⁽¹⁾</a:t>
            </a:r>
            <a:r>
              <a:rPr lang="fr-FR" sz="800" dirty="0">
                <a:solidFill>
                  <a:schemeClr val="tx2"/>
                </a:solidFill>
              </a:rPr>
              <a:t>, l’action clôture à un cours supérieur à 100% de son Cours Initial (115% dans cet exemple). Le produit est alors automatiquement remboursé par anticipation. L’investisseur récupère l’intégralité du capital initial majoré du coupon de 1,00%.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2812,25%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13,68%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jours.</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27/06/2022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10,66%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153,44%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82,08%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a:effectLst/>
                <a:latin typeface="+mj-lt"/>
              </a:rPr>
              <a:t>27/06/2010</a:t>
            </a:r>
            <a:r>
              <a:rPr lang="en-US" sz="1200">
                <a:latin typeface="+mj-lt"/>
              </a:rPr>
              <a:t> </a:t>
            </a:r>
            <a:r>
              <a:rPr lang="fr-FR" sz="1200" cap="none" dirty="0">
                <a:latin typeface="Futura PT" panose="020B0902020204020203" pitchFamily="34" charset="0"/>
              </a:rPr>
              <a:t>ET LE 27/06/2022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28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jour ouvré entre le 29 juillet 2023 (inclus) et le 29 juillet 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5e jour ouvré suivant la date de constatation quotidienne.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28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2019866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kopkpopok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01/08/2022, 01/08/2022, 01/08/2022, 02/08/2022, 03/08/2022, 04/08/2022, 05/08/2022, 08/08/2022, 08/08/2022, 08/08/2022, 09/08/2022, 10/08/2022, 11/08/2022, 12/08/2022, 15/08/2022, 15/08/2022, 15/08/2022, 16/08/2022, 17/08/2022, 18/08/2022, 19/08/2022, 22/08/2022, 22/08/2022, 22/08/2022, 23/08/2022, 24/08/2022, 25/08/2022, 26/08/2022, 29/08/2022, 29/08/2022, 29/08/2022, 30/08/2022, 31/08/2022, 01/09/2022, 02/09/2022, 05/09/2022, 05/09/2022, 05/09/2022, 06/09/2022, 07/09/2022, 08/09/2022, 09/09/2022, 12/09/2022, 12/09/2022, 12/09/2022, 13/09/2022, 14/09/2022, 15/09/2022, 16/09/2022, 19/09/2022, 19/09/2022, 19/09/2022, 20/09/2022, 21/09/2022, 22/09/2022, 23/09/2022, 26/09/2022, 26/09/2022, 26/09/2022, 27/09/2022, 28/09/2022, 29/09/2022, 30/09/2022, 03/10/2022, 03/10/2022, 03/10/2022, 04/10/2022, 05/10/2022, 06/10/2022, 07/10/2022, 10/10/2022, 10/10/2022, 10/10/2022, 11/10/2022, 12/10/2022, 13/10/2022, 14/10/2022, 17/10/2022, 17/10/2022, 17/10/2022, 18/10/2022, 19/10/2022, 20/10/2022, 21/10/2022, 24/10/2022, 24/10/2022, 24/10/2022, 25/10/2022, 26/10/2022, 27/10/2022, 28/10/2022, 31/10/2022, 31/10/2022, 31/10/2022, 01/11/2022, 02/11/2022, 03/11/2022, 04/11/2022, 07/11/2022, 07/11/2022, 07/11/2022, 08/11/2022, 09/11/2022, 10/11/2022, 11/11/2022, 14/11/2022, 14/11/2022, 14/11/2022, 15/11/2022, 16/11/2022, 17/11/2022, 18/11/2022, 21/11/2022, 21/11/2022, 21/11/2022, 22/11/2022, 23/11/2022, 24/11/2022, 25/11/2022, 28/11/2022, 28/11/2022, 28/11/2022, 29/11/2022, 30/11/2022, 01/12/2022, 02/12/2022, 05/12/2022, 05/12/2022, 05/12/2022, 06/12/2022, 07/12/2022, 08/12/2022, 09/12/2022, 12/12/2022, 12/12/2022, 12/12/2022, 13/12/2022, 14/12/2022, 15/12/2022, 16/12/2022, 19/12/2022, 19/12/2022, 19/12/2022, 20/12/2022, 21/12/2022, 22/12/2022, 23/12/2022, 27/12/2022, 27/12/2022, 27/12/2022, 27/12/2022, 28/12/2022, 29/12/2022, 30/12/2022, 02/01/2023, 02/01/2023, 02/01/2023, 03/01/2023, 04/01/2023, 05/01/2023, 06/01/2023, 09/01/2023, 09/01/2023, 09/01/2023, 10/01/2023, 11/01/2023, 12/01/2023, 13/01/2023, 16/01/2023, 16/01/2023, 16/01/2023, 17/01/2023, 18/01/2023, 19/01/2023, 20/01/2023, 23/01/2023, 23/01/2023, 23/01/2023, 24/01/2023, 25/01/2023, 26/01/2023, 27/01/2023, 30/01/2023, 30/01/2023, 30/01/2023, 31/01/2023, 01/02/2023, 02/02/2023, 03/02/2023, 06/02/2023, 06/02/2023, 06/02/2023, 07/02/2023, 08/02/2023, 09/02/2023, 10/02/2023, 13/02/2023, 13/02/2023, 13/02/2023, 14/02/2023, 15/02/2023, 16/02/2023, 17/02/2023, 20/02/2023, 20/02/2023, 20/02/2023, 21/02/2023, 22/02/2023, 23/02/2023, 24/02/2023, 27/02/2023, 27/02/2023, 27/02/2023, 28/02/2023, 01/03/2023, 02/03/2023, 03/03/2023, 06/03/2023, 06/03/2023, 06/03/2023, 07/03/2023, 08/03/2023, 09/03/2023, 10/03/2023, 13/03/2023, 13/03/2023, 13/03/2023, 14/03/2023, 15/03/2023, 16/03/2023, 17/03/2023, 20/03/2023, 20/03/2023, 20/03/2023, 21/03/2023, 22/03/2023, 23/03/2023, 24/03/2023, 27/03/2023, 27/03/2023, 27/03/2023, 28/03/2023, 29/03/2023, 30/03/2023, 31/03/2023, 03/04/2023, 03/04/2023, 03/04/2023, 04/04/2023, 05/04/2023, 06/04/2023, 11/04/2023, 11/04/2023, 11/04/2023, 11/04/2023, 11/04/2023, 12/04/2023, 13/04/2023, 14/04/2023, 17/04/2023, 17/04/2023, 17/04/2023, 18/04/2023, 19/04/2023, 20/04/2023, 21/04/2023, 24/04/2023, 24/04/2023, 24/04/2023, 25/04/2023, 26/04/2023, 27/04/2023, 28/04/2023, 02/05/2023, 02/05/2023, 02/05/2023, 02/05/2023, 03/05/2023, 04/05/2023, 05/05/2023, 08/05/2023, 08/05/2023, 08/05/2023, 09/05/2023, 10/05/2023, 11/05/2023, 12/05/2023, 15/05/2023, 15/05/2023, 15/05/2023, 16/05/2023, 17/05/2023, 18/05/2023, 19/05/2023, 22/05/2023, 22/05/2023, 22/05/2023, 23/05/2023, 24/05/2023, 25/05/2023, 26/05/2023, 29/05/2023, 29/05/2023, 29/05/2023, 30/05/2023, 31/05/2023, 01/06/2023, 02/06/2023, 05/06/2023, 05/06/2023, 05/06/2023, 06/06/2023, 07/06/2023, 08/06/2023, 09/06/2023, 12/06/2023, 12/06/2023, 12/06/2023, 13/06/2023, 14/06/2023, 15/06/2023, 16/06/2023, 19/06/2023, 19/06/2023, 19/06/2023, 20/06/2023, 21/06/2023, 22/06/2023, 23/06/2023, 26/06/2023, 26/06/2023, 26/06/2023, 27/06/2023, 28/06/2023, 29/06/2023, 30/06/2023, 03/07/2023, 03/07/2023, 03/07/2023, 04/07/2023, 05/07/2023, 06/07/2023, 07/07/2023, 10/07/2023, 10/07/2023, 10/07/2023, 11/07/2023, 12/07/2023, 13/07/2023, 14/07/2023, 17/07/2023, 17/07/2023, 17/07/2023, 18/07/2023, 19/07/2023, 20/07/2023, 21/07/2023, 24/07/2023, 24/07/2023, 24/07/2023, 25/07/2023, 26/07/2023, 27/07/2023, 28/07/2023, 31/07/2023, 31/07/2023, 31/07/2023, 01/08/2023, 02/08/2023, 03/08/2023, 04/08/2023, 07/08/2023, 07/08/2023, 07/08/2023, 08/08/2023, 09/08/2023, 10/08/2023, 11/08/2023, 14/08/2023, 14/08/2023, 14/08/2023, 15/08/2023, 16/08/2023, 17/08/2023, 18/08/2023, 21/08/2023, 21/08/2023, 21/08/2023, 22/08/2023, 23/08/2023, 24/08/2023, 25/08/2023, 28/08/2023, 28/08/2023, 28/08/2023, 29/08/2023, 30/08/2023, 31/08/2023, 01/09/2023, 04/09/2023, 04/09/2023, 04/09/2023, 05/09/2023, 06/09/2023, 07/09/2023, 08/09/2023, 11/09/2023, 11/09/2023, 11/09/2023, 12/09/2023, 13/09/2023, 14/09/2023, 15/09/2023, 18/09/2023, 18/09/2023, 18/09/2023, 19/09/2023, 20/09/2023, 21/09/2023, 22/09/2023, 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27/12/2023, 27/12/2023, 28/12/2023, 29/12/2023, 02/01/2024, 02/01/2024, 02/01/2024, 02/01/2024, 03/01/2024, 04/01/2024, 05/01/2024, 08/01/2024, 08/01/2024, 08/01/2024, 09/01/2024, 10/01/2024, 11/01/2024, 12/01/2024, 15/01/2024, 15/01/2024, 15/01/2024,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02/04/2024, 02/04/2024, 02/04/2024, 02/04/2024, 03/04/2024, 04/04/2024, 05/04/2024, 08/04/2024, 08/04/2024, 08/04/2024, 09/04/2024, 10/04/2024, 11/04/2024, 12/04/2024, 15/04/2024, 15/04/2024, 15/04/2024, 16/04/2024, 17/04/2024, 18/04/2024, 19/04/2024, 22/04/2024, 22/04/2024, 22/04/2024, 23/04/2024, 24/04/2024, 25/04/2024, 26/04/2024, 29/04/2024, 29/04/2024, 29/04/2024, 30/04/2024, 02/05/2024, 02/05/2024, 03/05/2024, 06/05/2024, 06/05/2024, 06/05/2024, 07/05/2024, 08/05/2024, 09/05/2024, 10/05/2024, 13/05/2024, 13/05/2024, 13/05/2024, 14/05/2024, 15/05/2024,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27/12/2024, 27/12/2024, 30/12/2024, 30/12/2024, 30/12/2024, 31/12/2024, 02/01/2025, 02/01/2025, 03/01/2025, 06/01/2025, 06/01/2025, 06/01/2025, 07/01/2025, 08/01/2025, 09/01/2025, 10/01/2025, 13/01/2025, 13/01/2025, 13/01/2025, 14/01/2025, 15/01/2025,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22/04/2025, 22/04/2025, 22/04/2025, 22/04/2025, 23/04/2025, 24/04/2025, 25/04/2025, 28/04/2025, 28/04/2025, 28/04/2025, 29/04/2025, 30/04/2025, 02/05/2025, 02/05/2025, 05/05/2025, 05/05/2025, 05/05/2025, 06/05/2025, 07/05/2025, 08/05/2025, 09/05/2025, 12/05/2025, 12/05/2025, 12/05/2025, 13/05/2025, 14/05/2025, 15/05/2025,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29/12/2025, 29/12/2025, 29/12/2025, 29/12/2025, 30/12/2025, 31/12/2025, 02/01/2026, 02/01/2026, 05/01/2026, 05/01/2026, 05/01/2026, 06/01/2026, 07/01/2026, 08/01/2026, 09/01/2026, 12/01/2026, 12/01/2026, 12/01/2026, 13/01/2026, 14/01/2026, 15/01/2026,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07/04/2026, 07/04/2026, 07/04/2026, 07/04/2026, 08/04/2026, 09/04/2026, 10/04/2026, 13/04/2026, 13/04/2026, 13/04/2026, 14/04/2026, 15/04/2026, 16/04/2026, 17/04/2026, 20/04/2026, 20/04/2026, 20/04/2026, 21/04/2026, 22/04/2026, 23/04/2026, 24/04/2026, 27/04/2026, 27/04/2026, 27/04/2026, 28/04/2026, 29/04/2026, 30/04/2026, 04/05/2026, 04/05/2026, 04/05/2026, 04/05/2026, 05/05/2026, 06/05/2026, 07/05/2026, 08/05/2026, 11/05/2026, 11/05/2026, 11/05/2026, 12/05/2026, 13/05/2026, 14/05/2026, 15/05/2026,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28/12/2026, 28/12/2026, 28/12/2026, 29/12/2026, 30/12/2026, 31/12/2026, 04/01/2027, 04/01/2027, 04/01/2027, 04/01/2027, 05/01/2027, 06/01/2027, 07/01/2027, 08/01/2027, 11/01/2027, 11/01/2027, 11/01/2027, 12/01/2027, 13/01/2027, 14/01/2027, 15/01/2027,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30/03/2027, 30/03/2027, 30/03/2027, 30/03/2027, 31/03/2027, 01/04/2027, 02/04/2027, 05/04/2027, 05/04/2027, 05/04/2027, 06/04/2027, 07/04/2027, 08/04/2027, 09/04/2027, 12/04/2027, 12/04/2027, 12/04/2027,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18/04/2028, 18/04/2028, 18/04/2028, 18/04/2028, 19/04/2028, 20/04/2028, 21/04/2028, 24/04/2028, 24/04/2028, 24/04/2028, 25/04/2028, 26/04/2028, 27/04/2028, 28/04/2028, 02/05/2028, 02/05/2028, 02/05/2028, 02/05/2028, 03/05/2028, 04/05/2028, 05/05/2028, 08/05/2028, 08/05/2028, 08/05/2028, 09/05/2028, 10/05/2028, 11/05/2028, 12/05/2028, 15/05/2028, 15/05/2028, 15/05/2028,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27/12/2028, 27/12/2028, 28/12/2028, 29/12/2028, 02/01/2029, 02/01/2029, 02/01/2029, 02/01/2029, 03/01/2029, 04/01/2029, 05/01/2029, 08/01/2029, 08/01/2029, 08/01/2029, 09/01/2029, 10/01/2029, 11/01/2029, 12/01/2029, 15/01/2029, 15/01/2029, 15/01/2029,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03/04/2029, 03/04/2029, 03/04/2029, 03/04/2029, 04/04/2029, 05/04/2029, 06/04/2029, 09/04/2029, 09/04/2029, 09/04/2029, 10/04/2029, 11/04/2029, 12/04/2029, 13/04/2029, 16/04/2029, 16/04/2029, 16/04/2029, 17/04/2029, 18/04/2029, 19/04/2029, 20/04/2029, 23/04/2029, 23/04/2029, 23/04/2029, 24/04/2029, 25/04/2029, 26/04/2029, 27/04/2029, 30/04/2029, 30/04/2029, 30/04/2029, 02/05/2029, 02/05/2029, 03/05/2029, 04/05/2029, 07/05/2029, 07/05/2029, 07/05/2029, 08/05/2029, 09/05/2029, 10/05/2029, 11/05/2029, 14/05/2029, 14/05/2029, 14/05/2029, 15/05/2029,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27/12/2029, 27/12/2029, 28/12/2029, 31/12/2029, 31/12/2029, 31/12/2029, 02/01/2030, 02/01/2030, 03/01/2030, 04/01/2030, 07/01/2030, 07/01/2030, 07/01/2030, 08/01/2030, 09/01/2030, 10/01/2030, 11/01/2030, 14/01/2030, 14/01/2030, 14/01/2030, 15/01/2030,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23/04/2030, 23/04/2030, 23/04/2030, 23/04/2030, 24/04/2030, 25/04/2030, 26/04/2030, 29/04/2030, 29/04/2030, 29/04/2030, 30/04/2030, 02/05/2030, 02/05/2030, 03/05/2030, 06/05/2030, 06/05/2030, 06/05/2030, 07/05/2030, 08/05/2030, 09/05/2030, 10/05/2030, 13/05/2030, 13/05/2030, 13/05/2030, 14/05/2030, 15/05/2030,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27/12/2030, 27/12/2030, 30/12/2030, 30/12/2030, 30/12/2030, 31/12/2030, 02/01/2031, 02/01/2031, 03/01/2031, 06/01/2031, 06/01/2031, 06/01/2031, 07/01/2031, 08/01/2031, 09/01/2031, 10/01/2031, 13/01/2031, 13/01/2031, 13/01/2031, 14/01/2031, 15/01/2031,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15/04/2031, 15/04/2031, 15/04/2031, 15/04/2031, 16/04/2031, 17/04/2031, 18/04/2031, 21/04/2031, 21/04/2031, 21/04/2031, 22/04/2031, 23/04/2031, 24/04/2031, 25/04/2031, 28/04/2031, 28/04/2031, 28/04/2031, 29/04/2031, 30/04/2031, 02/05/2031, 02/05/2031, 05/05/2031, 05/05/2031, 05/05/2031, 06/05/2031, 07/05/2031, 08/05/2031, 09/05/2031, 12/05/2031, 12/05/2031, 12/05/2031, 13/05/2031, 14/05/2031, 15/05/2031,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29/12/2031, 29/12/2031, 29/12/2031, 29/12/2031, 30/12/2031, 31/12/2031, 02/01/2032, 02/01/2032, 05/01/2032, 05/01/2032, 05/01/2032, 06/01/2032, 07/01/2032, 08/01/2032, 09/01/2032, 12/01/2032, 12/01/2032, 12/01/2032, 13/01/2032, 14/01/2032, 15/01/2032,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 30/03/2032, 30/03/2032, 30/03/2032, 30/03/2032, 31/03/2032, 01/04/2032, 02/04/2032, 05/04/2032, 05/04/2032, 05/04/2032, 06/04/2032, 07/04/2032, 08/04/2032, 09/04/2032, 12/04/2032, 12/04/2032, 12/04/2032, 13/04/2032, 14/04/2032, 15/04/2032, 16/04/2032, 19/04/2032, 19/04/2032, 19/04/2032, 20/04/2032, 21/04/2032, 22/04/2032, 23/04/2032, 26/04/2032, 26/04/2032, 26/04/2032, 27/04/2032, 28/04/2032, 29/04/2032, 30/04/2032, 03/05/2032, 03/05/2032, 03/05/2032, 04/05/2032, 05/05/2032, 06/05/2032, 07/05/2032, 10/05/2032, 10/05/2032, 10/05/2032, 11/05/2032, 12/05/2032, 13/05/2032, 14/05/2032, 17/05/2032, 17/05/2032, 17/05/2032, 18/05/2032, 19/05/2032, 20/05/2032, 21/05/2032, 24/05/2032, 24/05/2032, 24/05/2032, 25/05/2032, 26/05/2032, 27/05/2032, 28/05/2032, 31/05/2032, 31/05/2032, 31/05/2032, 01/06/2032, 02/06/2032, 03/06/2032, 04/06/2032, 07/06/2032, 07/06/2032, 07/06/2032, 08/06/2032, 09/06/2032, 10/06/2032, 11/06/2032, 14/06/2032, 14/06/2032, 14/06/2032, 15/06/2032, 16/06/2032, 17/06/2032, 18/06/2032, 21/06/2032, 21/06/2032, 21/06/2032, 22/06/2032, 23/06/2032, 24/06/2032, 25/06/2032, 28/06/2032, 28/06/2032, 28/06/2032, 29/06/2032, 30/06/2032, 01/07/2032, 02/07/2032, 05/07/2032, 05/07/2032, 05/07/2032, 06/07/2032, 07/07/2032, 08/07/2032, 09/07/2032, 12/07/2032, 12/07/2032, 12/07/2032, 13/07/2032, 14/07/2032, 15/07/2032, 16/07/2032, 19/07/2032, 19/07/2032, 19/07/2032, 20/07/2032, 21/07/2032, 22/07/2032, 23/07/2032, 26/07/2032, 26/07/2032, 26/07/2032, 27/07/2032, 28/07/2032,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08/08/2022, 08/08/2022, 08/08/2022, 09/08/2022, 10/08/2022, 11/08/2022, 12/08/2022, 15/08/2022, 15/08/2022, 15/08/2022, 16/08/2022, 17/08/2022, 18/08/2022, 19/08/2022, 22/08/2022, 22/08/2022, 22/08/2022, 23/08/2022, 24/08/2022, 25/08/2022, 26/08/2022, 29/08/2022, 29/08/2022, 29/08/2022, 30/08/2022, 31/08/2022, 01/09/2022, 02/09/2022, 05/09/2022, 05/09/2022, 05/09/2022, 06/09/2022, 07/09/2022, 08/09/2022, 09/09/2022, 12/09/2022, 12/09/2022, 12/09/2022, 13/09/2022, 14/09/2022, 15/09/2022, 16/09/2022, 19/09/2022, 19/09/2022, 19/09/2022, 20/09/2022, 21/09/2022, 22/09/2022, 23/09/2022, 26/09/2022, 26/09/2022, 26/09/2022, 27/09/2022, 28/09/2022, 29/09/2022, 30/09/2022, 03/10/2022, 03/10/2022, 03/10/2022, 04/10/2022, 05/10/2022, 06/10/2022, 07/10/2022, 10/10/2022, 10/10/2022, 10/10/2022, 11/10/2022, 12/10/2022, 13/10/2022, 14/10/2022, 17/10/2022, 17/10/2022, 17/10/2022, 18/10/2022, 19/10/2022, 20/10/2022, 21/10/2022, 24/10/2022, 24/10/2022, 24/10/2022, 25/10/2022, 26/10/2022, 27/10/2022, 28/10/2022, 31/10/2022, 31/10/2022, 31/10/2022, 01/11/2022, 02/11/2022, 03/11/2022, 04/11/2022, 07/11/2022, 07/11/2022, 07/11/2022, 08/11/2022, 09/11/2022, 10/11/2022, 11/11/2022, 14/11/2022, 14/11/2022, 14/11/2022, 15/11/2022, 16/11/2022, 17/11/2022, 18/11/2022, 21/11/2022, 21/11/2022, 21/11/2022, 22/11/2022, 23/11/2022, 24/11/2022, 25/11/2022, 28/11/2022, 28/11/2022, 28/11/2022, 29/11/2022, 30/11/2022, 01/12/2022, 02/12/2022, 05/12/2022, 05/12/2022, 05/12/2022, 06/12/2022, 07/12/2022, 08/12/2022, 09/12/2022, 12/12/2022, 12/12/2022, 12/12/2022, 13/12/2022, 14/12/2022, 15/12/2022, 16/12/2022, 19/12/2022, 19/12/2022, 19/12/2022, 20/12/2022, 21/12/2022, 22/12/2022, 23/12/2022, 27/12/2022, 27/12/2022, 27/12/2022, 28/12/2022, 29/12/2022, 30/12/2022, 02/01/2023, 03/01/2023, 03/01/2023, 03/01/2023, 03/01/2023, 04/01/2023, 05/01/2023, 06/01/2023, 09/01/2023, 09/01/2023, 09/01/2023, 10/01/2023, 11/01/2023, 12/01/2023, 13/01/2023, 16/01/2023, 16/01/2023, 16/01/2023, 17/01/2023, 18/01/2023, 19/01/2023, 20/01/2023, 23/01/2023, 23/01/2023, 23/01/2023, 24/01/2023, 25/01/2023, 26/01/2023, 27/01/2023, 30/01/2023, 30/01/2023, 30/01/2023, 31/01/2023, 01/02/2023, 02/02/2023, 03/02/2023, 06/02/2023, 06/02/2023, 06/02/2023, 07/02/2023, 08/02/2023, 09/02/2023, 10/02/2023, 13/02/2023, 13/02/2023, 13/02/2023, 14/02/2023, 15/02/2023, 16/02/2023, 17/02/2023, 20/02/2023, 20/02/2023, 20/02/2023, 21/02/2023, 22/02/2023, 23/02/2023, 24/02/2023, 27/02/2023, 27/02/2023, 27/02/2023, 28/02/2023, 01/03/2023, 02/03/2023, 03/03/2023, 06/03/2023, 06/03/2023, 06/03/2023, 07/03/2023, 08/03/2023, 09/03/2023, 10/03/2023, 13/03/2023, 13/03/2023, 13/03/2023, 14/03/2023, 15/03/2023, 16/03/2023, 17/03/2023, 20/03/2023, 20/03/2023, 20/03/2023, 21/03/2023, 22/03/2023, 23/03/2023, 24/03/2023, 27/03/2023, 27/03/2023, 27/03/2023, 28/03/2023, 29/03/2023, 30/03/2023, 31/03/2023, 03/04/2023, 03/04/2023, 03/04/2023, 04/04/2023, 05/04/2023, 06/04/2023, 11/04/2023, 12/04/2023, 12/04/2023, 12/04/2023, 13/04/2023, 14/04/2023, 17/04/2023, 18/04/2023, 18/04/2023, 18/04/2023, 18/04/2023, 18/04/2023, 19/04/2023, 20/04/2023, 21/04/2023, 24/04/2023, 24/04/2023, 24/04/2023, 25/04/2023, 26/04/2023, 27/04/2023, 28/04/2023, 02/05/2023, 02/05/2023, 02/05/2023, 03/05/2023, 04/05/2023, 05/05/2023, 08/05/2023, 09/05/2023, 09/05/2023, 09/05/2023, 09/05/2023, 10/05/2023, 11/05/2023, 12/05/2023, 15/05/2023, 15/05/2023, 15/05/2023, 16/05/2023, 17/05/2023, 18/05/2023, 19/05/2023, 22/05/2023, 22/05/2023, 22/05/2023, 23/05/2023, 24/05/2023, 25/05/2023, 26/05/2023, 29/05/2023, 29/05/2023, 29/05/2023, 30/05/2023, 31/05/2023, 01/06/2023, 02/06/2023, 05/06/2023, 05/06/2023, 05/06/2023, 06/06/2023, 07/06/2023, 08/06/2023, 09/06/2023, 12/06/2023, 12/06/2023, 12/06/2023, 13/06/2023, 14/06/2023, 15/06/2023, 16/06/2023, 19/06/2023, 19/06/2023, 19/06/2023, 20/06/2023, 21/06/2023, 22/06/2023, 23/06/2023, 26/06/2023, 26/06/2023, 26/06/2023, 27/06/2023, 28/06/2023, 29/06/2023, 30/06/2023, 03/07/2023, 03/07/2023, 03/07/2023, 04/07/2023, 05/07/2023, 06/07/2023, 07/07/2023, 10/07/2023, 10/07/2023, 10/07/2023, 11/07/2023, 12/07/2023, 13/07/2023, 14/07/2023, 17/07/2023, 17/07/2023, 17/07/2023, 18/07/2023, 19/07/2023, 20/07/2023, 21/07/2023, 24/07/2023, 24/07/2023, 24/07/2023, 25/07/2023, 26/07/2023, 27/07/2023, 28/07/2023, 31/07/2023, 31/07/2023, 31/07/2023, 01/08/2023, 02/08/2023, 03/08/2023, 04/08/2023, 07/08/2023, 07/08/2023, 07/08/2023, 08/08/2023, 09/08/2023, 10/08/2023, 11/08/2023, 14/08/2023, 14/08/2023, 14/08/2023, 15/08/2023, 16/08/2023, 17/08/2023, 18/08/2023, 21/08/2023, 21/08/2023, 21/08/2023, 22/08/2023, 23/08/2023, 24/08/2023, 25/08/2023, 28/08/2023, 28/08/2023, 28/08/2023, 29/08/2023, 30/08/2023, 31/08/2023, 01/09/2023, 04/09/2023, 04/09/2023, 04/09/2023, 05/09/2023, 06/09/2023, 07/09/2023, 08/09/2023, 11/09/2023, 11/09/2023, 11/09/2023, 12/09/2023, 13/09/2023, 14/09/2023, 15/09/2023, 18/09/2023, 18/09/2023, 18/09/2023, 19/09/2023, 20/09/2023, 21/09/2023, 22/09/2023, 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28/12/2023, 29/12/2023, 02/01/2024, 03/01/2024, 04/01/2024, 04/01/2024, 04/01/2024, 04/01/2024, 04/01/2024, 05/01/2024, 08/01/2024, 09/01/2024, 09/01/2024, 09/01/2024, 09/01/2024, 10/01/2024, 11/01/2024, 12/01/2024, 15/01/2024, 15/01/2024, 15/01/2024,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03/04/2024, 03/04/2024, 03/04/2024, 04/04/2024, 05/04/2024, 08/04/2024, 09/04/2024, 09/04/2024, 09/04/2024, 09/04/2024, 09/04/2024, 10/04/2024, 11/04/2024, 12/04/2024, 15/04/2024, 15/04/2024, 15/04/2024, 16/04/2024, 17/04/2024, 18/04/2024, 19/04/2024, 22/04/2024, 22/04/2024, 22/04/2024, 23/04/2024, 24/04/2024, 25/04/2024, 26/04/2024, 29/04/2024, 29/04/2024, 29/04/2024, 30/04/2024, 02/05/2024, 03/05/2024, 06/05/2024, 07/05/2024, 07/05/2024, 07/05/2024, 08/05/2024, 09/05/2024, 09/05/2024, 10/05/2024, 13/05/2024, 13/05/2024, 13/05/2024, 14/05/2024, 15/05/2024,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30/12/2024, 31/12/2024, 02/01/2025, 02/01/2025, 02/01/2025, 03/01/2025, 06/01/2025, 06/01/2025, 06/01/2025, 07/01/2025, 07/01/2025, 07/01/2025, 08/01/2025, 09/01/2025, 09/01/2025, 10/01/2025, 13/01/2025, 13/01/2025, 13/01/2025, 14/01/2025, 15/01/2025,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23/04/2025, 23/04/2025, 23/04/2025, 24/04/2025, 25/04/2025, 28/04/2025, 29/04/2025, 29/04/2025, 29/04/2025, 29/04/2025, 29/04/2025, 30/04/2025, 02/05/2025, 05/05/2025, 06/05/2025, 06/05/2025, 06/05/2025, 07/05/2025, 08/05/2025, 09/05/2025, 09/05/2025, 12/05/2025, 12/05/2025, 12/05/2025, 13/05/2025, 14/05/2025, 15/05/2025,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30/12/2025, 31/12/2025, 31/12/2025, 31/12/2025, 02/01/2026, 05/01/2026, 06/01/2026, 06/01/2026, 06/01/2026, 06/01/2026, 06/01/2026, 07/01/2026, 08/01/2026, 09/01/2026, 09/01/2026, 12/01/2026, 12/01/2026, 12/01/2026, 13/01/2026, 14/01/2026, 15/01/2026,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08/04/2026, 08/04/2026, 08/04/2026, 09/04/2026, 10/04/2026, 13/04/2026, 14/04/2026, 14/04/2026, 14/04/2026, 14/04/2026, 14/04/2026, 15/04/2026, 16/04/2026, 17/04/2026, 20/04/2026, 20/04/2026, 20/04/2026, 21/04/2026, 22/04/2026, 23/04/2026, 24/04/2026, 27/04/2026, 27/04/2026, 27/04/2026, 28/04/2026, 29/04/2026, 30/04/2026, 04/05/2026, 05/05/2026, 05/05/2026, 05/05/2026, 06/05/2026, 07/05/2026, 08/05/2026, 11/05/2026, 11/05/2026, 11/05/2026, 11/05/2026, 12/05/2026, 13/05/2026, 14/05/2026, 15/05/2026,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29/12/2026, 29/12/2026, 29/12/2026, 30/12/2026, 31/12/2026, 04/01/2027, 05/01/2027, 05/01/2027, 05/01/2027, 05/01/2027, 06/01/2027, 07/01/2027, 08/01/2027, 11/01/2027, 11/01/2027, 11/01/2027, 11/01/2027, 12/01/2027, 13/01/2027, 14/01/2027, 15/01/2027,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31/03/2027, 31/03/2027, 31/03/2027, 01/04/2027, 02/04/2027, 05/04/2027, 06/04/2027, 06/04/2027, 06/04/2027, 06/04/2027, 06/04/2027, 07/04/2027, 08/04/2027, 09/04/2027, 12/04/2027, 12/04/2027, 12/04/2027,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19/04/2028, 19/04/2028, 19/04/2028, 20/04/2028, 21/04/2028, 24/04/2028, 25/04/2028, 25/04/2028, 25/04/2028, 25/04/2028, 25/04/2028, 26/04/2028, 27/04/2028, 28/04/2028, 02/05/2028, 02/05/2028, 02/05/2028, 03/05/2028, 04/05/2028, 05/05/2028, 08/05/2028, 09/05/2028, 09/05/2028, 09/05/2028, 09/05/2028, 10/05/2028, 11/05/2028, 12/05/2028, 15/05/2028, 15/05/2028, 15/05/2028,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28/12/2028, 29/12/2028, 02/01/2029, 03/01/2029, 04/01/2029, 04/01/2029, 04/01/2029, 04/01/2029, 04/01/2029, 05/01/2029, 08/01/2029, 09/01/2029, 09/01/2029, 09/01/2029, 09/01/2029, 10/01/2029, 11/01/2029, 12/01/2029, 15/01/2029, 15/01/2029, 15/01/2029,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04/04/2029, 04/04/2029, 04/04/2029, 05/04/2029, 06/04/2029, 09/04/2029, 10/04/2029, 10/04/2029, 10/04/2029, 10/04/2029, 10/04/2029, 11/04/2029, 12/04/2029, 13/04/2029, 16/04/2029, 16/04/2029, 16/04/2029, 17/04/2029, 18/04/2029, 19/04/2029, 20/04/2029, 23/04/2029, 23/04/2029, 23/04/2029, 24/04/2029, 25/04/2029, 26/04/2029, 27/04/2029, 30/04/2029, 30/04/2029, 30/04/2029, 02/05/2029, 03/05/2029, 04/05/2029, 07/05/2029, 08/05/2029, 08/05/2029, 08/05/2029, 09/05/2029, 09/05/2029, 10/05/2029, 11/05/2029, 14/05/2029, 14/05/2029, 14/05/2029, 15/05/2029,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28/12/2029, 31/12/2029, 02/01/2030, 03/01/2030, 03/01/2030, 03/01/2030, 04/01/2030, 04/01/2030, 04/01/2030, 07/01/2030, 08/01/2030, 08/01/2030, 08/01/2030, 09/01/2030, 09/01/2030, 10/01/2030, 11/01/2030, 14/01/2030, 14/01/2030, 14/01/2030, 15/01/2030,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24/04/2030, 24/04/2030, 24/04/2030, 25/04/2030, 26/04/2030, 29/04/2030, 30/04/2030, 30/04/2030, 30/04/2030, 30/04/2030, 30/04/2030, 02/05/2030, 03/05/2030, 06/05/2030, 07/05/2030, 07/05/2030, 07/05/2030, 08/05/2030, 09/05/2030, 09/05/2030, 10/05/2030, 13/05/2030, 13/05/2030, 13/05/2030, 14/05/2030, 15/05/2030,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30/12/2030, 31/12/2030, 02/01/2031, 02/01/2031, 02/01/2031, 03/01/2031, 06/01/2031, 06/01/2031, 06/01/2031, 07/01/2031, 07/01/2031, 07/01/2031, 08/01/2031, 09/01/2031, 09/01/2031, 10/01/2031, 13/01/2031, 13/01/2031, 13/01/2031, 14/01/2031, 15/01/2031,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16/04/2031, 16/04/2031, 16/04/2031, 17/04/2031, 18/04/2031, 21/04/2031, 22/04/2031, 22/04/2031, 22/04/2031, 22/04/2031, 22/04/2031, 23/04/2031, 24/04/2031, 25/04/2031, 28/04/2031, 28/04/2031, 28/04/2031, 29/04/2031, 30/04/2031, 02/05/2031, 05/05/2031, 06/05/2031, 06/05/2031, 06/05/2031, 07/05/2031, 08/05/2031, 09/05/2031, 09/05/2031, 12/05/2031, 12/05/2031, 12/05/2031, 13/05/2031, 14/05/2031, 15/05/2031,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30/12/2031, 31/12/2031, 31/12/2031, 31/12/2031, 02/01/2032, 05/01/2032, 06/01/2032, 06/01/2032, 06/01/2032, 06/01/2032, 06/01/2032, 07/01/2032, 08/01/2032, 09/01/2032, 09/01/2032, 12/01/2032, 12/01/2032, 12/01/2032, 13/01/2032, 14/01/2032, 15/01/2032,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 31/03/2032, 31/03/2032, 31/03/2032, 01/04/2032, 02/04/2032, 05/04/2032, 06/04/2032, 06/04/2032, 06/04/2032, 06/04/2032, 06/04/2032, 07/04/2032, 08/04/2032, 09/04/2032, 12/04/2032, 12/04/2032, 12/04/2032, 13/04/2032, 14/04/2032, 15/04/2032, 16/04/2032, 19/04/2032, 19/04/2032, 19/04/2032, 20/04/2032, 21/04/2032, 22/04/2032, 23/04/2032, 26/04/2032, 26/04/2032, 26/04/2032, 27/04/2032, 28/04/2032, 29/04/2032, 30/04/2032, 03/05/2032, 03/05/2032, 03/05/2032, 04/05/2032, 05/05/2032, 06/05/2032, 07/05/2032, 10/05/2032, 10/05/2032, 10/05/2032, 11/05/2032, 12/05/2032, 13/05/2032, 14/05/2032, 17/05/2032, 17/05/2032, 17/05/2032, 18/05/2032, 19/05/2032, 20/05/2032, 21/05/2032, 24/05/2032, 24/05/2032, 24/05/2032, 25/05/2032, 26/05/2032, 27/05/2032, 28/05/2032, 31/05/2032, 31/05/2032, 31/05/2032, 01/06/2032, 02/06/2032, 03/06/2032, 04/06/2032, 07/06/2032, 07/06/2032, 07/06/2032, 08/06/2032, 09/06/2032, 10/06/2032, 11/06/2032, 14/06/2032, 14/06/2032, 14/06/2032, 15/06/2032, 16/06/2032, 17/06/2032, 18/06/2032, 21/06/2032, 21/06/2032, 21/06/2032, 22/06/2032, 23/06/2032, 24/06/2032, 25/06/2032, 28/06/2032, 28/06/2032, 28/06/2032, 29/06/2032, 30/06/2032, 01/07/2032, 02/07/2032, 05/07/2032, 05/07/2032, 05/07/2032, 06/07/2032, 07/07/2032, 08/07/2032, 09/07/2032, 12/07/2032, 12/07/2032, 12/07/2032, 13/07/2032, 14/07/2032, 15/07/2032, 16/07/2032, 19/07/2032, 19/07/2032, 19/07/2032, 20/07/2032, 21/07/2032, 22/07/2032, 23/07/2032, 26/07/2032, 26/07/2032, 26/07/2032, 27/07/2032, 28/07/2032, 29/07/2032, 30/07/2032, 02/08/2032, 02/08/2032, 02/08/2032, 03/08/2032, 04/08/2032,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02/08/2023, 10/08/2023, 11/08/2023, 14/08/2023, 14/08/2023, 14/08/2023, 15/08/2023, 16/08/2023, 17/08/2023, 18/08/2023, 21/08/2023, 21/08/2023, 21/08/2023, 22/08/2023, 23/08/2023, 24/08/2023, 25/08/2023, 28/08/2023, 28/08/2023, 28/08/2023, 29/08/2023, 30/08/2023, 31/08/2023, 01/09/2023, 04/09/2023, 04/09/2023, 04/09/2023, 05/09/2023, 06/09/2023, 07/09/2023, 08/09/2023, 11/09/2023, 11/09/2023, 11/09/2023, 12/09/2023, 13/09/2023, 14/09/2023, 15/09/2023, 18/09/2023, 18/09/2023, 18/09/2023, 19/09/2023, 20/09/2023, 21/09/2023, 22/09/2023, 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28/12/2023, 29/12/2023, 02/01/2024, 03/01/2024, 04/01/2024, 04/01/2024, 04/01/2024, 04/01/2024, 04/01/2024, 05/01/2024, 08/01/2024, 09/01/2024, 09/01/2024, 09/01/2024, 09/01/2024, 10/01/2024, 11/01/2024, 12/01/2024, 15/01/2024, 15/01/2024, 15/01/2024,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03/04/2024, 03/04/2024, 03/04/2024, 04/04/2024, 05/04/2024, 08/04/2024, 09/04/2024, 09/04/2024, 09/04/2024, 09/04/2024, 09/04/2024, 10/04/2024, 11/04/2024, 12/04/2024, 15/04/2024, 15/04/2024, 15/04/2024, 16/04/2024, 17/04/2024, 18/04/2024, 19/04/2024, 22/04/2024, 22/04/2024, 22/04/2024, 23/04/2024, 24/04/2024, 25/04/2024, 26/04/2024, 29/04/2024, 29/04/2024, 29/04/2024, 30/04/2024, 02/05/2024, 03/05/2024, 06/05/2024, 07/05/2024, 07/05/2024, 07/05/2024, 08/05/2024, 09/05/2024, 09/05/2024, 10/05/2024, 13/05/2024, 13/05/2024, 13/05/2024, 14/05/2024, 15/05/2024,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30/12/2024, 31/12/2024, 02/01/2025, 02/01/2025, 02/01/2025, 03/01/2025, 06/01/2025, 06/01/2025, 06/01/2025, 07/01/2025, 07/01/2025, 07/01/2025, 08/01/2025, 09/01/2025, 09/01/2025, 10/01/2025, 13/01/2025, 13/01/2025, 13/01/2025, 14/01/2025, 15/01/2025,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23/04/2025, 23/04/2025, 23/04/2025, 24/04/2025, 25/04/2025, 28/04/2025, 29/04/2025, 29/04/2025, 29/04/2025, 29/04/2025, 29/04/2025, 30/04/2025, 02/05/2025, 05/05/2025, 06/05/2025, 06/05/2025, 06/05/2025, 07/05/2025, 08/05/2025, 09/05/2025, 09/05/2025, 12/05/2025, 12/05/2025, 12/05/2025, 13/05/2025, 14/05/2025, 15/05/2025,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30/12/2025, 31/12/2025, 31/12/2025, 31/12/2025, 02/01/2026, 05/01/2026, 06/01/2026, 06/01/2026, 06/01/2026, 06/01/2026, 06/01/2026, 07/01/2026, 08/01/2026, 09/01/2026, 09/01/2026, 12/01/2026, 12/01/2026, 12/01/2026, 13/01/2026, 14/01/2026, 15/01/2026,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08/04/2026, 08/04/2026, 08/04/2026, 09/04/2026, 10/04/2026, 13/04/2026, 14/04/2026, 14/04/2026, 14/04/2026, 14/04/2026, 14/04/2026, 15/04/2026, 16/04/2026, 17/04/2026, 20/04/2026, 20/04/2026, 20/04/2026, 21/04/2026, 22/04/2026, 23/04/2026, 24/04/2026, 27/04/2026, 27/04/2026, 27/04/2026, 28/04/2026, 29/04/2026, 30/04/2026, 04/05/2026, 05/05/2026, 05/05/2026, 05/05/2026, 06/05/2026, 07/05/2026, 08/05/2026, 11/05/2026, 11/05/2026, 11/05/2026, 11/05/2026, 12/05/2026, 13/05/2026, 14/05/2026, 15/05/2026,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29/12/2026, 29/12/2026, 29/12/2026, 30/12/2026, 31/12/2026, 04/01/2027, 05/01/2027, 05/01/2027, 05/01/2027, 05/01/2027, 06/01/2027, 07/01/2027, 08/01/2027, 11/01/2027, 11/01/2027, 11/01/2027, 11/01/2027, 12/01/2027, 13/01/2027, 14/01/2027, 15/01/2027,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31/03/2027, 31/03/2027, 31/03/2027, 01/04/2027, 02/04/2027, 05/04/2027, 06/04/2027, 06/04/2027, 06/04/2027, 06/04/2027, 06/04/2027, 07/04/2027, 08/04/2027, 09/04/2027, 12/04/2027, 12/04/2027, 12/04/2027,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19/04/2028, 19/04/2028, 19/04/2028, 20/04/2028, 21/04/2028, 24/04/2028, 25/04/2028, 25/04/2028, 25/04/2028, 25/04/2028, 25/04/2028, 26/04/2028, 27/04/2028, 28/04/2028, 02/05/2028, 02/05/2028, 02/05/2028, 03/05/2028, 04/05/2028, 05/05/2028, 08/05/2028, 09/05/2028, 09/05/2028, 09/05/2028, 09/05/2028, 10/05/2028, 11/05/2028, 12/05/2028, 15/05/2028, 15/05/2028, 15/05/2028,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28/12/2028, 29/12/2028, 02/01/2029, 03/01/2029, 04/01/2029, 04/01/2029, 04/01/2029, 04/01/2029, 04/01/2029, 05/01/2029, 08/01/2029, 09/01/2029, 09/01/2029, 09/01/2029, 09/01/2029, 10/01/2029, 11/01/2029, 12/01/2029, 15/01/2029, 15/01/2029, 15/01/2029,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04/04/2029, 04/04/2029, 04/04/2029, 05/04/2029, 06/04/2029, 09/04/2029, 10/04/2029, 10/04/2029, 10/04/2029, 10/04/2029, 10/04/2029, 11/04/2029, 12/04/2029, 13/04/2029, 16/04/2029, 16/04/2029, 16/04/2029, 17/04/2029, 18/04/2029, 19/04/2029, 20/04/2029, 23/04/2029, 23/04/2029, 23/04/2029, 24/04/2029, 25/04/2029, 26/04/2029, 27/04/2029, 30/04/2029, 30/04/2029, 30/04/2029, 02/05/2029, 03/05/2029, 04/05/2029, 07/05/2029, 08/05/2029, 08/05/2029, 08/05/2029, 09/05/2029, 09/05/2029, 10/05/2029, 11/05/2029, 14/05/2029, 14/05/2029, 14/05/2029, 15/05/2029,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28/12/2029, 31/12/2029, 02/01/2030, 03/01/2030, 03/01/2030, 03/01/2030, 04/01/2030, 04/01/2030, 04/01/2030, 07/01/2030, 08/01/2030, 08/01/2030, 08/01/2030, 09/01/2030, 09/01/2030, 10/01/2030, 11/01/2030, 14/01/2030, 14/01/2030, 14/01/2030, 15/01/2030,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24/04/2030, 24/04/2030, 24/04/2030, 25/04/2030, 26/04/2030, 29/04/2030, 30/04/2030, 30/04/2030, 30/04/2030, 30/04/2030, 30/04/2030, 02/05/2030, 03/05/2030, 06/05/2030, 07/05/2030, 07/05/2030, 07/05/2030, 08/05/2030, 09/05/2030, 09/05/2030, 10/05/2030, 13/05/2030, 13/05/2030, 13/05/2030, 14/05/2030, 15/05/2030,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com/FR0014009DK8-FR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exposés pour une durée de 1 à 10 jours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jours 1 jusqu'à la fin du jours 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1,00% par jours environ par jour calendaire écoulé depuis le 29/07/2022 (soit 365,00%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 l'action (Taux de Rendement Annuel net maximum de </a:t>
            </a:r>
            <a:r>
              <a:rPr lang="fr-FR" sz="800" dirty="0">
                <a:solidFill>
                  <a:schemeClr val="tx1"/>
                </a:solidFill>
                <a:latin typeface="Proxima Nova Rg"/>
              </a:rPr>
              <a:t>-0,02%(</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kopkpopok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kopkpopok » ne peut constituer l’intégralité d’un portefeuille d’investissement. L’investisseur est exposé pour une durée de 1 à 10 jours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kopkpopok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kopkpopok », vous êtes exposé pour une durée de 1 à 10 jours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jours 1 jusqu'à la fin du jours 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jours (soit 365,00%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2833,03%</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kopkpopok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kopkpopok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kopkpopok » ne peut constituer l’intégralité d’un portefeuille d’investissement. L’investisseur est exposé pour une durée de 1 à 10 jours à &lt;</a:t>
            </a:r>
            <a:r>
              <a:rPr lang="fr-FR" b="1" i="1" dirty="0">
                <a:solidFill>
                  <a:schemeClr val="tx1"/>
                </a:solidFill>
                <a:latin typeface="Proxima Nova Rg"/>
              </a:rPr>
              <a:t>SJR1&gt;,,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jours environ par jour calendaire écoulé depuis le 29/07/2022</a:t>
            </a:r>
          </a:p>
          <a:p>
            <a:pPr marL="0" indent="0" algn="ctr">
              <a:lnSpc>
                <a:spcPct val="100000"/>
              </a:lnSpc>
              <a:spcBef>
                <a:spcPts val="0"/>
              </a:spcBef>
              <a:buNone/>
            </a:pPr>
            <a:r>
              <a:rPr lang="fr-FR" sz="800" dirty="0"/>
              <a:t>(soit un gain de 10,00% et un Taux de Rendement Annuel net de </a:t>
            </a:r>
            <a:r>
              <a:rPr lang="fr-FR" sz="800" dirty="0">
                <a:highlight>
                  <a:srgbClr val="FFFF00"/>
                </a:highlight>
              </a:rPr>
              <a:t>-0,05%</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1,00% par jours environ par jour calendaire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0,07%</a:t>
            </a:r>
            <a:r>
              <a:rPr lang="fr-FR" sz="800" baseline="30000" dirty="0"/>
              <a:t>⁽²⁾ </a:t>
            </a:r>
            <a:r>
              <a:rPr lang="fr-FR" sz="800" dirty="0"/>
              <a:t>et </a:t>
            </a:r>
            <a:r>
              <a:rPr lang="fr-FR" sz="800" dirty="0">
                <a:highlight>
                  <a:srgbClr val="FFFF00"/>
                </a:highlight>
              </a:rPr>
              <a:t>-0,02%</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⁽¹⁾ </a:t>
            </a:r>
            <a:r>
              <a:rPr lang="fr-FR" sz="800" dirty="0">
                <a:solidFill>
                  <a:schemeClr val="tx2"/>
                </a:solidFill>
              </a:rPr>
              <a:t>à partir de la fin du jours 1 et jusqu’à la fin du jours 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à -7,62%</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⁽¹⁾ </a:t>
            </a:r>
            <a:r>
              <a:rPr lang="fr-FR" sz="800" dirty="0">
                <a:solidFill>
                  <a:schemeClr val="tx2"/>
                </a:solidFill>
              </a:rPr>
              <a:t>et à la date de constatation finale,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quotidienne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quotidienne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100%%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-0,05%</a:t>
            </a:r>
            <a:r>
              <a:rPr lang="fr-FR" sz="800" baseline="30000" dirty="0"/>
              <a:t>⁽²⁾</a:t>
            </a:r>
            <a:r>
              <a:rPr lang="fr-FR" sz="800" dirty="0"/>
              <a:t> et </a:t>
            </a:r>
            <a:r>
              <a:rPr lang="fr-FR" sz="800" dirty="0">
                <a:highlight>
                  <a:srgbClr val="00FFFF"/>
                </a:highlight>
              </a:rPr>
              <a:t>2833,03%</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02/08/2032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02/08/2032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à 2833,03%</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2833,03%</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02/08/2032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0,07%</a:t>
            </a:r>
            <a:r>
              <a:rPr lang="fr-FR" sz="800" baseline="30000" dirty="0"/>
              <a:t>2) </a:t>
            </a:r>
            <a:r>
              <a:rPr lang="fr-FR" sz="800" dirty="0"/>
              <a:t>et 2833,03%</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⁽¹⁾ </a:t>
            </a:r>
            <a:r>
              <a:rPr lang="fr-FR" sz="800" dirty="0">
                <a:solidFill>
                  <a:schemeClr val="tx2"/>
                </a:solidFill>
              </a:rPr>
              <a:t>à partir de la fin du jours 1 et jusqu’à la fin du jours 9,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jours 1 jusqu'à la fin du jours 9, si à l’une des dates de constatation quotidienne correspondantes</a:t>
            </a:r>
            <a:r>
              <a:rPr lang="fr-FR" sz="800" baseline="30000" dirty="0">
                <a:solidFill>
                  <a:srgbClr val="000000"/>
                </a:solidFill>
              </a:rPr>
              <a:t>⁽¹⁾</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1,00% par jours environ par jour calendaire écoulé depuis le 29/07/2022 (soit 365,00%</a:t>
            </a:r>
            <a:r>
              <a:rPr lang="fr-FR" sz="800" i="1" dirty="0">
                <a:solidFill>
                  <a:srgbClr val="000000"/>
                </a:solidFill>
              </a:rPr>
              <a:t> </a:t>
            </a:r>
            <a:r>
              <a:rPr lang="fr-FR" sz="800" dirty="0">
                <a:solidFill>
                  <a:srgbClr val="000000"/>
                </a:solidFill>
              </a:rPr>
              <a:t>par année écoulée et un Taux de Rendement Annuel net maximum de -0,02%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1,00% par jours environ par jour calendaire écoulé depuis le 29/07/2022  (soit un gain de 10,00% et un Taux de Rendement Annuel net de -0,05%</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 à 10 jours.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jours environ par jour calendaire écoulé depuis le 29/07/2022 </a:t>
            </a:r>
            <a:r>
              <a:rPr lang="fr-FR" sz="800" dirty="0">
                <a:solidFill>
                  <a:srgbClr val="000000"/>
                </a:solidFill>
              </a:rPr>
              <a:t>(soit un Taux de Rendement Annuel net maximum de -0,02%</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kopkpopok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quotidienne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l’action clôture à un cours supérieur ou égal à 100%%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jours 1 jusqu'à la fin du jours 9, si à l’une des dates de constatation quotidienne correspondantes</a:t>
            </a:r>
            <a:r>
              <a:rPr lang="fr-FR" sz="800" baseline="30000" dirty="0">
                <a:solidFill>
                  <a:srgbClr val="000000"/>
                </a:solidFill>
              </a:rPr>
              <a:t>⁽¹⁾</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clôture à un cours supérieur ou égal à 50% de son Cours Initial, l’investisseur récupère alors l’intégralité de son capital initial (soit un Taux de Rendement Annuel net maximum de </a:t>
            </a:r>
            <a:r>
              <a:rPr lang="fr-FR" sz="800" dirty="0">
                <a:solidFill>
                  <a:srgbClr val="000000"/>
                </a:solidFill>
                <a:highlight>
                  <a:srgbClr val="00FFFF"/>
                </a:highlight>
              </a:rPr>
              <a:t>2833,03%</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kopkpopok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 à 10 jours.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1,00% par jours </a:t>
            </a:r>
            <a:r>
              <a:rPr lang="fr-FR" sz="800" dirty="0">
                <a:solidFill>
                  <a:srgbClr val="000000"/>
                </a:solidFill>
              </a:rPr>
              <a:t>(soit un Taux de Rendement Annuel net maximum de de de </a:t>
            </a:r>
            <a:r>
              <a:rPr lang="fr-FR" sz="800" dirty="0">
                <a:solidFill>
                  <a:srgbClr val="000000"/>
                </a:solidFill>
                <a:highlight>
                  <a:srgbClr val="00FFFF"/>
                </a:highlight>
              </a:rPr>
              <a:t>2833,03%</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kopkpopok » est très sensible à une faible variation du cours de clôture de l'action autour des seuils de </a:t>
            </a:r>
            <a:r>
              <a:rPr lang="fr-FR" sz="800" dirty="0">
                <a:solidFill>
                  <a:srgbClr val="000000"/>
                </a:solidFill>
                <a:effectLst/>
                <a:ea typeface="Calibri" panose="020F0502020204030204" pitchFamily="34" charset="0"/>
              </a:rPr>
              <a:t>100%% de son Cours Initial et 100% de son Cours Initial   </a:t>
            </a:r>
            <a:r>
              <a:rPr lang="fr-FR" sz="800" dirty="0">
                <a:effectLst/>
                <a:ea typeface="Calibri" panose="020F0502020204030204" pitchFamily="34" charset="0"/>
              </a:rPr>
              <a:t>en cours de vie, et des seuils de 100%%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Bouygues SA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quotidienne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kopkpopok » EST TRÈS SENSIBLE À UNE FAIBLE VARIATION DU cours DE CLÔTURE de l'action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quotidienne</a:t>
            </a:r>
            <a:r>
              <a:rPr lang="fr-FR" sz="800" baseline="30000" dirty="0"/>
              <a:t>⁽¹⁾ </a:t>
            </a:r>
            <a:r>
              <a:rPr lang="fr-FR" sz="800" dirty="0">
                <a:latin typeface="+mn-lt"/>
              </a:rPr>
              <a:t>des jours 1 à 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quotidienne</a:t>
            </a:r>
            <a:r>
              <a:rPr lang="fr-FR" sz="800" baseline="30000" dirty="0">
                <a:solidFill>
                  <a:srgbClr val="04202E"/>
                </a:solidFill>
                <a:latin typeface="+mn-lt"/>
              </a:rPr>
              <a:t>⁽¹⁾</a:t>
            </a:r>
            <a:r>
              <a:rPr lang="fr-FR" sz="800" dirty="0">
                <a:latin typeface="+mn-lt"/>
              </a:rPr>
              <a:t> des jours 1 à 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-5,17%</a:t>
            </a:r>
            <a:r>
              <a:rPr lang="fr-FR" sz="800" baseline="30000" dirty="0">
                <a:solidFill>
                  <a:schemeClr val="tx1"/>
                </a:solidFill>
                <a:latin typeface="+mn-lt"/>
              </a:rPr>
              <a:t>⁽²⁾</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kopkpopok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quotidienne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(115% dans cet exemple). Le produit est automatiquement remboursé par anticipation. Il verse alors l’intégralité du capital initial majorée d’un gain de 1,00% par jours environ par jour calendaire écoulé depuis le 29/07/2022, soit un gain de 365,00% dans notre exemple.</a:t>
            </a:r>
          </a:p>
          <a:p>
            <a:pPr algn="just">
              <a:spcAft>
                <a:spcPts val="600"/>
              </a:spcAft>
            </a:pPr>
            <a:r>
              <a:rPr lang="fr-FR" sz="800" dirty="0"/>
              <a:t>Ce qui correspond à un Taux de Rendement Annuel net de -0,02%</a:t>
            </a:r>
            <a:r>
              <a:rPr lang="fr-FR" sz="800" baseline="30000" dirty="0"/>
              <a:t>⁽²⁾</a:t>
            </a:r>
            <a:r>
              <a:rPr lang="fr-FR" sz="800" dirty="0"/>
              <a:t>, contre un Taux de Rendement Annuel net de 13,68%</a:t>
            </a:r>
            <a:r>
              <a:rPr lang="fr-FR" sz="800" baseline="30000" dirty="0"/>
              <a:t>⁽²⁾</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1,00% par jours environ par jour calendaire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049ECCCF-890C-4C54-BAB4-06AB610C1865}"/>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19985</TotalTime>
  <Words>11251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911</cp:revision>
  <cp:lastPrinted>2022-05-04T09:56:42Z</cp:lastPrinted>
  <dcterms:created xsi:type="dcterms:W3CDTF">2017-02-21T09:03:05Z</dcterms:created>
  <dcterms:modified xsi:type="dcterms:W3CDTF">2022-06-20T16:32:10Z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