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95%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60%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+ 12 x 1,20%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2 et jusqu’à la fin du mois 71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1,20%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1,20%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71.0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75%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+ 1*1,20%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02/11/2028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02/11/2023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02/10/2028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02/11/2023</a:t>
            </a:r>
            <a:r>
              <a:rPr lang="fr-FR" sz="700" dirty="0">
                <a:latin typeface="Proxima Nova Rg" panose="02000506030000020004" pitchFamily="2" charset="0"/>
              </a:rPr>
              <a:t> (inclus) jusqu’au 02/10/2028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12/365*1,20%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/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(02/11/2028)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1,20% par moiscalendaire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1,20%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Moiss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1,20%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mois 1 jusqu’au mois 71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1,20%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mois 1 jusqu’à la fin du mois 71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Moiss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 </a:t>
            </a:r>
            <a:r>
              <a:rPr lang="fr-FR" sz="700" kern="0" dirty="0">
                <a:latin typeface="Proxima Nova Rg" panose="02000506030000020004" pitchFamily="2" charset="0"/>
              </a:rPr>
              <a:t>72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