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J2192.0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 environ% environ% environ%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365*CPN&gt;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538,00%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95%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J2192.0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J2192.0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J2192.0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60%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J2191.0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538,00%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+ 365 x 1,20%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2 et jusqu’à la fin du jour 2191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1,20%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JJ2191.0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J2190.0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2191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J2191.0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2191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538,00%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1,20%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2191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J2190.0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J2191.0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2191.0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75%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+ 1*1,20%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538,00%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J2192.0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 environ% environ% environ%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2191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2630,40%)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43,80%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2191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02/11/2028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02/11/2023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01/11/2028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2630,40%)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43,80%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02/11/2023</a:t>
            </a:r>
            <a:r>
              <a:rPr lang="fr-FR" sz="700" dirty="0">
                <a:latin typeface="Proxima Nova Rg" panose="02000506030000020004" pitchFamily="2" charset="0"/>
              </a:rPr>
              <a:t> (inclus) jusqu’au 01/11/2028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01/11/2028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365/365*1,20%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538,00%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01/11/2028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01/11/2028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43,80%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2630,40%)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2191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2192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2191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43,80%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jour calendaire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2630,40%)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2191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2192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2191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(02/11/2028)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1,20% par jourcalendaire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2630,40%)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1,20%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Jourss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 </a:t>
            </a:r>
            <a:r>
              <a:rPr lang="fr-FR" sz="600" kern="0" dirty="0">
                <a:latin typeface="Proxima Nova Rg" panose="02000506030000020004" pitchFamily="2" charset="0"/>
              </a:rPr>
              <a:t>2192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1,20%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 environ% environ% environ%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jour 1 jusqu’au jour 2191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366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2191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1,20%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43,80%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jour 1 jusqu’à la fin du jour 2191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 environ% environ% environ%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Jourss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365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2630,40%)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43,80%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366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2191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 </a:t>
            </a:r>
            <a:r>
              <a:rPr lang="fr-FR" sz="700" kern="0" dirty="0">
                <a:latin typeface="Proxima Nova Rg" panose="02000506030000020004" pitchFamily="2" charset="0"/>
              </a:rPr>
              <a:t>2192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