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6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12/07/2022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12/07/2022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éventuel(1) ou d’échéance(1)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65830943"/>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a:solidFill>
                  <a:srgbClr val="000000"/>
                </a:solidFill>
              </a:rPr>
              <a: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a:t>
            </a:r>
            <a:r>
              <a:rPr lang="fr-FR" sz="800">
                <a:solidFill>
                  <a:schemeClr val="tx2"/>
                </a:solidFill>
                <a:latin typeface="Proxima Nova Rg" panose="02000506030000020004" pitchFamily="2" charset="0"/>
              </a:rPr>
              <a:t>&gt; </a:t>
            </a:r>
            <a:r>
              <a:rPr lang="fr-FR" sz="800">
                <a:solidFill>
                  <a:schemeClr val="tx2"/>
                </a:solidFill>
              </a:rPr>
              <a:t>(&lt;</a:t>
            </a:r>
            <a:r>
              <a:rPr lang="fr-FR" sz="800" dirty="0">
                <a:solidFill>
                  <a:schemeClr val="tx2"/>
                </a:solidFill>
              </a:rPr>
              <a: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20376</TotalTime>
  <Words>11167</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956</cp:revision>
  <cp:lastPrinted>2022-05-04T09:56:42Z</cp:lastPrinted>
  <dcterms:created xsi:type="dcterms:W3CDTF">2017-02-21T09:03:05Z</dcterms:created>
  <dcterms:modified xsi:type="dcterms:W3CDTF">2022-07-12T12:44:51Z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