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3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a:effectLst/>
                <a:latin typeface="+mj-lt"/>
              </a:rPr>
              <a:t>&lt;DDR1-12&gt;</a:t>
            </a:r>
            <a:r>
              <a:rPr lang="en-US" sz="1200">
                <a:latin typeface="+mj-lt"/>
              </a:rPr>
              <a:t> </a:t>
            </a:r>
            <a:r>
              <a:rPr lang="fr-FR" sz="1200" cap="none" dirty="0">
                <a:latin typeface="Futura PT" panose="020B0902020204020203" pitchFamily="34" charset="0"/>
              </a:rPr>
              <a:t>ET LE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&lt;F1&gt;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049ECCCF-890C-4C54-BAB4-06AB610C1865}"/>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19985</TotalTime>
  <Words>11251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911</cp:revision>
  <cp:lastPrinted>2022-05-04T09:56:42Z</cp:lastPrinted>
  <dcterms:created xsi:type="dcterms:W3CDTF">2017-02-21T09:03:05Z</dcterms:created>
  <dcterms:modified xsi:type="dcterms:W3CDTF">2022-06-20T16:32:10Z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