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412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41625173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66030026"/>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de son &lt;NDR&gt;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52AB1B-D807-48E4-B821-205D428E3F5C}"/>
</file>

<file path=docProps/app.xml><?xml version="1.0" encoding="utf-8"?>
<Properties xmlns="http://schemas.openxmlformats.org/officeDocument/2006/extended-properties" xmlns:vt="http://schemas.openxmlformats.org/officeDocument/2006/docPropsVTypes">
  <Template/>
  <TotalTime>20329</TotalTime>
  <Words>10022</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887</cp:revision>
  <cp:lastPrinted>2022-05-04T09:56:42Z</cp:lastPrinted>
  <dcterms:created xsi:type="dcterms:W3CDTF">2017-02-21T09:03:05Z</dcterms:created>
  <dcterms:modified xsi:type="dcterms:W3CDTF">2022-06-21T13:22:43Z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