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1675" y="-3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a:t>
            </a:r>
            <a:r>
              <a:rPr lang="fr-FR" sz="800" dirty="0">
                <a:solidFill>
                  <a:srgbClr val="000000"/>
                </a:solidFill>
                <a:highlight>
                  <a:srgbClr val="FFFF00"/>
                </a:highlight>
              </a:rPr>
              <a:t>compris entre &lt;TRA.MAX.P&gt;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36561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a:t>&lt;ABAC2&gt;. Le </a:t>
            </a:r>
            <a:r>
              <a:rPr lang="fr-FR" sz="800" dirty="0"/>
              <a:t>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30A3F7-FDB6-49F5-B063-BA0EEEB33172}"/>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20520</TotalTime>
  <Words>9543</Words>
  <Application>Microsoft Office PowerPoint</Application>
  <PresentationFormat>Personnalisé</PresentationFormat>
  <Paragraphs>361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904</cp:revision>
  <cp:lastPrinted>2022-05-04T09:56:42Z</cp:lastPrinted>
  <dcterms:created xsi:type="dcterms:W3CDTF">2017-02-21T09:03:05Z</dcterms:created>
  <dcterms:modified xsi:type="dcterms:W3CDTF">2022-06-01T10:16:55Z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