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83" r:id="rId5"/>
    <p:sldId id="284" r:id="rId6"/>
    <p:sldId id="291" r:id="rId7"/>
    <p:sldId id="285" r:id="rId8"/>
    <p:sldId id="297" r:id="rId9"/>
    <p:sldId id="292" r:id="rId10"/>
    <p:sldId id="293" r:id="rId11"/>
    <p:sldId id="286" r:id="rId12"/>
    <p:sldId id="294" r:id="rId13"/>
    <p:sldId id="287" r:id="rId14"/>
    <p:sldId id="295" r:id="rId15"/>
    <p:sldId id="288" r:id="rId16"/>
    <p:sldId id="289" r:id="rId17"/>
    <p:sldId id="296" r:id="rId18"/>
    <p:sldId id="290" r:id="rId19"/>
  </p:sldIdLst>
  <p:sldSz cx="7559675" cy="10691813"/>
  <p:notesSz cx="6797675" cy="9928225"/>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8429" dt="2022-05-24T14:12:13.392"/>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25" d="100"/>
          <a:sy n="125" d="100"/>
        </p:scale>
        <p:origin x="2118" y="-322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1AF5CBAA-8B19-4E30-AE3F-FD654036B3A2}"/>
    <pc:docChg chg="undo custSel modSld">
      <pc:chgData name="Milan Cosson" userId="1b722937-9737-476f-bc2f-00e7be64c106" providerId="ADAL" clId="{1AF5CBAA-8B19-4E30-AE3F-FD654036B3A2}" dt="2022-05-24T14:12:13.392" v="8420" actId="255"/>
      <pc:docMkLst>
        <pc:docMk/>
      </pc:docMkLst>
      <pc:sldChg chg="modSp mod">
        <pc:chgData name="Milan Cosson" userId="1b722937-9737-476f-bc2f-00e7be64c106" providerId="ADAL" clId="{1AF5CBAA-8B19-4E30-AE3F-FD654036B3A2}" dt="2022-05-24T09:10:51.433" v="10" actId="113"/>
        <pc:sldMkLst>
          <pc:docMk/>
          <pc:sldMk cId="279835308" sldId="283"/>
        </pc:sldMkLst>
        <pc:spChg chg="mod">
          <ac:chgData name="Milan Cosson" userId="1b722937-9737-476f-bc2f-00e7be64c106" providerId="ADAL" clId="{1AF5CBAA-8B19-4E30-AE3F-FD654036B3A2}" dt="2022-05-24T09:10:51.433" v="10" actId="113"/>
          <ac:spMkLst>
            <pc:docMk/>
            <pc:sldMk cId="279835308" sldId="283"/>
            <ac:spMk id="18" creationId="{CFFC8B5E-6E2E-4EB2-BF37-16231C4C9B24}"/>
          </ac:spMkLst>
        </pc:spChg>
      </pc:sldChg>
      <pc:sldChg chg="modSp mod">
        <pc:chgData name="Milan Cosson" userId="1b722937-9737-476f-bc2f-00e7be64c106" providerId="ADAL" clId="{1AF5CBAA-8B19-4E30-AE3F-FD654036B3A2}" dt="2022-05-24T10:10:42.402" v="5932" actId="1392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5-24T13:52:43.785" v="8417" actId="20577"/>
        <pc:sldMkLst>
          <pc:docMk/>
          <pc:sldMk cId="3725312375" sldId="288"/>
        </pc:sldMkLst>
        <pc:spChg chg="add mod">
          <ac:chgData name="Milan Cosson" userId="1b722937-9737-476f-bc2f-00e7be64c106" providerId="ADAL" clId="{1AF5CBAA-8B19-4E30-AE3F-FD654036B3A2}" dt="2022-05-24T13:52:43.785" v="8417" actId="20577"/>
          <ac:spMkLst>
            <pc:docMk/>
            <pc:sldMk cId="3725312375" sldId="288"/>
            <ac:spMk id="18" creationId="{9B028CA2-B057-FAEF-EFF1-D1F87BC5D8F3}"/>
          </ac:spMkLst>
        </pc:spChg>
        <pc:spChg chg="add mod">
          <ac:chgData name="Milan Cosson" userId="1b722937-9737-476f-bc2f-00e7be64c106" providerId="ADAL" clId="{1AF5CBAA-8B19-4E30-AE3F-FD654036B3A2}" dt="2022-05-24T13:52:38.184" v="8414" actId="20577"/>
          <ac:spMkLst>
            <pc:docMk/>
            <pc:sldMk cId="3725312375" sldId="288"/>
            <ac:spMk id="19" creationId="{F430BCC1-AFEA-9CD5-2109-F2802CCF6A55}"/>
          </ac:spMkLst>
        </pc:spChg>
      </pc:sldChg>
      <pc:sldChg chg="modSp mod">
        <pc:chgData name="Milan Cosson" userId="1b722937-9737-476f-bc2f-00e7be64c106" providerId="ADAL" clId="{1AF5CBAA-8B19-4E30-AE3F-FD654036B3A2}" dt="2022-05-24T10:17:38.597" v="6166" actId="20577"/>
        <pc:sldMkLst>
          <pc:docMk/>
          <pc:sldMk cId="713649784" sldId="289"/>
        </pc:sldMkLst>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modSp mod">
        <pc:chgData name="Milan Cosson" userId="1b722937-9737-476f-bc2f-00e7be64c106" providerId="ADAL" clId="{1AF5CBAA-8B19-4E30-AE3F-FD654036B3A2}" dt="2022-05-24T10:10:25.409" v="5922" actId="13926"/>
        <pc:sldMkLst>
          <pc:docMk/>
          <pc:sldMk cId="1502825947" sldId="291"/>
        </pc:sldMkLst>
        <pc:spChg chg="mod">
          <ac:chgData name="Milan Cosson" userId="1b722937-9737-476f-bc2f-00e7be64c106" providerId="ADAL" clId="{1AF5CBAA-8B19-4E30-AE3F-FD654036B3A2}" dt="2022-05-24T10:10:25.409" v="5922" actId="13926"/>
          <ac:spMkLst>
            <pc:docMk/>
            <pc:sldMk cId="1502825947" sldId="291"/>
            <ac:spMk id="8" creationId="{38611E08-F7D1-4B39-8F74-B0ABAC8875AC}"/>
          </ac:spMkLst>
        </pc:spChg>
        <pc:spChg chg="mod">
          <ac:chgData name="Milan Cosson" userId="1b722937-9737-476f-bc2f-00e7be64c106" providerId="ADAL" clId="{1AF5CBAA-8B19-4E30-AE3F-FD654036B3A2}" dt="2022-05-24T10:08:37.833" v="5620" actId="13926"/>
          <ac:spMkLst>
            <pc:docMk/>
            <pc:sldMk cId="1502825947" sldId="291"/>
            <ac:spMk id="16" creationId="{E676ECD3-0DEA-491E-887F-9613472B311F}"/>
          </ac:spMkLst>
        </pc:spChg>
      </pc:sldChg>
      <pc:sldChg chg="modSp mod">
        <pc:chgData name="Milan Cosson" userId="1b722937-9737-476f-bc2f-00e7be64c106" providerId="ADAL" clId="{1AF5CBAA-8B19-4E30-AE3F-FD654036B3A2}" dt="2022-05-24T09:37:55.751" v="2063" actId="20577"/>
        <pc:sldMkLst>
          <pc:docMk/>
          <pc:sldMk cId="3215453978" sldId="292"/>
        </pc:sldMkLst>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delSp modSp mod">
        <pc:chgData name="Milan Cosson" userId="1b722937-9737-476f-bc2f-00e7be64c106" providerId="ADAL" clId="{1AF5CBAA-8B19-4E30-AE3F-FD654036B3A2}" dt="2022-05-24T13:50:24.889" v="8408" actId="20577"/>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5-24T13:50:24.889" v="8408" actId="20577"/>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5-24T13:51:49.048" v="8411" actId="20577"/>
        <pc:sldMkLst>
          <pc:docMk/>
          <pc:sldMk cId="1551785400" sldId="295"/>
        </pc:sldMkLst>
        <pc:spChg chg="add mod">
          <ac:chgData name="Milan Cosson" userId="1b722937-9737-476f-bc2f-00e7be64c106" providerId="ADAL" clId="{1AF5CBAA-8B19-4E30-AE3F-FD654036B3A2}" dt="2022-05-24T13:51:49.048" v="8411" actId="20577"/>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ldChg>
      <pc:sldChg chg="modSp mod">
        <pc:chgData name="Milan Cosson" userId="1b722937-9737-476f-bc2f-00e7be64c106" providerId="ADAL" clId="{1AF5CBAA-8B19-4E30-AE3F-FD654036B3A2}" dt="2022-05-24T14:12:13.392" v="8420" actId="255"/>
        <pc:sldMkLst>
          <pc:docMk/>
          <pc:sldMk cId="3358940979" sldId="296"/>
        </pc:sldMkLst>
        <pc:spChg chg="mod">
          <ac:chgData name="Milan Cosson" userId="1b722937-9737-476f-bc2f-00e7be64c106" providerId="ADAL" clId="{1AF5CBAA-8B19-4E30-AE3F-FD654036B3A2}" dt="2022-05-24T11:56:11.792" v="8404" actId="403"/>
          <ac:spMkLst>
            <pc:docMk/>
            <pc:sldMk cId="3358940979" sldId="296"/>
            <ac:spMk id="5" creationId="{45E1DCC2-11CD-41F7-969A-E4566F5B1573}"/>
          </ac:spMkLst>
        </pc:spChg>
        <pc:graphicFrameChg chg="mod modGraphic">
          <ac:chgData name="Milan Cosson" userId="1b722937-9737-476f-bc2f-00e7be64c106" providerId="ADAL" clId="{1AF5CBAA-8B19-4E30-AE3F-FD654036B3A2}" dt="2022-05-24T14:12:13.392" v="8420" actId="255"/>
          <ac:graphicFrameMkLst>
            <pc:docMk/>
            <pc:sldMk cId="3358940979" sldId="296"/>
            <ac:graphicFrameMk id="9" creationId="{CDF24725-4E16-F687-E839-9CDE396BAF0D}"/>
          </ac:graphicFrameMkLst>
        </pc:graphicFrameChg>
      </pc:sldChg>
    </pc:docChg>
  </pc:docChgLst>
  <pc:docChgLst>
    <pc:chgData name="Wally PILLER" userId="e1c1cba4-6299-482b-91e7-ffd34a654594" providerId="ADAL" clId="{A5289BD9-B288-479C-9C53-1CB8B081C19E}"/>
    <pc:docChg chg="undo custSel modSld">
      <pc:chgData name="Wally PILLER" userId="e1c1cba4-6299-482b-91e7-ffd34a654594" providerId="ADAL" clId="{A5289BD9-B288-479C-9C53-1CB8B081C19E}" dt="2022-05-25T07:58:46.696" v="751" actId="20577"/>
      <pc:docMkLst>
        <pc:docMk/>
      </pc:docMkLst>
      <pc:sldChg chg="modSp mod">
        <pc:chgData name="Wally PILLER" userId="e1c1cba4-6299-482b-91e7-ffd34a654594" providerId="ADAL" clId="{A5289BD9-B288-479C-9C53-1CB8B081C19E}" dt="2022-05-24T09:22:26.076" v="177"/>
        <pc:sldMkLst>
          <pc:docMk/>
          <pc:sldMk cId="279835308" sldId="283"/>
        </pc:sldMkLst>
        <pc:spChg chg="mod">
          <ac:chgData name="Wally PILLER" userId="e1c1cba4-6299-482b-91e7-ffd34a654594" providerId="ADAL" clId="{A5289BD9-B288-479C-9C53-1CB8B081C19E}" dt="2022-05-24T09:22:26.076" v="177"/>
          <ac:spMkLst>
            <pc:docMk/>
            <pc:sldMk cId="279835308" sldId="283"/>
            <ac:spMk id="12" creationId="{6D78390A-2262-4712-95F9-8DE5399A1291}"/>
          </ac:spMkLst>
        </pc:spChg>
        <pc:spChg chg="mod">
          <ac:chgData name="Wally PILLER" userId="e1c1cba4-6299-482b-91e7-ffd34a654594" providerId="ADAL" clId="{A5289BD9-B288-479C-9C53-1CB8B081C19E}" dt="2022-05-24T09:17:02.055" v="145" actId="20577"/>
          <ac:spMkLst>
            <pc:docMk/>
            <pc:sldMk cId="279835308" sldId="283"/>
            <ac:spMk id="18" creationId="{CFFC8B5E-6E2E-4EB2-BF37-16231C4C9B24}"/>
          </ac:spMkLst>
        </pc:spChg>
        <pc:spChg chg="mod">
          <ac:chgData name="Wally PILLER" userId="e1c1cba4-6299-482b-91e7-ffd34a654594" providerId="ADAL" clId="{A5289BD9-B288-479C-9C53-1CB8B081C19E}" dt="2022-05-24T09:15:17.608" v="129" actId="20577"/>
          <ac:spMkLst>
            <pc:docMk/>
            <pc:sldMk cId="279835308" sldId="283"/>
            <ac:spMk id="19" creationId="{31D75E17-6DBF-43D8-8176-54D6EA820E0A}"/>
          </ac:spMkLst>
        </pc:spChg>
      </pc:sldChg>
      <pc:sldChg chg="modSp mod">
        <pc:chgData name="Wally PILLER" userId="e1c1cba4-6299-482b-91e7-ffd34a654594" providerId="ADAL" clId="{A5289BD9-B288-479C-9C53-1CB8B081C19E}" dt="2022-05-24T14:33:50.987" v="597"/>
        <pc:sldMkLst>
          <pc:docMk/>
          <pc:sldMk cId="4283008219" sldId="284"/>
        </pc:sldMkLst>
        <pc:spChg chg="mod">
          <ac:chgData name="Wally PILLER" userId="e1c1cba4-6299-482b-91e7-ffd34a654594" providerId="ADAL" clId="{A5289BD9-B288-479C-9C53-1CB8B081C19E}" dt="2022-05-24T14:33:50.987" v="597"/>
          <ac:spMkLst>
            <pc:docMk/>
            <pc:sldMk cId="4283008219" sldId="284"/>
            <ac:spMk id="16" creationId="{E676ECD3-0DEA-491E-887F-9613472B311F}"/>
          </ac:spMkLst>
        </pc:spChg>
      </pc:sldChg>
      <pc:sldChg chg="modSp mod">
        <pc:chgData name="Wally PILLER" userId="e1c1cba4-6299-482b-91e7-ffd34a654594" providerId="ADAL" clId="{A5289BD9-B288-479C-9C53-1CB8B081C19E}" dt="2022-05-25T07:39:40.016" v="627" actId="13926"/>
        <pc:sldMkLst>
          <pc:docMk/>
          <pc:sldMk cId="1251430996" sldId="285"/>
        </pc:sldMkLst>
        <pc:spChg chg="mod">
          <ac:chgData name="Wally PILLER" userId="e1c1cba4-6299-482b-91e7-ffd34a654594" providerId="ADAL" clId="{A5289BD9-B288-479C-9C53-1CB8B081C19E}" dt="2022-05-25T07:39:40.016" v="627" actId="13926"/>
          <ac:spMkLst>
            <pc:docMk/>
            <pc:sldMk cId="1251430996" sldId="285"/>
            <ac:spMk id="3" creationId="{CA03B948-52BE-4099-9E3E-FCC2F2CB0E31}"/>
          </ac:spMkLst>
        </pc:spChg>
        <pc:spChg chg="mod">
          <ac:chgData name="Wally PILLER" userId="e1c1cba4-6299-482b-91e7-ffd34a654594" providerId="ADAL" clId="{A5289BD9-B288-479C-9C53-1CB8B081C19E}" dt="2022-05-24T14:15:21.702" v="537" actId="20577"/>
          <ac:spMkLst>
            <pc:docMk/>
            <pc:sldMk cId="1251430996" sldId="285"/>
            <ac:spMk id="8" creationId="{45E62237-4DC9-4DD0-9918-340FCAD95D29}"/>
          </ac:spMkLst>
        </pc:spChg>
        <pc:spChg chg="mod">
          <ac:chgData name="Wally PILLER" userId="e1c1cba4-6299-482b-91e7-ffd34a654594" providerId="ADAL" clId="{A5289BD9-B288-479C-9C53-1CB8B081C19E}" dt="2022-05-24T14:14:44.383" v="523" actId="20577"/>
          <ac:spMkLst>
            <pc:docMk/>
            <pc:sldMk cId="1251430996" sldId="285"/>
            <ac:spMk id="9" creationId="{BAD55BEF-E45A-4965-B14D-559B26896481}"/>
          </ac:spMkLst>
        </pc:spChg>
      </pc:sldChg>
      <pc:sldChg chg="modSp mod">
        <pc:chgData name="Wally PILLER" userId="e1c1cba4-6299-482b-91e7-ffd34a654594" providerId="ADAL" clId="{A5289BD9-B288-479C-9C53-1CB8B081C19E}" dt="2022-05-24T16:10:29.857" v="609"/>
        <pc:sldMkLst>
          <pc:docMk/>
          <pc:sldMk cId="2335663946" sldId="286"/>
        </pc:sldMkLst>
        <pc:spChg chg="mod">
          <ac:chgData name="Wally PILLER" userId="e1c1cba4-6299-482b-91e7-ffd34a654594" providerId="ADAL" clId="{A5289BD9-B288-479C-9C53-1CB8B081C19E}" dt="2022-05-24T16:10:29.857" v="609"/>
          <ac:spMkLst>
            <pc:docMk/>
            <pc:sldMk cId="2335663946" sldId="286"/>
            <ac:spMk id="11" creationId="{FED2574D-6984-4E56-B512-D9093DAE028A}"/>
          </ac:spMkLst>
        </pc:spChg>
      </pc:sldChg>
      <pc:sldChg chg="modSp mod">
        <pc:chgData name="Wally PILLER" userId="e1c1cba4-6299-482b-91e7-ffd34a654594" providerId="ADAL" clId="{A5289BD9-B288-479C-9C53-1CB8B081C19E}" dt="2022-05-24T14:18:54.370" v="540" actId="20577"/>
        <pc:sldMkLst>
          <pc:docMk/>
          <pc:sldMk cId="131778213" sldId="287"/>
        </pc:sldMkLst>
        <pc:spChg chg="mod">
          <ac:chgData name="Wally PILLER" userId="e1c1cba4-6299-482b-91e7-ffd34a654594" providerId="ADAL" clId="{A5289BD9-B288-479C-9C53-1CB8B081C19E}" dt="2022-05-24T14:18:54.370" v="540" actId="20577"/>
          <ac:spMkLst>
            <pc:docMk/>
            <pc:sldMk cId="131778213" sldId="287"/>
            <ac:spMk id="67" creationId="{54856FA3-20DE-4C1E-8670-977050ABC5CF}"/>
          </ac:spMkLst>
        </pc:spChg>
      </pc:sldChg>
      <pc:sldChg chg="modSp mod">
        <pc:chgData name="Wally PILLER" userId="e1c1cba4-6299-482b-91e7-ffd34a654594" providerId="ADAL" clId="{A5289BD9-B288-479C-9C53-1CB8B081C19E}" dt="2022-05-25T07:58:46.696" v="751" actId="20577"/>
        <pc:sldMkLst>
          <pc:docMk/>
          <pc:sldMk cId="713649784" sldId="289"/>
        </pc:sldMkLst>
        <pc:spChg chg="mod">
          <ac:chgData name="Wally PILLER" userId="e1c1cba4-6299-482b-91e7-ffd34a654594" providerId="ADAL" clId="{A5289BD9-B288-479C-9C53-1CB8B081C19E}" dt="2022-05-25T07:58:46.696" v="751" actId="20577"/>
          <ac:spMkLst>
            <pc:docMk/>
            <pc:sldMk cId="713649784" sldId="289"/>
            <ac:spMk id="5" creationId="{45E1DCC2-11CD-41F7-969A-E4566F5B1573}"/>
          </ac:spMkLst>
        </pc:spChg>
        <pc:graphicFrameChg chg="mod modGraphic">
          <ac:chgData name="Wally PILLER" userId="e1c1cba4-6299-482b-91e7-ffd34a654594" providerId="ADAL" clId="{A5289BD9-B288-479C-9C53-1CB8B081C19E}" dt="2022-05-25T07:57:07.895" v="744" actId="20577"/>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5-24T14:44:49.264" v="598" actId="20577"/>
        <pc:sldMkLst>
          <pc:docMk/>
          <pc:sldMk cId="1502825947" sldId="291"/>
        </pc:sldMkLst>
        <pc:spChg chg="mod">
          <ac:chgData name="Wally PILLER" userId="e1c1cba4-6299-482b-91e7-ffd34a654594" providerId="ADAL" clId="{A5289BD9-B288-479C-9C53-1CB8B081C19E}" dt="2022-05-24T14:44:49.264" v="598" actId="20577"/>
          <ac:spMkLst>
            <pc:docMk/>
            <pc:sldMk cId="1502825947" sldId="291"/>
            <ac:spMk id="16" creationId="{E676ECD3-0DEA-491E-887F-9613472B311F}"/>
          </ac:spMkLst>
        </pc:sp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3:54:23.574" v="419" actId="13926"/>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3:54:23.574" v="419" actId="13926"/>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modSp mod">
        <pc:chgData name="Wally PILLER" userId="e1c1cba4-6299-482b-91e7-ffd34a654594" providerId="ADAL" clId="{A5289BD9-B288-479C-9C53-1CB8B081C19E}" dt="2022-05-24T13:48:01.018" v="417" actId="20577"/>
        <pc:sldMkLst>
          <pc:docMk/>
          <pc:sldMk cId="1551785400" sldId="295"/>
        </pc:sldMkLst>
        <pc:spChg chg="mod">
          <ac:chgData name="Wally PILLER" userId="e1c1cba4-6299-482b-91e7-ffd34a654594" providerId="ADAL" clId="{A5289BD9-B288-479C-9C53-1CB8B081C19E}" dt="2022-05-24T11:54:25.344" v="402" actId="20577"/>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3:48:01.018" v="417" actId="20577"/>
          <ac:spMkLst>
            <pc:docMk/>
            <pc:sldMk cId="1551785400" sldId="295"/>
            <ac:spMk id="41" creationId="{D9808083-2602-4381-B2C0-93B66238FCB8}"/>
          </ac:spMkLst>
        </pc:spChg>
        <pc:spChg chg="mod">
          <ac:chgData name="Wally PILLER" userId="e1c1cba4-6299-482b-91e7-ffd34a654594" providerId="ADAL" clId="{A5289BD9-B288-479C-9C53-1CB8B081C19E}" dt="2022-05-24T13:47:02.761" v="411" actId="20577"/>
          <ac:spMkLst>
            <pc:docMk/>
            <pc:sldMk cId="1551785400" sldId="295"/>
            <ac:spMk id="67" creationId="{54856FA3-20DE-4C1E-8670-977050ABC5C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11/07/2022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11/07/2022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 </a:t>
            </a:r>
            <a:r>
              <a:rPr lang="fr-FR" sz="800" b="1" cap="none" dirty="0"/>
              <a:t>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cap="none" dirty="0">
                <a:solidFill>
                  <a:schemeClr val="tx2"/>
                </a:solidFill>
              </a:rPr>
              <a:t>&lt;</a:t>
            </a:r>
            <a:r>
              <a:rPr lang="fr-FR" sz="800" b="1" cap="none" dirty="0">
                <a:solidFill>
                  <a:schemeClr val="tx2"/>
                </a:solidFill>
              </a:rPr>
              <a:t>DIC</a:t>
            </a:r>
            <a:r>
              <a:rPr lang="fr-FR" sz="800" cap="none" dirty="0">
                <a:solidFill>
                  <a:schemeClr val="tx2"/>
                </a:solidFill>
              </a:rPr>
              <a:t>&gt; (hors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latin typeface="Proxima Nova Rg" panose="02000506030000020004" pitchFamily="2" charset="0"/>
              </a:rPr>
              <a:t>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&lt;DDR_MAJ&gt;.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a:t>
            </a:r>
            <a:r>
              <a:rPr lang="fr-FR" sz="800" dirty="0">
                <a:highlight>
                  <a:srgbClr val="FF00FF"/>
                </a:highlight>
              </a:rPr>
              <a:t>&lt;ABAC2&gt;. </a:t>
            </a:r>
            <a:r>
              <a:rPr lang="fr-FR" sz="800" dirty="0"/>
              <a:t>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a:t>
            </a:r>
            <a:r>
              <a:rPr lang="fr-FR" sz="800">
                <a:solidFill>
                  <a:schemeClr val="tx2"/>
                </a:solidFill>
              </a:rPr>
              <a:t>supérieur à &lt;ABAC2&gt;. </a:t>
            </a:r>
            <a:r>
              <a:rPr lang="fr-FR" sz="800" dirty="0">
                <a:solidFill>
                  <a:schemeClr val="tx2"/>
                </a:solidFill>
              </a:rPr>
              <a:t>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&lt;DDR_MAJ&gt;,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557573516"/>
              </p:ext>
            </p:extLst>
          </p:nvPr>
        </p:nvGraphicFramePr>
        <p:xfrm>
          <a:off x="361950" y="979297"/>
          <a:ext cx="6837886" cy="751373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443461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dates_constat_autocall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rgbClr val="FF0000"/>
                          </a:solidFill>
                          <a:highlight>
                            <a:srgbClr val="00FFFF"/>
                          </a:highlight>
                          <a:latin typeface="+mn-lt"/>
                          <a:ea typeface="+mn-ea"/>
                          <a:cs typeface="+mn-cs"/>
                        </a:rPr>
                        <a:t>&lt;</a:t>
                      </a:r>
                      <a:r>
                        <a:rPr lang="fr-FR" sz="700" b="0" i="0" kern="1200" baseline="0" dirty="0" err="1">
                          <a:solidFill>
                            <a:schemeClr val="tx1"/>
                          </a:solidFill>
                          <a:highlight>
                            <a:srgbClr val="00FFFF"/>
                          </a:highlight>
                          <a:latin typeface="+mn-lt"/>
                          <a:ea typeface="+mn-ea"/>
                          <a:cs typeface="+mn-cs"/>
                        </a:rPr>
                        <a:t>dates_paiement_autocall</a:t>
                      </a:r>
                      <a:r>
                        <a:rPr lang="fr-FR" sz="700" b="0" i="0" kern="1200" baseline="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err="1">
                          <a:ln>
                            <a:noFill/>
                          </a:ln>
                          <a:solidFill>
                            <a:srgbClr val="000000"/>
                          </a:solidFill>
                          <a:effectLst/>
                          <a:uLnTx/>
                          <a:uFillTx/>
                          <a:latin typeface="Proxima Nova Rg" panose="02000506030000020004" pitchFamily="2" charset="0"/>
                          <a:ea typeface="+mn-ea"/>
                          <a:cs typeface="+mn-cs"/>
                        </a:rPr>
                        <a:t>Credit</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rgbClr val="000000"/>
                          </a:solidFill>
                          <a:latin typeface="Proxima Nova Rg" panose="02000506030000020004" pitchFamily="2" charset="0"/>
                          <a:ea typeface="+mn-ea"/>
                          <a:cs typeface="+mn-cs"/>
                        </a:rPr>
                        <a:t>Credit</a:t>
                      </a:r>
                      <a:r>
                        <a:rPr lang="fr-FR" sz="700" b="0" i="0" kern="1200" noProof="0" dirty="0">
                          <a:solidFill>
                            <a:srgbClr val="000000"/>
                          </a:solidFill>
                          <a:latin typeface="Proxima Nova Rg" panose="02000506030000020004" pitchFamily="2" charset="0"/>
                          <a:ea typeface="+mn-ea"/>
                          <a:cs typeface="+mn-cs"/>
                        </a:rPr>
                        <a:t> Suisse International, ce qui peut être source d’un conflit d’intérêts</a:t>
                      </a:r>
                      <a:r>
                        <a:rPr lang="en-GB" sz="700" b="0" i="0" kern="1200" baseline="30000" noProof="0" dirty="0">
                          <a:solidFill>
                            <a:srgbClr val="000000"/>
                          </a:solidFill>
                          <a:latin typeface="Proxima Nova Rg" panose="02000506030000020004" pitchFamily="2" charset="0"/>
                          <a:ea typeface="+mn-ea"/>
                          <a:cs typeface="+mn-cs"/>
                        </a:rPr>
                        <a:t>(2)</a:t>
                      </a:r>
                      <a:endParaRPr lang="fr-FR" sz="7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(1)</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(2)</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76859788"/>
              </p:ext>
            </p:extLst>
          </p:nvPr>
        </p:nvGraphicFramePr>
        <p:xfrm>
          <a:off x="360894" y="862076"/>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2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dates_paiement_phoenix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dates_last_remboursement_rappel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Credit Suisse Bank (Europe) SA paiera au distributeur une rémunération annuelle maximum équivalente à &lt;COM&gt;%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15</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activable automatiquement à toutes les dates de constatations &lt;F1&gt; dès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838450"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a:t>
            </a:r>
            <a:r>
              <a:rPr lang="fr-FR" sz="800" dirty="0">
                <a:solidFill>
                  <a:schemeClr val="tx1"/>
                </a:solidFill>
                <a:latin typeface="Proxima Nova Rg"/>
              </a:rPr>
              <a:t>entre la &lt;DDCI_M_B_STRIKE&gt;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&lt;balisedeg3&gt;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7936C59-900F-8D83-704D-C97E8D0E1DDC}"/>
              </a:ext>
            </a:extLst>
          </p:cNvPr>
          <p:cNvSpPr>
            <a:spLocks noGrp="1"/>
          </p:cNvSpPr>
          <p:nvPr>
            <p:ph type="sldNum" sz="quarter" idx="4"/>
          </p:nvPr>
        </p:nvSpPr>
        <p:spPr/>
        <p:txBody>
          <a:bodyPr/>
          <a:lstStyle/>
          <a:p>
            <a:fld id="{58F0BA28-1212-45AE-B075-64C06113A6D3}" type="slidenum">
              <a:rPr lang="fr-FR" smtClean="0"/>
              <a:pPr/>
              <a:t>5</a:t>
            </a:fld>
            <a:endParaRPr lang="fr-FR" dirty="0"/>
          </a:p>
        </p:txBody>
      </p:sp>
      <p:graphicFrame>
        <p:nvGraphicFramePr>
          <p:cNvPr id="3" name="Tableau 2">
            <a:extLst>
              <a:ext uri="{FF2B5EF4-FFF2-40B4-BE49-F238E27FC236}">
                <a16:creationId xmlns:a16="http://schemas.microsoft.com/office/drawing/2014/main" id="{939F7243-BD21-FC00-DDA0-D7AF61E9B196}"/>
              </a:ext>
            </a:extLst>
          </p:cNvPr>
          <p:cNvGraphicFramePr>
            <a:graphicFrameLocks noGrp="1"/>
          </p:cNvGraphicFramePr>
          <p:nvPr>
            <p:extLst>
              <p:ext uri="{D42A27DB-BD31-4B8C-83A1-F6EECF244321}">
                <p14:modId xmlns:p14="http://schemas.microsoft.com/office/powerpoint/2010/main" val="4273463932"/>
              </p:ext>
            </p:extLst>
          </p:nvPr>
        </p:nvGraphicFramePr>
        <p:xfrm>
          <a:off x="519114" y="4226307"/>
          <a:ext cx="6521447" cy="5639686"/>
        </p:xfrm>
        <a:graphic>
          <a:graphicData uri="http://schemas.openxmlformats.org/drawingml/2006/table">
            <a:tbl>
              <a:tblPr/>
              <a:tblGrid>
                <a:gridCol w="706932">
                  <a:extLst>
                    <a:ext uri="{9D8B030D-6E8A-4147-A177-3AD203B41FA5}">
                      <a16:colId xmlns:a16="http://schemas.microsoft.com/office/drawing/2014/main" val="4280867615"/>
                    </a:ext>
                  </a:extLst>
                </a:gridCol>
                <a:gridCol w="706932">
                  <a:extLst>
                    <a:ext uri="{9D8B030D-6E8A-4147-A177-3AD203B41FA5}">
                      <a16:colId xmlns:a16="http://schemas.microsoft.com/office/drawing/2014/main" val="789333424"/>
                    </a:ext>
                  </a:extLst>
                </a:gridCol>
                <a:gridCol w="247426">
                  <a:extLst>
                    <a:ext uri="{9D8B030D-6E8A-4147-A177-3AD203B41FA5}">
                      <a16:colId xmlns:a16="http://schemas.microsoft.com/office/drawing/2014/main" val="2530286772"/>
                    </a:ext>
                  </a:extLst>
                </a:gridCol>
                <a:gridCol w="706932">
                  <a:extLst>
                    <a:ext uri="{9D8B030D-6E8A-4147-A177-3AD203B41FA5}">
                      <a16:colId xmlns:a16="http://schemas.microsoft.com/office/drawing/2014/main" val="2850177053"/>
                    </a:ext>
                  </a:extLst>
                </a:gridCol>
                <a:gridCol w="706932">
                  <a:extLst>
                    <a:ext uri="{9D8B030D-6E8A-4147-A177-3AD203B41FA5}">
                      <a16:colId xmlns:a16="http://schemas.microsoft.com/office/drawing/2014/main" val="2516008638"/>
                    </a:ext>
                  </a:extLst>
                </a:gridCol>
                <a:gridCol w="238590">
                  <a:extLst>
                    <a:ext uri="{9D8B030D-6E8A-4147-A177-3AD203B41FA5}">
                      <a16:colId xmlns:a16="http://schemas.microsoft.com/office/drawing/2014/main" val="936170197"/>
                    </a:ext>
                  </a:extLst>
                </a:gridCol>
                <a:gridCol w="706932">
                  <a:extLst>
                    <a:ext uri="{9D8B030D-6E8A-4147-A177-3AD203B41FA5}">
                      <a16:colId xmlns:a16="http://schemas.microsoft.com/office/drawing/2014/main" val="2572457365"/>
                    </a:ext>
                  </a:extLst>
                </a:gridCol>
                <a:gridCol w="874828">
                  <a:extLst>
                    <a:ext uri="{9D8B030D-6E8A-4147-A177-3AD203B41FA5}">
                      <a16:colId xmlns:a16="http://schemas.microsoft.com/office/drawing/2014/main" val="749217793"/>
                    </a:ext>
                  </a:extLst>
                </a:gridCol>
                <a:gridCol w="212079">
                  <a:extLst>
                    <a:ext uri="{9D8B030D-6E8A-4147-A177-3AD203B41FA5}">
                      <a16:colId xmlns:a16="http://schemas.microsoft.com/office/drawing/2014/main" val="373761655"/>
                    </a:ext>
                  </a:extLst>
                </a:gridCol>
                <a:gridCol w="706932">
                  <a:extLst>
                    <a:ext uri="{9D8B030D-6E8A-4147-A177-3AD203B41FA5}">
                      <a16:colId xmlns:a16="http://schemas.microsoft.com/office/drawing/2014/main" val="3544503546"/>
                    </a:ext>
                  </a:extLst>
                </a:gridCol>
                <a:gridCol w="706932">
                  <a:extLst>
                    <a:ext uri="{9D8B030D-6E8A-4147-A177-3AD203B41FA5}">
                      <a16:colId xmlns:a16="http://schemas.microsoft.com/office/drawing/2014/main" val="2781772288"/>
                    </a:ext>
                  </a:extLst>
                </a:gridCol>
              </a:tblGrid>
              <a:tr h="516166">
                <a:tc>
                  <a:txBody>
                    <a:bodyPr/>
                    <a:lstStyle/>
                    <a:p>
                      <a:pPr algn="ctr" rtl="0" fontAlgn="ctr"/>
                      <a:r>
                        <a:rPr lang="fr-FR" sz="700" b="1" i="0" u="none" strike="noStrike" dirty="0">
                          <a:solidFill>
                            <a:srgbClr val="000000"/>
                          </a:solidFill>
                          <a:effectLst/>
                          <a:latin typeface="Proxima Nova Rg" panose="02000506030000020004" pitchFamily="2" charset="0"/>
                        </a:rPr>
                        <a:t>Mois</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r>
                        <a:rPr lang="fr-FR" sz="700" b="1" i="0" u="none" strike="noStrike" dirty="0">
                          <a:solidFill>
                            <a:srgbClr val="000000"/>
                          </a:solidFill>
                          <a:effectLst/>
                          <a:latin typeface="Proxima Nova Rg" panose="02000506030000020004" pitchFamily="2" charset="0"/>
                        </a:rPr>
                        <a:t>Barrière dégressive</a:t>
                      </a:r>
                      <a:br>
                        <a:rPr lang="fr-FR" sz="700" b="1" i="0" u="none" strike="noStrike" dirty="0">
                          <a:solidFill>
                            <a:srgbClr val="000000"/>
                          </a:solidFill>
                          <a:effectLst/>
                          <a:latin typeface="Proxima Nova Rg" panose="02000506030000020004" pitchFamily="2" charset="0"/>
                        </a:rPr>
                      </a:br>
                      <a:r>
                        <a:rPr lang="fr-FR" sz="700" b="1" i="0" u="none" strike="noStrike" dirty="0">
                          <a:solidFill>
                            <a:srgbClr val="000000"/>
                          </a:solidFill>
                          <a:effectLst/>
                          <a:latin typeface="Proxima Nova Rg" panose="02000506030000020004" pitchFamily="2" charset="0"/>
                        </a:rPr>
                        <a:t>(% du Niveau Initial)</a:t>
                      </a: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w="12700" cap="flat" cmpd="sng" algn="ctr">
                      <a:solidFill>
                        <a:srgbClr val="B9A049"/>
                      </a:solidFill>
                      <a:prstDash val="solid"/>
                      <a:round/>
                      <a:headEnd type="none" w="med" len="med"/>
                      <a:tailEnd type="none" w="med" len="med"/>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r>
                        <a:rPr lang="fr-FR" sz="700" b="1" i="0" u="none" strike="noStrike" dirty="0">
                          <a:solidFill>
                            <a:srgbClr val="000000"/>
                          </a:solidFill>
                          <a:effectLst/>
                          <a:latin typeface="Proxima Nova Rg" panose="02000506030000020004" pitchFamily="2" charset="0"/>
                        </a:rPr>
                        <a:t>Mois</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r>
                        <a:rPr lang="fr-FR" sz="700" b="1" i="0" u="none" strike="noStrike" dirty="0">
                          <a:solidFill>
                            <a:srgbClr val="000000"/>
                          </a:solidFill>
                          <a:effectLst/>
                          <a:latin typeface="Proxima Nova Rg" panose="02000506030000020004" pitchFamily="2" charset="0"/>
                        </a:rPr>
                        <a:t>Barrière dégressive</a:t>
                      </a:r>
                      <a:br>
                        <a:rPr lang="fr-FR" sz="700" b="1" i="0" u="none" strike="noStrike" dirty="0">
                          <a:solidFill>
                            <a:srgbClr val="000000"/>
                          </a:solidFill>
                          <a:effectLst/>
                          <a:latin typeface="Proxima Nova Rg" panose="02000506030000020004" pitchFamily="2" charset="0"/>
                        </a:rPr>
                      </a:br>
                      <a:r>
                        <a:rPr lang="fr-FR" sz="700" b="1" i="0" u="none" strike="noStrike" dirty="0">
                          <a:solidFill>
                            <a:srgbClr val="000000"/>
                          </a:solidFill>
                          <a:effectLst/>
                          <a:latin typeface="Proxima Nova Rg" panose="02000506030000020004" pitchFamily="2" charset="0"/>
                        </a:rPr>
                        <a:t>(% du Niveau Initial)</a:t>
                      </a: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w="12700" cap="flat" cmpd="sng" algn="ctr">
                      <a:solidFill>
                        <a:srgbClr val="B9A049"/>
                      </a:solidFill>
                      <a:prstDash val="solid"/>
                      <a:round/>
                      <a:headEnd type="none" w="med" len="med"/>
                      <a:tailEnd type="none" w="med" len="med"/>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r>
                        <a:rPr lang="fr-FR" sz="700" b="1" i="0" u="none" strike="noStrike" dirty="0">
                          <a:solidFill>
                            <a:srgbClr val="000000"/>
                          </a:solidFill>
                          <a:effectLst/>
                          <a:latin typeface="Proxima Nova Rg" panose="02000506030000020004" pitchFamily="2" charset="0"/>
                        </a:rPr>
                        <a:t>Mois</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r>
                        <a:rPr lang="fr-FR" sz="700" b="1" i="0" u="none" strike="noStrike" dirty="0">
                          <a:solidFill>
                            <a:srgbClr val="000000"/>
                          </a:solidFill>
                          <a:effectLst/>
                          <a:latin typeface="Proxima Nova Rg" panose="02000506030000020004" pitchFamily="2" charset="0"/>
                        </a:rPr>
                        <a:t>Barrière dégressive</a:t>
                      </a:r>
                      <a:br>
                        <a:rPr lang="fr-FR" sz="700" b="1" i="0" u="none" strike="noStrike" dirty="0">
                          <a:solidFill>
                            <a:srgbClr val="000000"/>
                          </a:solidFill>
                          <a:effectLst/>
                          <a:latin typeface="Proxima Nova Rg" panose="02000506030000020004" pitchFamily="2" charset="0"/>
                        </a:rPr>
                      </a:br>
                      <a:r>
                        <a:rPr lang="fr-FR" sz="700" b="1" i="0" u="none" strike="noStrike" dirty="0">
                          <a:solidFill>
                            <a:srgbClr val="000000"/>
                          </a:solidFill>
                          <a:effectLst/>
                          <a:latin typeface="Proxima Nova Rg" panose="02000506030000020004" pitchFamily="2" charset="0"/>
                        </a:rPr>
                        <a:t>(% du Niveau Initial)</a:t>
                      </a: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w="12700" cap="flat" cmpd="sng" algn="ctr">
                      <a:solidFill>
                        <a:srgbClr val="B9A049"/>
                      </a:solidFill>
                      <a:prstDash val="solid"/>
                      <a:round/>
                      <a:headEnd type="none" w="med" len="med"/>
                      <a:tailEnd type="none" w="med" len="med"/>
                    </a:lnB>
                  </a:tcPr>
                </a:tc>
                <a:tc>
                  <a:txBody>
                    <a:bodyPr/>
                    <a:lstStyle/>
                    <a:p>
                      <a:pPr algn="ctr" fontAlgn="b"/>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r>
                        <a:rPr lang="fr-FR" sz="700" b="1" i="0" u="none" strike="noStrike" dirty="0">
                          <a:solidFill>
                            <a:srgbClr val="000000"/>
                          </a:solidFill>
                          <a:effectLst/>
                          <a:latin typeface="Proxima Nova Rg" panose="02000506030000020004" pitchFamily="2" charset="0"/>
                        </a:rPr>
                        <a:t>Mois</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r>
                        <a:rPr lang="fr-FR" sz="700" b="1" i="0" u="none" strike="noStrike" dirty="0">
                          <a:solidFill>
                            <a:srgbClr val="000000"/>
                          </a:solidFill>
                          <a:effectLst/>
                          <a:latin typeface="Proxima Nova Rg" panose="02000506030000020004" pitchFamily="2" charset="0"/>
                        </a:rPr>
                        <a:t>Barrière dégressive</a:t>
                      </a:r>
                      <a:br>
                        <a:rPr lang="fr-FR" sz="700" b="1" i="0" u="none" strike="noStrike" dirty="0">
                          <a:solidFill>
                            <a:srgbClr val="000000"/>
                          </a:solidFill>
                          <a:effectLst/>
                          <a:latin typeface="Proxima Nova Rg" panose="02000506030000020004" pitchFamily="2" charset="0"/>
                        </a:rPr>
                      </a:br>
                      <a:r>
                        <a:rPr lang="fr-FR" sz="700" b="1" i="0" u="none" strike="noStrike" dirty="0">
                          <a:solidFill>
                            <a:srgbClr val="000000"/>
                          </a:solidFill>
                          <a:effectLst/>
                          <a:latin typeface="Proxima Nova Rg" panose="02000506030000020004" pitchFamily="2" charset="0"/>
                        </a:rPr>
                        <a:t>(% du Niveau Initial)</a:t>
                      </a: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8134883"/>
                  </a:ext>
                </a:extLst>
              </a:tr>
              <a:tr h="210527">
                <a:tc>
                  <a:txBody>
                    <a:bodyPr/>
                    <a:lstStyle/>
                    <a:p>
                      <a:pPr algn="ctr" rtl="0" fontAlgn="ctr"/>
                      <a:r>
                        <a:rPr lang="fr-FR" sz="700" b="1" i="0" u="none" strike="noStrike">
                          <a:solidFill>
                            <a:srgbClr val="000000"/>
                          </a:solidFill>
                          <a:effectLst/>
                          <a:latin typeface="Proxima Nova Rg" panose="02000506030000020004" pitchFamily="2" charset="0"/>
                        </a:rPr>
                        <a:t>1</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r>
                        <a:rPr lang="fr-FR" sz="700" b="1" i="0" u="none" strike="noStrike" dirty="0">
                          <a:solidFill>
                            <a:srgbClr val="000000"/>
                          </a:solidFill>
                          <a:effectLst/>
                          <a:latin typeface="Proxima Nova Rg" panose="02000506030000020004" pitchFamily="2" charset="0"/>
                        </a:rPr>
                        <a:t>n/a</a:t>
                      </a: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r>
                        <a:rPr lang="fr-FR" sz="700" b="1" i="0" u="none" strike="noStrike" dirty="0">
                          <a:solidFill>
                            <a:srgbClr val="000000"/>
                          </a:solidFill>
                          <a:effectLst/>
                          <a:latin typeface="Proxima Nova Rg" panose="02000506030000020004" pitchFamily="2" charset="0"/>
                        </a:rPr>
                        <a:t>31</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r>
                        <a:rPr lang="fr-FR" sz="700" b="1" i="0" u="none" strike="noStrike" kern="1200" dirty="0">
                          <a:solidFill>
                            <a:srgbClr val="000000"/>
                          </a:solidFill>
                          <a:effectLst/>
                          <a:latin typeface="Proxima Nova Rg" panose="02000506030000020004" pitchFamily="2" charset="0"/>
                          <a:ea typeface="+mn-ea"/>
                          <a:cs typeface="+mn-cs"/>
                        </a:rPr>
                        <a:t>85,75%</a:t>
                      </a: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r>
                        <a:rPr lang="fr-FR" sz="700" b="1" i="0" u="none" strike="noStrike">
                          <a:solidFill>
                            <a:srgbClr val="000000"/>
                          </a:solidFill>
                          <a:effectLst/>
                          <a:latin typeface="Proxima Nova Rg" panose="02000506030000020004" pitchFamily="2" charset="0"/>
                        </a:rPr>
                        <a:t>61</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r>
                        <a:rPr lang="fr-FR" sz="700" b="1" i="0" u="none" strike="noStrike" kern="1200" dirty="0">
                          <a:solidFill>
                            <a:srgbClr val="000000"/>
                          </a:solidFill>
                          <a:effectLst/>
                          <a:latin typeface="Proxima Nova Rg" panose="02000506030000020004" pitchFamily="2" charset="0"/>
                          <a:ea typeface="+mn-ea"/>
                          <a:cs typeface="+mn-cs"/>
                        </a:rPr>
                        <a:t>63,25%</a:t>
                      </a: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r>
                        <a:rPr lang="fr-FR" sz="700" b="1" i="0" u="none" strike="noStrike">
                          <a:solidFill>
                            <a:srgbClr val="000000"/>
                          </a:solidFill>
                          <a:effectLst/>
                          <a:latin typeface="Proxima Nova Rg" panose="02000506030000020004" pitchFamily="2" charset="0"/>
                        </a:rPr>
                        <a:t>91</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r>
                        <a:rPr lang="fr-FR" sz="700" b="1" i="0" u="none" strike="noStrike" kern="1200" dirty="0">
                          <a:solidFill>
                            <a:srgbClr val="000000"/>
                          </a:solidFill>
                          <a:effectLst/>
                          <a:latin typeface="Proxima Nova Rg" panose="02000506030000020004" pitchFamily="2" charset="0"/>
                          <a:ea typeface="+mn-ea"/>
                          <a:cs typeface="+mn-cs"/>
                        </a:rPr>
                        <a:t>50,00%</a:t>
                      </a: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a:noFill/>
                    </a:lnB>
                  </a:tcPr>
                </a:tc>
                <a:extLst>
                  <a:ext uri="{0D108BD9-81ED-4DB2-BD59-A6C34878D82A}">
                    <a16:rowId xmlns:a16="http://schemas.microsoft.com/office/drawing/2014/main" val="3220208593"/>
                  </a:ext>
                </a:extLst>
              </a:tr>
              <a:tr h="167939">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918843858"/>
                  </a:ext>
                </a:extLst>
              </a:tr>
              <a:tr h="167939">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907890095"/>
                  </a:ext>
                </a:extLst>
              </a:tr>
              <a:tr h="167939">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644581338"/>
                  </a:ext>
                </a:extLst>
              </a:tr>
              <a:tr h="167939">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644501533"/>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678223798"/>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451986097"/>
                  </a:ext>
                </a:extLst>
              </a:tr>
              <a:tr h="167939">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466301689"/>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043354499"/>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504237298"/>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89685943"/>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85309047"/>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314686470"/>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668132485"/>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912641327"/>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150519566"/>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53690895"/>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377476703"/>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597984219"/>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207599448"/>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929491904"/>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231727971"/>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907695761"/>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723565099"/>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040302154"/>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076988550"/>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618112732"/>
                  </a:ext>
                </a:extLst>
              </a:tr>
              <a:tr h="167939">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584296235"/>
                  </a:ext>
                </a:extLst>
              </a:tr>
              <a:tr h="217395">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375387708"/>
                  </a:ext>
                </a:extLst>
              </a:tr>
              <a:tr h="0">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614239810"/>
                  </a:ext>
                </a:extLst>
              </a:tr>
            </a:tbl>
          </a:graphicData>
        </a:graphic>
      </p:graphicFrame>
    </p:spTree>
    <p:extLst>
      <p:ext uri="{BB962C8B-B14F-4D97-AF65-F5344CB8AC3E}">
        <p14:creationId xmlns:p14="http://schemas.microsoft.com/office/powerpoint/2010/main" val="2977469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0" y="5500426"/>
            <a:ext cx="5483169" cy="73152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(2)</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&lt;SJR1&gt;</a:t>
            </a:r>
          </a:p>
          <a:p>
            <a:pPr marL="0" indent="0" algn="ctr">
              <a:lnSpc>
                <a:spcPct val="100000"/>
              </a:lnSpc>
              <a:spcBef>
                <a:spcPts val="0"/>
              </a:spcBef>
              <a:buNone/>
            </a:pPr>
            <a:r>
              <a:rPr lang="fr-FR" sz="800" dirty="0"/>
              <a:t> entre le &lt;NDR&gt;</a:t>
            </a:r>
            <a:r>
              <a:rPr lang="fr-FR" sz="800" dirty="0">
                <a:solidFill>
                  <a:schemeClr val="tx2"/>
                </a:solidFill>
              </a:rPr>
              <a: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(1)</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(1)</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a:t>
            </a:r>
            <a:r>
              <a:rPr lang="fr-FR" sz="800" dirty="0">
                <a:solidFill>
                  <a:srgbClr val="000000"/>
                </a:solidFill>
                <a:highlight>
                  <a:srgbClr val="00FFFF"/>
                </a:highlight>
              </a:rPr>
              <a:t>&lt;TRA.MAX.P&gt;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&lt;SJR1&gt; clôture à un &lt;SJR3&gt; supérieur ou égal à &lt;PDI&gt; de son &lt;NDR&gt;, l’investisseur récupère alors l’intégralité de son capital initialement investi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dirty="0">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taux </a:t>
            </a:r>
            <a:r>
              <a:rPr lang="fr-FR" sz="800" dirty="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a:t>
            </a:r>
            <a:r>
              <a:rPr lang="fr-FR" sz="800" dirty="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conflits d’intérêts potentiels </a:t>
            </a:r>
            <a:r>
              <a:rPr lang="fr-FR" sz="800" dirty="0">
                <a:solidFill>
                  <a:srgbClr val="000000"/>
                </a:solidFill>
              </a:rPr>
              <a:t>: L’émetteur et l’agent de calcul de ce produit appartiennent au Groupe </a:t>
            </a:r>
            <a:r>
              <a:rPr lang="fr-FR" sz="800" dirty="0" err="1">
                <a:solidFill>
                  <a:srgbClr val="000000"/>
                </a:solidFill>
              </a:rPr>
              <a:t>Credit</a:t>
            </a:r>
            <a:r>
              <a:rPr lang="fr-FR" sz="800" dirty="0">
                <a:solidFill>
                  <a:srgbClr val="000000"/>
                </a:solidFill>
              </a:rPr>
              <a:t> Suisse. Les conflits d’intérêts qui peuvent être engendrés seront gérés conformément à la réglementation applicable. </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Exposition à la performance de l’indice sous-jacent. </a:t>
            </a:r>
            <a:r>
              <a:rPr lang="fr-FR" sz="800" dirty="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dirty="0">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Risques liés aux indices « </a:t>
            </a:r>
            <a:r>
              <a:rPr lang="fr-FR" sz="800" b="1" dirty="0" err="1">
                <a:solidFill>
                  <a:srgbClr val="000000"/>
                </a:solidFill>
                <a:highlight>
                  <a:srgbClr val="FF00FF"/>
                </a:highlight>
              </a:rPr>
              <a:t>Decrement</a:t>
            </a:r>
            <a:r>
              <a:rPr lang="fr-FR" sz="800" b="1" dirty="0">
                <a:solidFill>
                  <a:srgbClr val="000000"/>
                </a:solidFill>
                <a:highlight>
                  <a:srgbClr val="FF00FF"/>
                </a:highlight>
              </a:rPr>
              <a:t> » en points d’indice : </a:t>
            </a:r>
            <a:r>
              <a:rPr lang="fr-FR" sz="800" dirty="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dirty="0">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F0323-6FE8-41A6-BEA1-CC5178579BBD}">
  <ds:schemaRefs>
    <ds:schemaRef ds:uri="514a554b-82b0-4359-b247-fc84018a95f0"/>
    <ds:schemaRef ds:uri="ef624bc2-1644-4d69-8362-5c28ca4963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20655</TotalTime>
  <Words>10192</Words>
  <Application>Microsoft Office PowerPoint</Application>
  <PresentationFormat>Personnalisé</PresentationFormat>
  <Paragraphs>396</Paragraphs>
  <Slides>15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946</cp:revision>
  <cp:lastPrinted>2022-05-04T09:56:42Z</cp:lastPrinted>
  <dcterms:created xsi:type="dcterms:W3CDTF">2017-02-21T09:03:05Z</dcterms:created>
  <dcterms:modified xsi:type="dcterms:W3CDTF">2022-07-11T10:15:44Z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