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6" r:id="rId8"/>
    <p:sldId id="294" r:id="rId9"/>
    <p:sldId id="285" r:id="rId10"/>
    <p:sldId id="292" r:id="rId11"/>
    <p:sldId id="297"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00" d="100"/>
          <a:sy n="100" d="100"/>
        </p:scale>
        <p:origin x="2712" y="-88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875F30D1-5B82-4859-9C7D-640E2F15B2D5}"/>
    <pc:docChg chg="undo custSel modSld modMainMaster">
      <pc:chgData name="Milan Cosson" userId="1b722937-9737-476f-bc2f-00e7be64c106" providerId="ADAL" clId="{875F30D1-5B82-4859-9C7D-640E2F15B2D5}" dt="2022-06-28T13:29:45.641" v="3126" actId="20577"/>
      <pc:docMkLst>
        <pc:docMk/>
      </pc:docMkLst>
      <pc:sldChg chg="addSp modSp mod">
        <pc:chgData name="Milan Cosson" userId="1b722937-9737-476f-bc2f-00e7be64c106" providerId="ADAL" clId="{875F30D1-5B82-4859-9C7D-640E2F15B2D5}" dt="2022-06-28T12:46:30.516" v="2037" actId="1036"/>
        <pc:sldMkLst>
          <pc:docMk/>
          <pc:sldMk cId="279835308" sldId="283"/>
        </pc:sldMkLst>
        <pc:spChg chg="add mod">
          <ac:chgData name="Milan Cosson" userId="1b722937-9737-476f-bc2f-00e7be64c106" providerId="ADAL" clId="{875F30D1-5B82-4859-9C7D-640E2F15B2D5}" dt="2022-06-28T12:45:03.387" v="1892" actId="14100"/>
          <ac:spMkLst>
            <pc:docMk/>
            <pc:sldMk cId="279835308" sldId="283"/>
            <ac:spMk id="10" creationId="{C7E1A332-782B-B2DB-CFCE-66824D35B144}"/>
          </ac:spMkLst>
        </pc:spChg>
        <pc:spChg chg="add mod">
          <ac:chgData name="Milan Cosson" userId="1b722937-9737-476f-bc2f-00e7be64c106" providerId="ADAL" clId="{875F30D1-5B82-4859-9C7D-640E2F15B2D5}" dt="2022-06-28T12:46:30.516" v="2037" actId="1036"/>
          <ac:spMkLst>
            <pc:docMk/>
            <pc:sldMk cId="279835308" sldId="283"/>
            <ac:spMk id="14" creationId="{62887D8A-B44A-3C8A-051A-B698EF498BB6}"/>
          </ac:spMkLst>
        </pc:spChg>
        <pc:spChg chg="mod">
          <ac:chgData name="Milan Cosson" userId="1b722937-9737-476f-bc2f-00e7be64c106" providerId="ADAL" clId="{875F30D1-5B82-4859-9C7D-640E2F15B2D5}" dt="2022-06-28T12:17:37.924" v="1370" actId="113"/>
          <ac:spMkLst>
            <pc:docMk/>
            <pc:sldMk cId="279835308" sldId="283"/>
            <ac:spMk id="18" creationId="{CFFC8B5E-6E2E-4EB2-BF37-16231C4C9B24}"/>
          </ac:spMkLst>
        </pc:spChg>
      </pc:sldChg>
      <pc:sldChg chg="addSp modSp mod">
        <pc:chgData name="Milan Cosson" userId="1b722937-9737-476f-bc2f-00e7be64c106" providerId="ADAL" clId="{875F30D1-5B82-4859-9C7D-640E2F15B2D5}" dt="2022-06-28T13:24:32.706" v="2527" actId="20577"/>
        <pc:sldMkLst>
          <pc:docMk/>
          <pc:sldMk cId="4283008219" sldId="284"/>
        </pc:sldMkLst>
        <pc:spChg chg="add mod">
          <ac:chgData name="Milan Cosson" userId="1b722937-9737-476f-bc2f-00e7be64c106" providerId="ADAL" clId="{875F30D1-5B82-4859-9C7D-640E2F15B2D5}" dt="2022-06-28T12:45:14.607" v="1893"/>
          <ac:spMkLst>
            <pc:docMk/>
            <pc:sldMk cId="4283008219" sldId="284"/>
            <ac:spMk id="13" creationId="{6A92F21C-B52B-5426-4073-44A99450A459}"/>
          </ac:spMkLst>
        </pc:spChg>
        <pc:spChg chg="add mod">
          <ac:chgData name="Milan Cosson" userId="1b722937-9737-476f-bc2f-00e7be64c106" providerId="ADAL" clId="{875F30D1-5B82-4859-9C7D-640E2F15B2D5}" dt="2022-06-28T12:46:25.471" v="2025" actId="1036"/>
          <ac:spMkLst>
            <pc:docMk/>
            <pc:sldMk cId="4283008219" sldId="284"/>
            <ac:spMk id="15" creationId="{FAD60E8E-6452-26D6-79C4-48467FCCBFC0}"/>
          </ac:spMkLst>
        </pc:spChg>
        <pc:spChg chg="mod">
          <ac:chgData name="Milan Cosson" userId="1b722937-9737-476f-bc2f-00e7be64c106" providerId="ADAL" clId="{875F30D1-5B82-4859-9C7D-640E2F15B2D5}" dt="2022-06-28T13:24:32.706" v="2527" actId="20577"/>
          <ac:spMkLst>
            <pc:docMk/>
            <pc:sldMk cId="4283008219" sldId="284"/>
            <ac:spMk id="16" creationId="{E676ECD3-0DEA-491E-887F-9613472B311F}"/>
          </ac:spMkLst>
        </pc:spChg>
      </pc:sldChg>
      <pc:sldChg chg="addSp modSp mod">
        <pc:chgData name="Milan Cosson" userId="1b722937-9737-476f-bc2f-00e7be64c106" providerId="ADAL" clId="{875F30D1-5B82-4859-9C7D-640E2F15B2D5}" dt="2022-06-28T13:26:00.704" v="2579" actId="1076"/>
        <pc:sldMkLst>
          <pc:docMk/>
          <pc:sldMk cId="1251430996" sldId="285"/>
        </pc:sldMkLst>
        <pc:spChg chg="mod">
          <ac:chgData name="Milan Cosson" userId="1b722937-9737-476f-bc2f-00e7be64c106" providerId="ADAL" clId="{875F30D1-5B82-4859-9C7D-640E2F15B2D5}" dt="2022-06-28T13:26:00.704" v="2579" actId="1076"/>
          <ac:spMkLst>
            <pc:docMk/>
            <pc:sldMk cId="1251430996" sldId="285"/>
            <ac:spMk id="3" creationId="{CA03B948-52BE-4099-9E3E-FCC2F2CB0E31}"/>
          </ac:spMkLst>
        </pc:spChg>
        <pc:spChg chg="mod">
          <ac:chgData name="Milan Cosson" userId="1b722937-9737-476f-bc2f-00e7be64c106" providerId="ADAL" clId="{875F30D1-5B82-4859-9C7D-640E2F15B2D5}" dt="2022-06-28T13:25:35.116" v="2547" actId="1036"/>
          <ac:spMkLst>
            <pc:docMk/>
            <pc:sldMk cId="1251430996" sldId="285"/>
            <ac:spMk id="19" creationId="{902C1127-3574-44E3-A3C3-163258CD6D38}"/>
          </ac:spMkLst>
        </pc:spChg>
        <pc:spChg chg="add mod">
          <ac:chgData name="Milan Cosson" userId="1b722937-9737-476f-bc2f-00e7be64c106" providerId="ADAL" clId="{875F30D1-5B82-4859-9C7D-640E2F15B2D5}" dt="2022-06-28T12:45:20.973" v="1897"/>
          <ac:spMkLst>
            <pc:docMk/>
            <pc:sldMk cId="1251430996" sldId="285"/>
            <ac:spMk id="22" creationId="{C9AE3FE2-0A26-3351-00EE-A87F1BD8F9E4}"/>
          </ac:spMkLst>
        </pc:spChg>
        <pc:spChg chg="add mod">
          <ac:chgData name="Milan Cosson" userId="1b722937-9737-476f-bc2f-00e7be64c106" providerId="ADAL" clId="{875F30D1-5B82-4859-9C7D-640E2F15B2D5}" dt="2022-06-28T12:46:07.806" v="1977" actId="1036"/>
          <ac:spMkLst>
            <pc:docMk/>
            <pc:sldMk cId="1251430996" sldId="285"/>
            <ac:spMk id="23" creationId="{AC671B9B-5ACA-26FE-E755-3A46A95CB277}"/>
          </ac:spMkLst>
        </pc:spChg>
        <pc:spChg chg="add mod">
          <ac:chgData name="Milan Cosson" userId="1b722937-9737-476f-bc2f-00e7be64c106" providerId="ADAL" clId="{875F30D1-5B82-4859-9C7D-640E2F15B2D5}" dt="2022-06-28T13:25:58.183" v="2578" actId="1076"/>
          <ac:spMkLst>
            <pc:docMk/>
            <pc:sldMk cId="1251430996" sldId="285"/>
            <ac:spMk id="24" creationId="{0CF085A8-04C7-A7EB-0B3E-40168B9997E3}"/>
          </ac:spMkLst>
        </pc:spChg>
      </pc:sldChg>
      <pc:sldChg chg="addSp modSp mod">
        <pc:chgData name="Milan Cosson" userId="1b722937-9737-476f-bc2f-00e7be64c106" providerId="ADAL" clId="{875F30D1-5B82-4859-9C7D-640E2F15B2D5}" dt="2022-06-28T12:46:16.450" v="2001" actId="1036"/>
        <pc:sldMkLst>
          <pc:docMk/>
          <pc:sldMk cId="2335663946" sldId="286"/>
        </pc:sldMkLst>
        <pc:spChg chg="add mod">
          <ac:chgData name="Milan Cosson" userId="1b722937-9737-476f-bc2f-00e7be64c106" providerId="ADAL" clId="{875F30D1-5B82-4859-9C7D-640E2F15B2D5}" dt="2022-06-28T12:45:19.234" v="1895"/>
          <ac:spMkLst>
            <pc:docMk/>
            <pc:sldMk cId="2335663946" sldId="286"/>
            <ac:spMk id="7" creationId="{2E0A10E0-C997-3FF2-3C62-3F032FE5DFF4}"/>
          </ac:spMkLst>
        </pc:spChg>
        <pc:spChg chg="add mod">
          <ac:chgData name="Milan Cosson" userId="1b722937-9737-476f-bc2f-00e7be64c106" providerId="ADAL" clId="{875F30D1-5B82-4859-9C7D-640E2F15B2D5}" dt="2022-06-28T12:46:16.450" v="2001" actId="1036"/>
          <ac:spMkLst>
            <pc:docMk/>
            <pc:sldMk cId="2335663946" sldId="286"/>
            <ac:spMk id="8" creationId="{69D0678D-A3CB-1CA6-10D7-511CDE1CC9B8}"/>
          </ac:spMkLst>
        </pc:spChg>
      </pc:sldChg>
      <pc:sldChg chg="addSp modSp mod">
        <pc:chgData name="Milan Cosson" userId="1b722937-9737-476f-bc2f-00e7be64c106" providerId="ADAL" clId="{875F30D1-5B82-4859-9C7D-640E2F15B2D5}" dt="2022-06-28T12:45:54.871" v="1947" actId="1036"/>
        <pc:sldMkLst>
          <pc:docMk/>
          <pc:sldMk cId="131778213" sldId="287"/>
        </pc:sldMkLst>
        <pc:spChg chg="mod">
          <ac:chgData name="Milan Cosson" userId="1b722937-9737-476f-bc2f-00e7be64c106" providerId="ADAL" clId="{875F30D1-5B82-4859-9C7D-640E2F15B2D5}" dt="2022-06-28T10:00:46.260" v="298" actId="313"/>
          <ac:spMkLst>
            <pc:docMk/>
            <pc:sldMk cId="131778213" sldId="287"/>
            <ac:spMk id="7" creationId="{D9B4A527-A86B-4756-8775-FA28C4786F3E}"/>
          </ac:spMkLst>
        </pc:spChg>
        <pc:spChg chg="mod ord">
          <ac:chgData name="Milan Cosson" userId="1b722937-9737-476f-bc2f-00e7be64c106" providerId="ADAL" clId="{875F30D1-5B82-4859-9C7D-640E2F15B2D5}" dt="2022-06-28T10:01:46.691" v="310" actId="115"/>
          <ac:spMkLst>
            <pc:docMk/>
            <pc:sldMk cId="131778213" sldId="287"/>
            <ac:spMk id="8" creationId="{FFCF2BB5-A92A-4145-BAC5-803B42C466A2}"/>
          </ac:spMkLst>
        </pc:spChg>
        <pc:spChg chg="mod ord">
          <ac:chgData name="Milan Cosson" userId="1b722937-9737-476f-bc2f-00e7be64c106" providerId="ADAL" clId="{875F30D1-5B82-4859-9C7D-640E2F15B2D5}" dt="2022-06-28T10:01:50.772" v="311" actId="115"/>
          <ac:spMkLst>
            <pc:docMk/>
            <pc:sldMk cId="131778213" sldId="287"/>
            <ac:spMk id="9" creationId="{EC8EA57A-F6C8-4630-A4E0-A7B9CB234556}"/>
          </ac:spMkLst>
        </pc:spChg>
        <pc:spChg chg="mod ord">
          <ac:chgData name="Milan Cosson" userId="1b722937-9737-476f-bc2f-00e7be64c106" providerId="ADAL" clId="{875F30D1-5B82-4859-9C7D-640E2F15B2D5}" dt="2022-06-28T10:01:55.501" v="312" actId="115"/>
          <ac:spMkLst>
            <pc:docMk/>
            <pc:sldMk cId="131778213" sldId="287"/>
            <ac:spMk id="10" creationId="{C8AE3A6A-C537-450E-A547-0EC6DD9F7A53}"/>
          </ac:spMkLst>
        </pc:spChg>
        <pc:spChg chg="add mod">
          <ac:chgData name="Milan Cosson" userId="1b722937-9737-476f-bc2f-00e7be64c106" providerId="ADAL" clId="{875F30D1-5B82-4859-9C7D-640E2F15B2D5}" dt="2022-06-28T12:45:23.527" v="1900"/>
          <ac:spMkLst>
            <pc:docMk/>
            <pc:sldMk cId="131778213" sldId="287"/>
            <ac:spMk id="17" creationId="{01041F6E-DED6-9330-7A99-694DB60E5175}"/>
          </ac:spMkLst>
        </pc:spChg>
        <pc:spChg chg="add mod">
          <ac:chgData name="Milan Cosson" userId="1b722937-9737-476f-bc2f-00e7be64c106" providerId="ADAL" clId="{875F30D1-5B82-4859-9C7D-640E2F15B2D5}" dt="2022-06-28T12:45:54.871" v="1947" actId="1036"/>
          <ac:spMkLst>
            <pc:docMk/>
            <pc:sldMk cId="131778213" sldId="287"/>
            <ac:spMk id="19" creationId="{C6DCB57B-0EC4-7855-7C59-F4A0AE91986F}"/>
          </ac:spMkLst>
        </pc:spChg>
      </pc:sldChg>
      <pc:sldChg chg="addSp delSp modSp mod">
        <pc:chgData name="Milan Cosson" userId="1b722937-9737-476f-bc2f-00e7be64c106" providerId="ADAL" clId="{875F30D1-5B82-4859-9C7D-640E2F15B2D5}" dt="2022-06-28T12:45:42.841" v="1926" actId="1036"/>
        <pc:sldMkLst>
          <pc:docMk/>
          <pc:sldMk cId="3725312375" sldId="288"/>
        </pc:sldMkLst>
        <pc:spChg chg="del">
          <ac:chgData name="Milan Cosson" userId="1b722937-9737-476f-bc2f-00e7be64c106" providerId="ADAL" clId="{875F30D1-5B82-4859-9C7D-640E2F15B2D5}" dt="2022-06-28T10:27:21.112" v="1267" actId="478"/>
          <ac:spMkLst>
            <pc:docMk/>
            <pc:sldMk cId="3725312375" sldId="288"/>
            <ac:spMk id="13" creationId="{A4F2091A-6D5E-49D4-A23C-B34C523C9402}"/>
          </ac:spMkLst>
        </pc:spChg>
        <pc:spChg chg="mod">
          <ac:chgData name="Milan Cosson" userId="1b722937-9737-476f-bc2f-00e7be64c106" providerId="ADAL" clId="{875F30D1-5B82-4859-9C7D-640E2F15B2D5}" dt="2022-06-28T10:27:03.772" v="1266" actId="1076"/>
          <ac:spMkLst>
            <pc:docMk/>
            <pc:sldMk cId="3725312375" sldId="288"/>
            <ac:spMk id="14" creationId="{BCDE6401-7CA2-46E0-A131-0DD4A83894B1}"/>
          </ac:spMkLst>
        </pc:spChg>
        <pc:spChg chg="add mod">
          <ac:chgData name="Milan Cosson" userId="1b722937-9737-476f-bc2f-00e7be64c106" providerId="ADAL" clId="{875F30D1-5B82-4859-9C7D-640E2F15B2D5}" dt="2022-06-28T12:45:24.567" v="1901"/>
          <ac:spMkLst>
            <pc:docMk/>
            <pc:sldMk cId="3725312375" sldId="288"/>
            <ac:spMk id="20" creationId="{335D917F-75F6-40F4-677D-F8EFC60FE1F9}"/>
          </ac:spMkLst>
        </pc:spChg>
        <pc:spChg chg="add mod">
          <ac:chgData name="Milan Cosson" userId="1b722937-9737-476f-bc2f-00e7be64c106" providerId="ADAL" clId="{875F30D1-5B82-4859-9C7D-640E2F15B2D5}" dt="2022-06-28T12:45:42.841" v="1926" actId="1036"/>
          <ac:spMkLst>
            <pc:docMk/>
            <pc:sldMk cId="3725312375" sldId="288"/>
            <ac:spMk id="21" creationId="{96BE1D1C-AD3F-5129-5332-FD73DE38192F}"/>
          </ac:spMkLst>
        </pc:spChg>
      </pc:sldChg>
      <pc:sldChg chg="addSp delSp modSp mod">
        <pc:chgData name="Milan Cosson" userId="1b722937-9737-476f-bc2f-00e7be64c106" providerId="ADAL" clId="{875F30D1-5B82-4859-9C7D-640E2F15B2D5}" dt="2022-06-28T13:29:45.641" v="3126" actId="20577"/>
        <pc:sldMkLst>
          <pc:docMk/>
          <pc:sldMk cId="713649784" sldId="289"/>
        </pc:sldMkLst>
        <pc:spChg chg="del">
          <ac:chgData name="Milan Cosson" userId="1b722937-9737-476f-bc2f-00e7be64c106" providerId="ADAL" clId="{875F30D1-5B82-4859-9C7D-640E2F15B2D5}" dt="2022-06-28T12:45:39.116" v="1908" actId="478"/>
          <ac:spMkLst>
            <pc:docMk/>
            <pc:sldMk cId="713649784" sldId="289"/>
            <ac:spMk id="5" creationId="{45E1DCC2-11CD-41F7-969A-E4566F5B1573}"/>
          </ac:spMkLst>
        </pc:spChg>
        <pc:spChg chg="add mod">
          <ac:chgData name="Milan Cosson" userId="1b722937-9737-476f-bc2f-00e7be64c106" providerId="ADAL" clId="{875F30D1-5B82-4859-9C7D-640E2F15B2D5}" dt="2022-06-28T12:45:26.170" v="1903"/>
          <ac:spMkLst>
            <pc:docMk/>
            <pc:sldMk cId="713649784" sldId="289"/>
            <ac:spMk id="8" creationId="{1B60BDA7-035E-6654-E329-A6DC08B81556}"/>
          </ac:spMkLst>
        </pc:spChg>
        <pc:spChg chg="add del mod">
          <ac:chgData name="Milan Cosson" userId="1b722937-9737-476f-bc2f-00e7be64c106" providerId="ADAL" clId="{875F30D1-5B82-4859-9C7D-640E2F15B2D5}" dt="2022-06-28T12:45:38.397" v="1907" actId="478"/>
          <ac:spMkLst>
            <pc:docMk/>
            <pc:sldMk cId="713649784" sldId="289"/>
            <ac:spMk id="9" creationId="{B8904A82-5348-1CF8-6659-3CA4E4DB9171}"/>
          </ac:spMkLst>
        </pc:spChg>
        <pc:graphicFrameChg chg="mod modGraphic">
          <ac:chgData name="Milan Cosson" userId="1b722937-9737-476f-bc2f-00e7be64c106" providerId="ADAL" clId="{875F30D1-5B82-4859-9C7D-640E2F15B2D5}" dt="2022-06-28T13:29:45.641" v="3126" actId="20577"/>
          <ac:graphicFrameMkLst>
            <pc:docMk/>
            <pc:sldMk cId="713649784" sldId="289"/>
            <ac:graphicFrameMk id="4" creationId="{D75964C9-9893-4B10-B127-424F0758DE3D}"/>
          </ac:graphicFrameMkLst>
        </pc:graphicFrameChg>
      </pc:sldChg>
      <pc:sldChg chg="addSp modSp">
        <pc:chgData name="Milan Cosson" userId="1b722937-9737-476f-bc2f-00e7be64c106" providerId="ADAL" clId="{875F30D1-5B82-4859-9C7D-640E2F15B2D5}" dt="2022-06-28T12:45:27.751" v="1905"/>
        <pc:sldMkLst>
          <pc:docMk/>
          <pc:sldMk cId="441078789" sldId="290"/>
        </pc:sldMkLst>
        <pc:spChg chg="add mod">
          <ac:chgData name="Milan Cosson" userId="1b722937-9737-476f-bc2f-00e7be64c106" providerId="ADAL" clId="{875F30D1-5B82-4859-9C7D-640E2F15B2D5}" dt="2022-06-28T12:45:27.751" v="1905"/>
          <ac:spMkLst>
            <pc:docMk/>
            <pc:sldMk cId="441078789" sldId="290"/>
            <ac:spMk id="4" creationId="{1690BB83-61BD-5DAF-A538-856B023060C3}"/>
          </ac:spMkLst>
        </pc:spChg>
        <pc:spChg chg="add mod">
          <ac:chgData name="Milan Cosson" userId="1b722937-9737-476f-bc2f-00e7be64c106" providerId="ADAL" clId="{875F30D1-5B82-4859-9C7D-640E2F15B2D5}" dt="2022-06-28T12:45:27.751" v="1905"/>
          <ac:spMkLst>
            <pc:docMk/>
            <pc:sldMk cId="441078789" sldId="290"/>
            <ac:spMk id="6" creationId="{B8E7911D-186C-0D5A-75AD-5E206CA5D7F4}"/>
          </ac:spMkLst>
        </pc:spChg>
      </pc:sldChg>
      <pc:sldChg chg="addSp modSp mod">
        <pc:chgData name="Milan Cosson" userId="1b722937-9737-476f-bc2f-00e7be64c106" providerId="ADAL" clId="{875F30D1-5B82-4859-9C7D-640E2F15B2D5}" dt="2022-06-28T12:46:20.563" v="2013" actId="1036"/>
        <pc:sldMkLst>
          <pc:docMk/>
          <pc:sldMk cId="1502825947" sldId="291"/>
        </pc:sldMkLst>
        <pc:spChg chg="add mod">
          <ac:chgData name="Milan Cosson" userId="1b722937-9737-476f-bc2f-00e7be64c106" providerId="ADAL" clId="{875F30D1-5B82-4859-9C7D-640E2F15B2D5}" dt="2022-06-28T12:45:17.929" v="1894"/>
          <ac:spMkLst>
            <pc:docMk/>
            <pc:sldMk cId="1502825947" sldId="291"/>
            <ac:spMk id="11" creationId="{A90159E4-50E6-BA74-C4F4-408F343E7A0A}"/>
          </ac:spMkLst>
        </pc:spChg>
        <pc:spChg chg="add mod">
          <ac:chgData name="Milan Cosson" userId="1b722937-9737-476f-bc2f-00e7be64c106" providerId="ADAL" clId="{875F30D1-5B82-4859-9C7D-640E2F15B2D5}" dt="2022-06-28T12:46:20.563" v="2013" actId="1036"/>
          <ac:spMkLst>
            <pc:docMk/>
            <pc:sldMk cId="1502825947" sldId="291"/>
            <ac:spMk id="12" creationId="{76C062DC-18FB-1947-2E61-E8B3AE489BFF}"/>
          </ac:spMkLst>
        </pc:spChg>
        <pc:spChg chg="mod">
          <ac:chgData name="Milan Cosson" userId="1b722937-9737-476f-bc2f-00e7be64c106" providerId="ADAL" clId="{875F30D1-5B82-4859-9C7D-640E2F15B2D5}" dt="2022-06-28T12:18:05.293" v="1401" actId="20577"/>
          <ac:spMkLst>
            <pc:docMk/>
            <pc:sldMk cId="1502825947" sldId="291"/>
            <ac:spMk id="21" creationId="{6808357B-C123-4053-520E-9D6A9FD5E37E}"/>
          </ac:spMkLst>
        </pc:spChg>
      </pc:sldChg>
      <pc:sldChg chg="addSp delSp modSp mod">
        <pc:chgData name="Milan Cosson" userId="1b722937-9737-476f-bc2f-00e7be64c106" providerId="ADAL" clId="{875F30D1-5B82-4859-9C7D-640E2F15B2D5}" dt="2022-06-28T12:46:02.575" v="1961" actId="1036"/>
        <pc:sldMkLst>
          <pc:docMk/>
          <pc:sldMk cId="3215453978" sldId="292"/>
        </pc:sldMkLst>
        <pc:spChg chg="add mod">
          <ac:chgData name="Milan Cosson" userId="1b722937-9737-476f-bc2f-00e7be64c106" providerId="ADAL" clId="{875F30D1-5B82-4859-9C7D-640E2F15B2D5}" dt="2022-06-28T12:32:39.718" v="1552" actId="14100"/>
          <ac:spMkLst>
            <pc:docMk/>
            <pc:sldMk cId="3215453978" sldId="292"/>
            <ac:spMk id="20" creationId="{C03ECC7D-53D6-C757-3BF6-BC25C2727666}"/>
          </ac:spMkLst>
        </pc:spChg>
        <pc:spChg chg="add mod">
          <ac:chgData name="Milan Cosson" userId="1b722937-9737-476f-bc2f-00e7be64c106" providerId="ADAL" clId="{875F30D1-5B82-4859-9C7D-640E2F15B2D5}" dt="2022-06-28T12:45:21.775" v="1898"/>
          <ac:spMkLst>
            <pc:docMk/>
            <pc:sldMk cId="3215453978" sldId="292"/>
            <ac:spMk id="21" creationId="{6F16BA3C-0A8A-87F6-2ADF-3A610FE54004}"/>
          </ac:spMkLst>
        </pc:spChg>
        <pc:spChg chg="mod">
          <ac:chgData name="Milan Cosson" userId="1b722937-9737-476f-bc2f-00e7be64c106" providerId="ADAL" clId="{875F30D1-5B82-4859-9C7D-640E2F15B2D5}" dt="2022-06-28T12:33:40.916" v="1557" actId="3064"/>
          <ac:spMkLst>
            <pc:docMk/>
            <pc:sldMk cId="3215453978" sldId="292"/>
            <ac:spMk id="23" creationId="{60F957CA-DD4C-409F-955B-5E6481F3A4AC}"/>
          </ac:spMkLst>
        </pc:spChg>
        <pc:spChg chg="add mod">
          <ac:chgData name="Milan Cosson" userId="1b722937-9737-476f-bc2f-00e7be64c106" providerId="ADAL" clId="{875F30D1-5B82-4859-9C7D-640E2F15B2D5}" dt="2022-06-28T12:46:02.575" v="1961" actId="1036"/>
          <ac:spMkLst>
            <pc:docMk/>
            <pc:sldMk cId="3215453978" sldId="292"/>
            <ac:spMk id="26" creationId="{7FFEC344-73B8-DA8F-5435-E14BF3488E46}"/>
          </ac:spMkLst>
        </pc:spChg>
        <pc:spChg chg="del">
          <ac:chgData name="Milan Cosson" userId="1b722937-9737-476f-bc2f-00e7be64c106" providerId="ADAL" clId="{875F30D1-5B82-4859-9C7D-640E2F15B2D5}" dt="2022-06-28T12:32:22.585" v="1418" actId="478"/>
          <ac:spMkLst>
            <pc:docMk/>
            <pc:sldMk cId="3215453978" sldId="292"/>
            <ac:spMk id="28" creationId="{C83F7C4A-1602-47DC-66B6-E24B28D6031E}"/>
          </ac:spMkLst>
        </pc:spChg>
      </pc:sldChg>
      <pc:sldChg chg="addSp modSp mod">
        <pc:chgData name="Milan Cosson" userId="1b722937-9737-476f-bc2f-00e7be64c106" providerId="ADAL" clId="{875F30D1-5B82-4859-9C7D-640E2F15B2D5}" dt="2022-06-28T13:25:04.838" v="2537" actId="20577"/>
        <pc:sldMkLst>
          <pc:docMk/>
          <pc:sldMk cId="2416999927" sldId="294"/>
        </pc:sldMkLst>
        <pc:spChg chg="add mod">
          <ac:chgData name="Milan Cosson" userId="1b722937-9737-476f-bc2f-00e7be64c106" providerId="ADAL" clId="{875F30D1-5B82-4859-9C7D-640E2F15B2D5}" dt="2022-06-28T12:45:20.118" v="1896"/>
          <ac:spMkLst>
            <pc:docMk/>
            <pc:sldMk cId="2416999927" sldId="294"/>
            <ac:spMk id="7" creationId="{F200C202-FC2E-B640-95E1-066B9315974F}"/>
          </ac:spMkLst>
        </pc:spChg>
        <pc:spChg chg="add mod">
          <ac:chgData name="Milan Cosson" userId="1b722937-9737-476f-bc2f-00e7be64c106" providerId="ADAL" clId="{875F30D1-5B82-4859-9C7D-640E2F15B2D5}" dt="2022-06-28T12:46:12.724" v="1989" actId="1036"/>
          <ac:spMkLst>
            <pc:docMk/>
            <pc:sldMk cId="2416999927" sldId="294"/>
            <ac:spMk id="8" creationId="{372CE07A-FFFD-4F75-1C08-25AC6DAD2B88}"/>
          </ac:spMkLst>
        </pc:spChg>
        <pc:spChg chg="mod">
          <ac:chgData name="Milan Cosson" userId="1b722937-9737-476f-bc2f-00e7be64c106" providerId="ADAL" clId="{875F30D1-5B82-4859-9C7D-640E2F15B2D5}" dt="2022-06-28T13:25:04.838" v="2537" actId="20577"/>
          <ac:spMkLst>
            <pc:docMk/>
            <pc:sldMk cId="2416999927" sldId="294"/>
            <ac:spMk id="11" creationId="{FED2574D-6984-4E56-B512-D9093DAE028A}"/>
          </ac:spMkLst>
        </pc:spChg>
      </pc:sldChg>
      <pc:sldChg chg="addSp modSp mod">
        <pc:chgData name="Milan Cosson" userId="1b722937-9737-476f-bc2f-00e7be64c106" providerId="ADAL" clId="{875F30D1-5B82-4859-9C7D-640E2F15B2D5}" dt="2022-06-28T12:45:52.432" v="1938" actId="1036"/>
        <pc:sldMkLst>
          <pc:docMk/>
          <pc:sldMk cId="1551785400" sldId="295"/>
        </pc:sldMkLst>
        <pc:spChg chg="mod">
          <ac:chgData name="Milan Cosson" userId="1b722937-9737-476f-bc2f-00e7be64c106" providerId="ADAL" clId="{875F30D1-5B82-4859-9C7D-640E2F15B2D5}" dt="2022-06-28T10:28:33.155" v="1324" actId="20577"/>
          <ac:spMkLst>
            <pc:docMk/>
            <pc:sldMk cId="1551785400" sldId="295"/>
            <ac:spMk id="5" creationId="{D0ED12C2-7003-44D9-A2FB-4B2BA1F366F5}"/>
          </ac:spMkLst>
        </pc:spChg>
        <pc:spChg chg="mod">
          <ac:chgData name="Milan Cosson" userId="1b722937-9737-476f-bc2f-00e7be64c106" providerId="ADAL" clId="{875F30D1-5B82-4859-9C7D-640E2F15B2D5}" dt="2022-06-28T10:00:49.528" v="299"/>
          <ac:spMkLst>
            <pc:docMk/>
            <pc:sldMk cId="1551785400" sldId="295"/>
            <ac:spMk id="7" creationId="{D9B4A527-A86B-4756-8775-FA28C4786F3E}"/>
          </ac:spMkLst>
        </pc:spChg>
        <pc:spChg chg="mod ord">
          <ac:chgData name="Milan Cosson" userId="1b722937-9737-476f-bc2f-00e7be64c106" providerId="ADAL" clId="{875F30D1-5B82-4859-9C7D-640E2F15B2D5}" dt="2022-06-28T10:02:35.368" v="320" actId="1076"/>
          <ac:spMkLst>
            <pc:docMk/>
            <pc:sldMk cId="1551785400" sldId="295"/>
            <ac:spMk id="8" creationId="{FFCF2BB5-A92A-4145-BAC5-803B42C466A2}"/>
          </ac:spMkLst>
        </pc:spChg>
        <pc:spChg chg="mod ord">
          <ac:chgData name="Milan Cosson" userId="1b722937-9737-476f-bc2f-00e7be64c106" providerId="ADAL" clId="{875F30D1-5B82-4859-9C7D-640E2F15B2D5}" dt="2022-06-28T10:03:00.240" v="325" actId="108"/>
          <ac:spMkLst>
            <pc:docMk/>
            <pc:sldMk cId="1551785400" sldId="295"/>
            <ac:spMk id="9" creationId="{EC8EA57A-F6C8-4630-A4E0-A7B9CB234556}"/>
          </ac:spMkLst>
        </pc:spChg>
        <pc:spChg chg="mod ord">
          <ac:chgData name="Milan Cosson" userId="1b722937-9737-476f-bc2f-00e7be64c106" providerId="ADAL" clId="{875F30D1-5B82-4859-9C7D-640E2F15B2D5}" dt="2022-06-28T10:02:50.630" v="324" actId="113"/>
          <ac:spMkLst>
            <pc:docMk/>
            <pc:sldMk cId="1551785400" sldId="295"/>
            <ac:spMk id="10" creationId="{C8AE3A6A-C537-450E-A547-0EC6DD9F7A53}"/>
          </ac:spMkLst>
        </pc:spChg>
        <pc:spChg chg="ord">
          <ac:chgData name="Milan Cosson" userId="1b722937-9737-476f-bc2f-00e7be64c106" providerId="ADAL" clId="{875F30D1-5B82-4859-9C7D-640E2F15B2D5}" dt="2022-06-28T12:45:47.502" v="1927" actId="167"/>
          <ac:spMkLst>
            <pc:docMk/>
            <pc:sldMk cId="1551785400" sldId="295"/>
            <ac:spMk id="11" creationId="{62E64A7A-B241-457F-85AF-644F9663089B}"/>
          </ac:spMkLst>
        </pc:spChg>
        <pc:spChg chg="add mod">
          <ac:chgData name="Milan Cosson" userId="1b722937-9737-476f-bc2f-00e7be64c106" providerId="ADAL" clId="{875F30D1-5B82-4859-9C7D-640E2F15B2D5}" dt="2022-06-28T12:45:25.384" v="1902"/>
          <ac:spMkLst>
            <pc:docMk/>
            <pc:sldMk cId="1551785400" sldId="295"/>
            <ac:spMk id="19" creationId="{0FB6940C-6599-69E9-7B96-674153F0E544}"/>
          </ac:spMkLst>
        </pc:spChg>
        <pc:spChg chg="add mod">
          <ac:chgData name="Milan Cosson" userId="1b722937-9737-476f-bc2f-00e7be64c106" providerId="ADAL" clId="{875F30D1-5B82-4859-9C7D-640E2F15B2D5}" dt="2022-06-28T12:45:52.432" v="1938" actId="1036"/>
          <ac:spMkLst>
            <pc:docMk/>
            <pc:sldMk cId="1551785400" sldId="295"/>
            <ac:spMk id="20" creationId="{15756703-65DF-74A5-C519-581A40983479}"/>
          </ac:spMkLst>
        </pc:spChg>
        <pc:spChg chg="mod">
          <ac:chgData name="Milan Cosson" userId="1b722937-9737-476f-bc2f-00e7be64c106" providerId="ADAL" clId="{875F30D1-5B82-4859-9C7D-640E2F15B2D5}" dt="2022-06-28T10:03:37.386" v="333" actId="14100"/>
          <ac:spMkLst>
            <pc:docMk/>
            <pc:sldMk cId="1551785400" sldId="295"/>
            <ac:spMk id="39" creationId="{24D170D4-46F4-43FE-B0B4-2763010FA847}"/>
          </ac:spMkLst>
        </pc:spChg>
        <pc:spChg chg="mod">
          <ac:chgData name="Milan Cosson" userId="1b722937-9737-476f-bc2f-00e7be64c106" providerId="ADAL" clId="{875F30D1-5B82-4859-9C7D-640E2F15B2D5}" dt="2022-06-28T10:03:31.923" v="331" actId="1076"/>
          <ac:spMkLst>
            <pc:docMk/>
            <pc:sldMk cId="1551785400" sldId="295"/>
            <ac:spMk id="41" creationId="{D9808083-2602-4381-B2C0-93B66238FCB8}"/>
          </ac:spMkLst>
        </pc:spChg>
        <pc:spChg chg="mod">
          <ac:chgData name="Milan Cosson" userId="1b722937-9737-476f-bc2f-00e7be64c106" providerId="ADAL" clId="{875F30D1-5B82-4859-9C7D-640E2F15B2D5}" dt="2022-06-28T10:03:44.108" v="335" actId="14100"/>
          <ac:spMkLst>
            <pc:docMk/>
            <pc:sldMk cId="1551785400" sldId="295"/>
            <ac:spMk id="67" creationId="{54856FA3-20DE-4C1E-8670-977050ABC5CF}"/>
          </ac:spMkLst>
        </pc:spChg>
      </pc:sldChg>
      <pc:sldChg chg="addSp delSp modSp mod">
        <pc:chgData name="Milan Cosson" userId="1b722937-9737-476f-bc2f-00e7be64c106" providerId="ADAL" clId="{875F30D1-5B82-4859-9C7D-640E2F15B2D5}" dt="2022-06-28T12:45:36.910" v="1906" actId="478"/>
        <pc:sldMkLst>
          <pc:docMk/>
          <pc:sldMk cId="3358940979" sldId="296"/>
        </pc:sldMkLst>
        <pc:spChg chg="del">
          <ac:chgData name="Milan Cosson" userId="1b722937-9737-476f-bc2f-00e7be64c106" providerId="ADAL" clId="{875F30D1-5B82-4859-9C7D-640E2F15B2D5}" dt="2022-06-28T12:35:45.117" v="1733" actId="478"/>
          <ac:spMkLst>
            <pc:docMk/>
            <pc:sldMk cId="3358940979" sldId="296"/>
            <ac:spMk id="5" creationId="{45E1DCC2-11CD-41F7-969A-E4566F5B1573}"/>
          </ac:spMkLst>
        </pc:spChg>
        <pc:spChg chg="ord">
          <ac:chgData name="Milan Cosson" userId="1b722937-9737-476f-bc2f-00e7be64c106" providerId="ADAL" clId="{875F30D1-5B82-4859-9C7D-640E2F15B2D5}" dt="2022-06-28T10:04:55.317" v="344" actId="166"/>
          <ac:spMkLst>
            <pc:docMk/>
            <pc:sldMk cId="3358940979" sldId="296"/>
            <ac:spMk id="6" creationId="{D1EA6C15-C1C4-4A82-BC93-5F15BEC19581}"/>
          </ac:spMkLst>
        </pc:spChg>
        <pc:spChg chg="ord">
          <ac:chgData name="Milan Cosson" userId="1b722937-9737-476f-bc2f-00e7be64c106" providerId="ADAL" clId="{875F30D1-5B82-4859-9C7D-640E2F15B2D5}" dt="2022-06-28T10:04:55.317" v="344" actId="166"/>
          <ac:spMkLst>
            <pc:docMk/>
            <pc:sldMk cId="3358940979" sldId="296"/>
            <ac:spMk id="7" creationId="{88144A7C-A317-4A1A-AD52-95875AF24439}"/>
          </ac:spMkLst>
        </pc:spChg>
        <pc:spChg chg="add mod">
          <ac:chgData name="Milan Cosson" userId="1b722937-9737-476f-bc2f-00e7be64c106" providerId="ADAL" clId="{875F30D1-5B82-4859-9C7D-640E2F15B2D5}" dt="2022-06-28T12:45:26.950" v="1904"/>
          <ac:spMkLst>
            <pc:docMk/>
            <pc:sldMk cId="3358940979" sldId="296"/>
            <ac:spMk id="8" creationId="{B997FA41-CFCA-6D4C-BFDB-7D06B6C376D8}"/>
          </ac:spMkLst>
        </pc:spChg>
        <pc:spChg chg="add del mod">
          <ac:chgData name="Milan Cosson" userId="1b722937-9737-476f-bc2f-00e7be64c106" providerId="ADAL" clId="{875F30D1-5B82-4859-9C7D-640E2F15B2D5}" dt="2022-06-28T12:45:36.910" v="1906" actId="478"/>
          <ac:spMkLst>
            <pc:docMk/>
            <pc:sldMk cId="3358940979" sldId="296"/>
            <ac:spMk id="10" creationId="{0C3F2CF6-5597-7887-E9FF-B7BBA700944E}"/>
          </ac:spMkLst>
        </pc:spChg>
        <pc:graphicFrameChg chg="mod ord modGraphic">
          <ac:chgData name="Milan Cosson" userId="1b722937-9737-476f-bc2f-00e7be64c106" providerId="ADAL" clId="{875F30D1-5B82-4859-9C7D-640E2F15B2D5}" dt="2022-06-28T12:35:33.361" v="1732" actId="20577"/>
          <ac:graphicFrameMkLst>
            <pc:docMk/>
            <pc:sldMk cId="3358940979" sldId="296"/>
            <ac:graphicFrameMk id="9" creationId="{CDF24725-4E16-F687-E839-9CDE396BAF0D}"/>
          </ac:graphicFrameMkLst>
        </pc:graphicFrameChg>
      </pc:sldChg>
      <pc:sldChg chg="addSp modSp mod">
        <pc:chgData name="Milan Cosson" userId="1b722937-9737-476f-bc2f-00e7be64c106" providerId="ADAL" clId="{875F30D1-5B82-4859-9C7D-640E2F15B2D5}" dt="2022-06-28T12:45:59.318" v="1954" actId="1036"/>
        <pc:sldMkLst>
          <pc:docMk/>
          <pc:sldMk cId="2926139847" sldId="297"/>
        </pc:sldMkLst>
        <pc:spChg chg="add mod">
          <ac:chgData name="Milan Cosson" userId="1b722937-9737-476f-bc2f-00e7be64c106" providerId="ADAL" clId="{875F30D1-5B82-4859-9C7D-640E2F15B2D5}" dt="2022-06-28T12:45:22.662" v="1899"/>
          <ac:spMkLst>
            <pc:docMk/>
            <pc:sldMk cId="2926139847" sldId="297"/>
            <ac:spMk id="13" creationId="{CED5A5EE-B965-8FB1-0FFF-4487BC87BC89}"/>
          </ac:spMkLst>
        </pc:spChg>
        <pc:spChg chg="add mod">
          <ac:chgData name="Milan Cosson" userId="1b722937-9737-476f-bc2f-00e7be64c106" providerId="ADAL" clId="{875F30D1-5B82-4859-9C7D-640E2F15B2D5}" dt="2022-06-28T12:45:59.318" v="1954" actId="1036"/>
          <ac:spMkLst>
            <pc:docMk/>
            <pc:sldMk cId="2926139847" sldId="297"/>
            <ac:spMk id="14" creationId="{D50256C1-57F8-6913-C5A8-E94FA2FCA993}"/>
          </ac:spMkLst>
        </pc:spChg>
      </pc:sldChg>
      <pc:sldMasterChg chg="delSp modSp mod modSldLayout">
        <pc:chgData name="Milan Cosson" userId="1b722937-9737-476f-bc2f-00e7be64c106" providerId="ADAL" clId="{875F30D1-5B82-4859-9C7D-640E2F15B2D5}" dt="2022-06-28T12:44:31.804" v="1777" actId="478"/>
        <pc:sldMasterMkLst>
          <pc:docMk/>
          <pc:sldMasterMk cId="3591108463" sldId="2147483660"/>
        </pc:sldMasterMkLst>
        <pc:spChg chg="del">
          <ac:chgData name="Milan Cosson" userId="1b722937-9737-476f-bc2f-00e7be64c106" providerId="ADAL" clId="{875F30D1-5B82-4859-9C7D-640E2F15B2D5}" dt="2022-06-28T12:44:18.508" v="1772" actId="478"/>
          <ac:spMkLst>
            <pc:docMk/>
            <pc:sldMasterMk cId="3591108463" sldId="2147483660"/>
            <ac:spMk id="4" creationId="{E7F06E1F-D644-4F11-9C6B-F8D54F8A3E78}"/>
          </ac:spMkLst>
        </pc:spChg>
        <pc:spChg chg="del">
          <ac:chgData name="Milan Cosson" userId="1b722937-9737-476f-bc2f-00e7be64c106" providerId="ADAL" clId="{875F30D1-5B82-4859-9C7D-640E2F15B2D5}" dt="2022-06-28T12:44:24.255" v="1773" actId="478"/>
          <ac:spMkLst>
            <pc:docMk/>
            <pc:sldMasterMk cId="3591108463" sldId="2147483660"/>
            <ac:spMk id="10" creationId="{CC30895E-8558-43B7-88FB-9F10099099EF}"/>
          </ac:spMkLst>
        </pc:spChg>
        <pc:picChg chg="mod">
          <ac:chgData name="Milan Cosson" userId="1b722937-9737-476f-bc2f-00e7be64c106" providerId="ADAL" clId="{875F30D1-5B82-4859-9C7D-640E2F15B2D5}" dt="2022-06-28T12:43:59.608" v="1734" actId="1076"/>
          <ac:picMkLst>
            <pc:docMk/>
            <pc:sldMasterMk cId="3591108463" sldId="2147483660"/>
            <ac:picMk id="3" creationId="{B027760F-5F73-47ED-8334-F365AA02846C}"/>
          </ac:picMkLst>
        </pc:picChg>
        <pc:sldLayoutChg chg="addSp delSp mod">
          <pc:chgData name="Milan Cosson" userId="1b722937-9737-476f-bc2f-00e7be64c106" providerId="ADAL" clId="{875F30D1-5B82-4859-9C7D-640E2F15B2D5}" dt="2022-06-28T12:44:31.804" v="1777" actId="478"/>
          <pc:sldLayoutMkLst>
            <pc:docMk/>
            <pc:sldMasterMk cId="3591108463" sldId="2147483660"/>
            <pc:sldLayoutMk cId="1071623652" sldId="2147483677"/>
          </pc:sldLayoutMkLst>
          <pc:spChg chg="del">
            <ac:chgData name="Milan Cosson" userId="1b722937-9737-476f-bc2f-00e7be64c106" providerId="ADAL" clId="{875F30D1-5B82-4859-9C7D-640E2F15B2D5}" dt="2022-06-28T12:44:31.804" v="1777" actId="478"/>
            <ac:spMkLst>
              <pc:docMk/>
              <pc:sldMasterMk cId="3591108463" sldId="2147483660"/>
              <pc:sldLayoutMk cId="1071623652" sldId="2147483677"/>
              <ac:spMk id="3" creationId="{1DE10B4D-4606-4171-8C03-DB6DCC94C19B}"/>
            </ac:spMkLst>
          </pc:spChg>
          <pc:spChg chg="del">
            <ac:chgData name="Milan Cosson" userId="1b722937-9737-476f-bc2f-00e7be64c106" providerId="ADAL" clId="{875F30D1-5B82-4859-9C7D-640E2F15B2D5}" dt="2022-06-28T12:44:25.957" v="1774" actId="478"/>
            <ac:spMkLst>
              <pc:docMk/>
              <pc:sldMasterMk cId="3591108463" sldId="2147483660"/>
              <pc:sldLayoutMk cId="1071623652" sldId="2147483677"/>
              <ac:spMk id="22" creationId="{0C591005-A978-4017-82AC-F4C5CD330576}"/>
            </ac:spMkLst>
          </pc:spChg>
          <pc:picChg chg="add del">
            <ac:chgData name="Milan Cosson" userId="1b722937-9737-476f-bc2f-00e7be64c106" providerId="ADAL" clId="{875F30D1-5B82-4859-9C7D-640E2F15B2D5}" dt="2022-06-28T12:44:30.272" v="1776" actId="478"/>
            <ac:picMkLst>
              <pc:docMk/>
              <pc:sldMasterMk cId="3591108463" sldId="2147483660"/>
              <pc:sldLayoutMk cId="1071623652" sldId="2147483677"/>
              <ac:picMk id="4" creationId="{3D3B826A-2979-4099-9821-D7175F57BF98}"/>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335149" y="-509841"/>
            <a:ext cx="1605700" cy="1881484"/>
          </a:xfrm>
          <a:prstGeom prst="rect">
            <a:avLst/>
          </a:prstGeom>
          <a:ln w="3175">
            <a:miter lim="400000"/>
          </a:ln>
        </p:spPr>
      </p:pic>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82155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ci-après le titre de créance.</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&lt;TDP&gt;.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a:t>
            </a:r>
            <a:r>
              <a:rPr lang="fr-FR" sz="800" b="1">
                <a:solidFill>
                  <a:srgbClr val="B9A049"/>
                </a:solidFill>
                <a:latin typeface="Futura PT" panose="020B0902020204020203" pitchFamily="34" charset="0"/>
              </a:rPr>
              <a:t>:</a:t>
            </a:r>
            <a:r>
              <a:rPr lang="fr-FR" sz="800" cap="none">
                <a:solidFill>
                  <a:schemeClr val="tx2"/>
                </a:solidFill>
              </a:rPr>
              <a:t> &lt;DIC&gt;</a:t>
            </a:r>
            <a:r>
              <a:rPr lang="fr-FR" sz="800" b="1" cap="none">
                <a:solidFill>
                  <a:srgbClr val="B9A049"/>
                </a:solidFill>
                <a:latin typeface="Futura PT" panose="020B0902020204020203" pitchFamily="34" charset="0"/>
              </a:rPr>
              <a:t> </a:t>
            </a:r>
            <a:r>
              <a:rPr lang="fr-FR" sz="800" cap="none" dirty="0">
                <a:solidFill>
                  <a:schemeClr val="tx2"/>
                </a:solidFill>
              </a:rPr>
              <a:t>(hors remboursement anticipé automatique). </a:t>
            </a: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p>
          <a:p>
            <a:pPr marL="171450" indent="-171450" algn="just">
              <a:spcBef>
                <a:spcPts val="1200"/>
              </a:spcBef>
              <a:buClr>
                <a:srgbClr val="1C1C1C"/>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rgbClr val="000000"/>
                </a:solidFill>
                <a:latin typeface="Proxima Nova Rg" panose="02000506030000020004" pitchFamily="2" charset="0"/>
              </a:rPr>
              <a:t>Compte titres et unité de compte d’un contrat d’assurance vie ou de capitalisation. Dans le cadre d'un contrat d'assurance-vie ou de capitalisation, l'assureur s'engage exclusivement sur le nombre d’unités de compte mais non sur leur valeur, qu’il ne garantit pas. Il est précisé que l’entreprise d’assurance d’une part, l’Émetteur et le Garant d’autre part, sont des entités juridiques indépendantes. </a:t>
            </a:r>
            <a:r>
              <a:rPr lang="fr-FR" sz="800" b="1" cap="none" dirty="0">
                <a:solidFill>
                  <a:srgbClr val="000000"/>
                </a:solidFill>
                <a:latin typeface="Proxima Nova Rg" panose="02000506030000020004" pitchFamily="2" charset="0"/>
              </a:rPr>
              <a:t>Ce document n’a pas été rédigé par l’assureur.</a:t>
            </a:r>
          </a:p>
          <a:p>
            <a:pPr marL="171450" indent="-171450" algn="just">
              <a:spcBef>
                <a:spcPts val="1200"/>
              </a:spcBef>
              <a:buClr>
                <a:srgbClr val="1C1C1C"/>
              </a:buClr>
              <a:buSzPct val="100000"/>
              <a:buFont typeface="Wingdings" panose="05000000000000000000" pitchFamily="2" charset="2"/>
              <a:buChar char="§"/>
            </a:pPr>
            <a:endParaRPr lang="fr-FR" sz="800" i="1" cap="none" dirty="0">
              <a:solidFill>
                <a:schemeClr val="tx2"/>
              </a:solidFill>
            </a:endParaRPr>
          </a:p>
          <a:p>
            <a:pPr marL="171450" indent="-171450" algn="just">
              <a:spcBef>
                <a:spcPts val="1200"/>
              </a:spcBef>
              <a:buClr>
                <a:srgbClr val="1C1C1C"/>
              </a:buClr>
              <a:buSzPct val="100000"/>
              <a:buFont typeface="Wingdings" panose="05000000000000000000" pitchFamily="2" charset="2"/>
              <a:buChar char="§"/>
            </a:pP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415772"/>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endParaRPr lang="fr-FR" sz="800" cap="none" dirty="0">
              <a:solidFill>
                <a:srgbClr val="000000"/>
              </a:solidFill>
              <a:latin typeface="Proxima Nova Rg" panose="02000506030000020004" pitchFamily="2"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solidFill>
                  <a:srgbClr val="000000"/>
                </a:solidFill>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a:t>
            </a:r>
            <a:r>
              <a:rPr lang="en-US" sz="800" b="1" cap="all" dirty="0">
                <a:solidFill>
                  <a:srgbClr val="B9A049"/>
                </a:solidFill>
                <a:latin typeface="Futura PT" panose="020B0902020204020203" pitchFamily="34" charset="0"/>
              </a:rPr>
              <a:t>Goldman Sachs International</a:t>
            </a:r>
            <a:r>
              <a:rPr lang="fr-FR" sz="800" b="1" cap="all" baseline="30000" dirty="0">
                <a:solidFill>
                  <a:srgbClr val="B9A049"/>
                </a:solidFill>
                <a:latin typeface="Futura PT" panose="020B0902020204020203" pitchFamily="34" charset="0"/>
              </a:rPr>
              <a:t>(3) </a:t>
            </a:r>
            <a:r>
              <a:rPr lang="fr-FR" sz="800" b="1" cap="all" dirty="0">
                <a:solidFill>
                  <a:srgbClr val="B9A049"/>
                </a:solidFill>
                <a:latin typeface="Futura PT" panose="020B0902020204020203" pitchFamily="34" charset="0"/>
              </a:rPr>
              <a:t>(“l’émetteur”). </a:t>
            </a:r>
            <a:r>
              <a:rPr lang="fr-FR" sz="800" dirty="0">
                <a:solidFill>
                  <a:srgbClr val="000000"/>
                </a:solidFill>
                <a:latin typeface="Proxima Nova Rg" panose="02000506030000020004" pitchFamily="2" charset="0"/>
              </a:rPr>
              <a:t>L’investisseur est par conséquent soumis au risque de défaut de paiement, de faillite ainsi que de mise en résolution de Goldman Sachs International</a:t>
            </a:r>
            <a:r>
              <a:rPr lang="fr-FR" sz="800" baseline="30000" dirty="0">
                <a:solidFill>
                  <a:schemeClr val="tx2"/>
                </a:solidFill>
                <a:latin typeface="Proxima Nova Rg" panose="02000506030000020004" pitchFamily="2" charset="0"/>
              </a:rPr>
              <a:t>(3)</a:t>
            </a:r>
            <a:endParaRPr lang="fr-FR" sz="800" dirty="0">
              <a:solidFill>
                <a:srgbClr val="000000"/>
              </a:solidFill>
              <a:latin typeface="Proxima Nova Rg" panose="02000506030000020004" pitchFamily="2" charset="0"/>
            </a:endParaRP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60785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latin typeface="Proxima Nova Rg" panose="02000506030000020004" pitchFamily="2" charset="0"/>
              </a:rPr>
              <a:t>(1) </a:t>
            </a:r>
            <a:r>
              <a:rPr lang="fr-FR" sz="650" dirty="0">
                <a:solidFill>
                  <a:schemeClr val="tx2"/>
                </a:solidFill>
                <a:latin typeface="Proxima Nova Rg" panose="02000506030000020004" pitchFamily="2" charset="0"/>
              </a:rPr>
              <a:t>L’investisseur prend un risque de perte en capital non mesurable a priori si le titre de créance est revendu avant la date d’échéance ou de remboursement automatique anticipé effective. L’investisseur supporte le risque de défaut de paiement, de faillite ainsi que de mise en résolution de l'Émetteur et/ou du Garant. Les risques associés à ce titre de créance sont détaillés dans cette brochure. </a:t>
            </a:r>
          </a:p>
          <a:p>
            <a:pPr algn="just" defTabSz="914400"/>
            <a:r>
              <a:rPr lang="fr-FR" sz="650" baseline="30000" dirty="0">
                <a:solidFill>
                  <a:schemeClr val="tx2"/>
                </a:solidFill>
                <a:latin typeface="Proxima Nova Rg" panose="02000506030000020004" pitchFamily="2" charset="0"/>
              </a:rPr>
              <a:t>(2)</a:t>
            </a:r>
            <a:r>
              <a:rPr lang="fr-FR" sz="650" dirty="0">
                <a:solidFill>
                  <a:schemeClr val="tx2"/>
                </a:solidFill>
                <a:latin typeface="Proxima Nova Rg" panose="02000506030000020004" pitchFamily="2" charset="0"/>
              </a:rPr>
              <a:t> Le remboursement automatique anticipé ne pourra pas se faire, en tout état de cause, avant le &lt;</a:t>
            </a:r>
            <a:r>
              <a:rPr lang="fr-FR" sz="700" dirty="0"/>
              <a:t>2PDC_MAJ&gt;.</a:t>
            </a:r>
            <a:endParaRPr lang="fr-FR" sz="650" dirty="0">
              <a:solidFill>
                <a:schemeClr val="tx2"/>
              </a:solidFill>
              <a:latin typeface="Proxima Nova Rg" panose="02000506030000020004" pitchFamily="2" charset="0"/>
            </a:endParaRPr>
          </a:p>
          <a:p>
            <a:pPr algn="just" defTabSz="914400"/>
            <a:r>
              <a:rPr lang="fr-FR" sz="650" baseline="30000" dirty="0">
                <a:solidFill>
                  <a:schemeClr val="tx2"/>
                </a:solidFill>
                <a:latin typeface="Proxima Nova Rg" panose="02000506030000020004" pitchFamily="2" charset="0"/>
              </a:rPr>
              <a:t>(3)</a:t>
            </a:r>
            <a:r>
              <a:rPr lang="fr-FR" sz="650" dirty="0">
                <a:solidFill>
                  <a:schemeClr val="tx2"/>
                </a:solidFill>
                <a:latin typeface="Proxima Nova Rg" panose="02000506030000020004" pitchFamily="2" charset="0"/>
              </a:rPr>
              <a:t> Goldman Sachs International : Standard &amp; </a:t>
            </a:r>
            <a:r>
              <a:rPr lang="fr-FR" sz="650" dirty="0" err="1">
                <a:solidFill>
                  <a:schemeClr val="tx2"/>
                </a:solidFill>
                <a:latin typeface="Proxima Nova Rg" panose="02000506030000020004" pitchFamily="2" charset="0"/>
              </a:rPr>
              <a:t>Poor’s</a:t>
            </a:r>
            <a:r>
              <a:rPr lang="fr-FR" sz="650" dirty="0">
                <a:solidFill>
                  <a:schemeClr val="tx2"/>
                </a:solidFill>
                <a:latin typeface="Proxima Nova Rg" panose="02000506030000020004" pitchFamily="2" charset="0"/>
              </a:rPr>
              <a:t> : A+, Moody’s : A1, Fitch : A+ : notations en vigueur au moment de la rédaction de cette brochure le &lt;DDR_MAJ&gt;. Ces notations peuvent être </a:t>
            </a:r>
            <a:r>
              <a:rPr lang="fr-FR" sz="650" dirty="0" err="1">
                <a:solidFill>
                  <a:schemeClr val="tx2"/>
                </a:solidFill>
                <a:latin typeface="Proxima Nova Rg" panose="02000506030000020004" pitchFamily="2" charset="0"/>
              </a:rPr>
              <a:t>revisées</a:t>
            </a:r>
            <a:r>
              <a:rPr lang="fr-FR" sz="650" dirty="0">
                <a:solidFill>
                  <a:schemeClr val="tx2"/>
                </a:solidFill>
                <a:latin typeface="Proxima Nova Rg" panose="02000506030000020004" pitchFamily="2" charset="0"/>
              </a:rPr>
              <a:t> à tout moment et ne sont pas une garantie de la solvabilité de l’Emetteur. Elles ne sauraient constituer un argument de souscription au titre de créance.</a:t>
            </a:r>
          </a:p>
        </p:txBody>
      </p:sp>
      <p:sp>
        <p:nvSpPr>
          <p:cNvPr id="10" name="Rectangle">
            <a:extLst>
              <a:ext uri="{FF2B5EF4-FFF2-40B4-BE49-F238E27FC236}">
                <a16:creationId xmlns:a16="http://schemas.microsoft.com/office/drawing/2014/main" id="{C7E1A332-782B-B2DB-CFCE-66824D35B1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62887D8A-B44A-3C8A-051A-B698EF498BB6}"/>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dirty="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a:t>
            </a:r>
          </a:p>
          <a:p>
            <a:pPr marL="0" lvl="1" algn="just"/>
            <a:r>
              <a:rPr lang="fr-FR" sz="650" baseline="30000" dirty="0">
                <a:solidFill>
                  <a:schemeClr val="tx2"/>
                </a:solidFill>
                <a:latin typeface="+mn-lt"/>
              </a:rPr>
              <a:t>(2)</a:t>
            </a:r>
            <a:r>
              <a:rPr lang="fr-FR" sz="650" dirty="0">
                <a:solidFill>
                  <a:schemeClr val="tx2"/>
                </a:solidFill>
                <a:latin typeface="+mn-lt"/>
              </a:rPr>
              <a:t> Hors frais, dividendes réinvestis dans &lt;TDP&gt;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23084" y="1728204"/>
            <a:ext cx="3239378" cy="1908215"/>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700" dirty="0"/>
              <a:t>À la fin &lt;DU&gt; &lt;F0&gt; 1, à la date de constatation correspondante</a:t>
            </a:r>
            <a:r>
              <a:rPr lang="fr-FR" sz="700" baseline="30000" dirty="0">
                <a:solidFill>
                  <a:schemeClr val="tx2"/>
                </a:solidFill>
                <a:latin typeface="Proxima Nova Rg" panose="02000506030000020004" pitchFamily="2" charset="0"/>
              </a:rPr>
              <a:t>(1)</a:t>
            </a:r>
            <a:r>
              <a:rPr lang="fr-FR" sz="7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700" dirty="0"/>
          </a:p>
          <a:p>
            <a:pPr lvl="0" algn="just" defTabSz="1042988" fontAlgn="base">
              <a:spcBef>
                <a:spcPct val="0"/>
              </a:spcBef>
              <a:spcAft>
                <a:spcPct val="0"/>
              </a:spcAft>
            </a:pPr>
            <a:r>
              <a:rPr lang="fr-FR" sz="700" dirty="0"/>
              <a:t>À l’issue des &lt;F0&gt;&lt;F0s&gt; 2 à &lt;ADPR&gt;, aux dates de constatation correspondantes</a:t>
            </a:r>
            <a:r>
              <a:rPr lang="fr-FR" sz="700" baseline="30000" dirty="0"/>
              <a:t>(1)</a:t>
            </a:r>
            <a:r>
              <a:rPr lang="fr-FR" sz="7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700" dirty="0">
              <a:highlight>
                <a:srgbClr val="FFFF00"/>
              </a:highlight>
            </a:endParaRPr>
          </a:p>
          <a:p>
            <a:pPr lvl="0" algn="just" defTabSz="1042988" fontAlgn="base">
              <a:spcBef>
                <a:spcPct val="0"/>
              </a:spcBef>
              <a:spcAft>
                <a:spcPts val="600"/>
              </a:spcAft>
            </a:pPr>
            <a:r>
              <a:rPr lang="fr-FR" sz="700" dirty="0"/>
              <a:t>À la date de constatation finale</a:t>
            </a:r>
            <a:r>
              <a:rPr lang="fr-FR" sz="700" baseline="30000" dirty="0"/>
              <a:t>(1)</a:t>
            </a:r>
            <a:r>
              <a:rPr lang="fr-FR" sz="7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700" dirty="0"/>
              <a:t>Ce qui correspond à un Taux de Rendement Annuel net négatif de        </a:t>
            </a:r>
            <a:r>
              <a:rPr lang="fr-FR" sz="700" dirty="0">
                <a:solidFill>
                  <a:srgbClr val="000000"/>
                </a:solidFill>
                <a:highlight>
                  <a:srgbClr val="00FFFF"/>
                </a:highlight>
              </a:rPr>
              <a:t>&lt;TRA.D.P&gt;</a:t>
            </a:r>
            <a:r>
              <a:rPr lang="fr-FR" sz="700" baseline="30000" dirty="0"/>
              <a:t>(2)</a:t>
            </a:r>
            <a:r>
              <a:rPr lang="fr-FR" sz="700" dirty="0"/>
              <a:t>, contre un Taux de Rendement Annuel net négatif de </a:t>
            </a:r>
            <a:r>
              <a:rPr lang="fr-FR" sz="700" dirty="0">
                <a:solidFill>
                  <a:srgbClr val="000000"/>
                </a:solidFill>
                <a:highlight>
                  <a:srgbClr val="00FFFF"/>
                </a:highlight>
              </a:rPr>
              <a:t>&lt;TRA.D.A&gt;</a:t>
            </a:r>
            <a:r>
              <a:rPr lang="fr-FR" sz="700" baseline="30000" dirty="0"/>
              <a:t>(2)</a:t>
            </a:r>
            <a:r>
              <a:rPr lang="fr-FR" sz="700" dirty="0"/>
              <a:t>, pour un investissement direct dans &lt;SJR1&gt;</a:t>
            </a:r>
            <a:r>
              <a:rPr lang="fr-FR" sz="700" baseline="30000" dirty="0"/>
              <a:t>(3)</a:t>
            </a:r>
            <a:r>
              <a:rPr lang="fr-FR" sz="7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23084" y="4808320"/>
            <a:ext cx="3239378" cy="1154162"/>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dirty="0">
                <a:latin typeface="+mn-lt"/>
              </a:rPr>
              <a:t>À l’issue &lt;DU&gt; &lt;F0&gt; 2, à la date de constatation correspondante</a:t>
            </a:r>
            <a:r>
              <a:rPr lang="fr-FR" baseline="30000" dirty="0">
                <a:latin typeface="+mn-lt"/>
              </a:rPr>
              <a:t>(1)</a:t>
            </a:r>
            <a:r>
              <a:rPr lang="fr-FR"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dirty="0">
              <a:latin typeface="+mn-lt"/>
            </a:endParaRPr>
          </a:p>
          <a:p>
            <a:pPr lvl="0" defTabSz="1042988" fontAlgn="base">
              <a:spcBef>
                <a:spcPct val="0"/>
              </a:spcBef>
              <a:spcAft>
                <a:spcPts val="600"/>
              </a:spcAft>
            </a:pPr>
            <a:r>
              <a:rPr lang="fr-FR" dirty="0">
                <a:latin typeface="+mn-lt"/>
              </a:rPr>
              <a:t>&lt;baliseCM6&gt;</a:t>
            </a:r>
          </a:p>
          <a:p>
            <a:pPr lvl="0" defTabSz="1042988" fontAlgn="base">
              <a:spcBef>
                <a:spcPct val="0"/>
              </a:spcBef>
              <a:spcAft>
                <a:spcPts val="600"/>
              </a:spcAft>
            </a:pPr>
            <a:r>
              <a:rPr lang="fr-FR" dirty="0">
                <a:latin typeface="+mn-lt"/>
              </a:rPr>
              <a:t>Ce qui correspond à un Taux de Rendement Annuel net de </a:t>
            </a:r>
            <a:r>
              <a:rPr lang="fr-FR" dirty="0">
                <a:solidFill>
                  <a:srgbClr val="000000"/>
                </a:solidFill>
                <a:highlight>
                  <a:srgbClr val="00FFFF"/>
                </a:highlight>
                <a:latin typeface="+mn-lt"/>
              </a:rPr>
              <a:t>&lt;TRA.RM.P&gt;</a:t>
            </a:r>
            <a:r>
              <a:rPr lang="fr-FR" baseline="30000" dirty="0">
                <a:solidFill>
                  <a:srgbClr val="04202E"/>
                </a:solidFill>
                <a:latin typeface="+mn-lt"/>
              </a:rPr>
              <a:t>(2)</a:t>
            </a:r>
            <a:r>
              <a:rPr lang="fr-FR" dirty="0">
                <a:solidFill>
                  <a:srgbClr val="04202E"/>
                </a:solidFill>
                <a:latin typeface="+mn-lt"/>
              </a:rPr>
              <a:t>, </a:t>
            </a:r>
            <a:r>
              <a:rPr lang="fr-FR" dirty="0">
                <a:latin typeface="+mn-lt"/>
              </a:rPr>
              <a:t>contre un Taux de Rendement Annuel net de </a:t>
            </a:r>
            <a:r>
              <a:rPr lang="fr-FR" dirty="0">
                <a:solidFill>
                  <a:srgbClr val="000000"/>
                </a:solidFill>
                <a:highlight>
                  <a:srgbClr val="00FFFF"/>
                </a:highlight>
                <a:latin typeface="+mn-lt"/>
              </a:rPr>
              <a:t>&lt;TRA.M.SJ&gt;</a:t>
            </a:r>
            <a:r>
              <a:rPr lang="fr-FR" baseline="30000" dirty="0">
                <a:latin typeface="+mn-lt"/>
              </a:rPr>
              <a:t>(</a:t>
            </a:r>
            <a:r>
              <a:rPr lang="fr-FR" baseline="30000" dirty="0">
                <a:solidFill>
                  <a:srgbClr val="04202E"/>
                </a:solidFill>
                <a:latin typeface="+mn-lt"/>
              </a:rPr>
              <a:t>2)</a:t>
            </a:r>
            <a:r>
              <a:rPr lang="fr-FR" dirty="0">
                <a:solidFill>
                  <a:srgbClr val="04202E"/>
                </a:solidFill>
                <a:latin typeface="+mn-lt"/>
              </a:rPr>
              <a:t>, </a:t>
            </a:r>
            <a:r>
              <a:rPr lang="fr-FR" dirty="0">
                <a:latin typeface="+mn-lt"/>
              </a:rPr>
              <a:t>pour un investissement direct dans &lt;SJR1&gt;</a:t>
            </a:r>
            <a:r>
              <a:rPr lang="fr-FR" baseline="30000" dirty="0">
                <a:solidFill>
                  <a:srgbClr val="04202E"/>
                </a:solidFill>
                <a:latin typeface="+mn-lt"/>
              </a:rPr>
              <a:t>(3)</a:t>
            </a:r>
            <a:r>
              <a:rPr lang="fr-FR" dirty="0">
                <a:solidFill>
                  <a:srgbClr val="04202E"/>
                </a:solidFill>
                <a:latin typeface="+mn-lt"/>
              </a:rPr>
              <a:t>,</a:t>
            </a:r>
            <a:r>
              <a:rPr lang="fr-FR" baseline="30000" dirty="0">
                <a:solidFill>
                  <a:srgbClr val="04202E"/>
                </a:solidFill>
                <a:latin typeface="+mn-lt"/>
              </a:rPr>
              <a:t> </a:t>
            </a:r>
            <a:r>
              <a:rPr lang="fr-FR" dirty="0">
                <a:latin typeface="+mn-lt"/>
              </a:rPr>
              <a:t>du fait du </a:t>
            </a:r>
            <a:r>
              <a:rPr lang="fr-FR" b="1" dirty="0">
                <a:latin typeface="+mn-lt"/>
              </a:rPr>
              <a:t>mécanisme de remboursement à l’échéance</a:t>
            </a:r>
            <a:r>
              <a:rPr lang="fr-FR" b="1" baseline="30000" dirty="0">
                <a:solidFill>
                  <a:srgbClr val="04202E"/>
                </a:solidFill>
                <a:latin typeface="+mn-lt"/>
              </a:rPr>
              <a:t>(1)</a:t>
            </a:r>
            <a:r>
              <a:rPr lang="fr-FR"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23084" y="7477376"/>
            <a:ext cx="3239378" cy="1231106"/>
          </a:xfrm>
          <a:prstGeom prst="rect">
            <a:avLst/>
          </a:prstGeom>
          <a:solidFill>
            <a:schemeClr val="bg1"/>
          </a:solidFill>
          <a:ln>
            <a:noFill/>
          </a:ln>
          <a:effectLst/>
        </p:spPr>
        <p:txBody>
          <a:bodyPr wrap="square" lIns="0" tIns="0" rIns="0" bIns="0" rtlCol="0">
            <a:spAutoFit/>
          </a:bodyPr>
          <a:lstStyle/>
          <a:p>
            <a:pPr algn="just">
              <a:spcAft>
                <a:spcPts val="600"/>
              </a:spcAft>
            </a:pPr>
            <a:r>
              <a:rPr lang="fr-FR" sz="700" dirty="0">
                <a:solidFill>
                  <a:schemeClr val="tx2"/>
                </a:solidFill>
              </a:rPr>
              <a:t>&lt;DU1&gt; &lt;F0&gt; 1 au &lt;F0&gt; &lt;1PR-1&gt;, aux dates de constatation correspondantes</a:t>
            </a:r>
            <a:r>
              <a:rPr lang="fr-FR" sz="700" baseline="30000" dirty="0">
                <a:solidFill>
                  <a:schemeClr val="tx2"/>
                </a:solidFill>
              </a:rPr>
              <a:t>(1)</a:t>
            </a:r>
            <a:r>
              <a:rPr lang="fr-FR" sz="700" dirty="0">
                <a:solidFill>
                  <a:schemeClr val="tx2"/>
                </a:solidFill>
              </a:rPr>
              <a:t>, &lt;SJR1&gt; clôture à un &lt;SJR3&gt; supérieur à &lt;ABAC2&gt;. Le produit verse alors un coupon de &lt;CPN&gt; au titre de chaque &lt;F0&gt;.</a:t>
            </a:r>
          </a:p>
          <a:p>
            <a:pPr algn="just">
              <a:spcAft>
                <a:spcPts val="600"/>
              </a:spcAft>
            </a:pPr>
            <a:r>
              <a:rPr lang="fr-FR" sz="700" dirty="0">
                <a:solidFill>
                  <a:schemeClr val="tx2"/>
                </a:solidFill>
              </a:rPr>
              <a:t>Dès la fin &lt;DU&gt; &lt;F0&gt; &lt;1PR&gt;, à la date de constatation correspondante</a:t>
            </a:r>
            <a:r>
              <a:rPr lang="fr-FR" sz="700" baseline="30000" dirty="0">
                <a:solidFill>
                  <a:schemeClr val="tx2"/>
                </a:solidFill>
              </a:rPr>
              <a:t>(1)</a:t>
            </a:r>
            <a:r>
              <a:rPr lang="fr-FR" sz="7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700" dirty="0">
                <a:solidFill>
                  <a:srgbClr val="04202E"/>
                </a:solidFill>
              </a:rPr>
              <a:t>Ce qui correspond à un Taux de Rendement Annuel net de </a:t>
            </a:r>
            <a:r>
              <a:rPr lang="fr-FR" sz="700" dirty="0">
                <a:solidFill>
                  <a:srgbClr val="04202E"/>
                </a:solidFill>
                <a:highlight>
                  <a:srgbClr val="00FFFF"/>
                </a:highlight>
              </a:rPr>
              <a:t>&lt;TRA.F.P&gt;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contre un Taux de Rendement Annuel net de </a:t>
            </a:r>
            <a:r>
              <a:rPr lang="fr-FR" sz="700" dirty="0">
                <a:highlight>
                  <a:srgbClr val="00FFFF"/>
                </a:highlight>
              </a:rPr>
              <a:t>&lt;TRA.F.SJ&gt;</a:t>
            </a:r>
            <a:r>
              <a:rPr lang="fr-FR" sz="700" baseline="30000" dirty="0">
                <a:solidFill>
                  <a:srgbClr val="04202E"/>
                </a:solidFill>
                <a:highlight>
                  <a:srgbClr val="00FFFF"/>
                </a:highlight>
              </a:rPr>
              <a:t>(</a:t>
            </a:r>
            <a:r>
              <a:rPr lang="fr-FR" sz="700" baseline="30000" dirty="0">
                <a:solidFill>
                  <a:srgbClr val="04202E"/>
                </a:solidFill>
              </a:rPr>
              <a:t>2)</a:t>
            </a:r>
            <a:r>
              <a:rPr lang="fr-FR" sz="700" dirty="0">
                <a:solidFill>
                  <a:srgbClr val="04202E"/>
                </a:solidFill>
              </a:rPr>
              <a:t> pour un investissement direct dans </a:t>
            </a:r>
            <a:r>
              <a:rPr lang="it-IT" sz="700" dirty="0">
                <a:solidFill>
                  <a:srgbClr val="04202E"/>
                </a:solidFill>
              </a:rPr>
              <a:t>&lt;SJR1&gt;</a:t>
            </a:r>
            <a:r>
              <a:rPr lang="fr-FR" sz="700" baseline="30000" dirty="0">
                <a:solidFill>
                  <a:srgbClr val="04202E"/>
                </a:solidFill>
              </a:rPr>
              <a:t>(3)</a:t>
            </a:r>
            <a:r>
              <a:rPr lang="fr-FR" sz="700" dirty="0">
                <a:solidFill>
                  <a:srgbClr val="04202E"/>
                </a:solidFill>
              </a:rPr>
              <a:t>, du fait du </a:t>
            </a:r>
            <a:r>
              <a:rPr lang="fr-FR" sz="7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
        <p:nvSpPr>
          <p:cNvPr id="8" name="ZoneTexte 7">
            <a:extLst>
              <a:ext uri="{FF2B5EF4-FFF2-40B4-BE49-F238E27FC236}">
                <a16:creationId xmlns:a16="http://schemas.microsoft.com/office/drawing/2014/main" id="{FFCF2BB5-A92A-4145-BAC5-803B42C466A2}"/>
              </a:ext>
            </a:extLst>
          </p:cNvPr>
          <p:cNvSpPr txBox="1"/>
          <p:nvPr/>
        </p:nvSpPr>
        <p:spPr>
          <a:xfrm>
            <a:off x="456346" y="128249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a:t>
            </a:r>
            <a:r>
              <a:rPr lang="fr-FR" sz="900" i="1" dirty="0">
                <a:solidFill>
                  <a:srgbClr val="B9A049"/>
                </a:solidFill>
                <a:latin typeface="Proxima Nova Rg" panose="02000506030000020004" pitchFamily="2" charset="0"/>
              </a:rPr>
              <a:t> </a:t>
            </a:r>
            <a:r>
              <a:rPr lang="fr-FR" sz="900" dirty="0">
                <a:solidFill>
                  <a:srgbClr val="B9A049"/>
                </a:solidFill>
                <a:latin typeface="Proxima Nova Rg" panose="02000506030000020004" pitchFamily="2" charset="0"/>
              </a:rPr>
              <a:t>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6346" y="4156380"/>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a:t>
            </a:r>
            <a:r>
              <a:rPr lang="fr-FR" sz="800" dirty="0">
                <a:latin typeface="+mn-lt"/>
              </a:rPr>
              <a:t>: </a:t>
            </a:r>
            <a:r>
              <a:rPr lang="fr-FR" b="0" dirty="0">
                <a:latin typeface="Proxima Nova Rg" panose="02000506030000020004" pitchFamily="2" charset="0"/>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6" y="6778763"/>
            <a:ext cx="6741373" cy="2492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Dès la première date de constatation du mécanisme de remboursement anticipé automatique, &lt;SJR1&gt; clôture à un &lt;SJR3&gt; supérieur ou égal à &lt;ABAC&gt;</a:t>
            </a:r>
          </a:p>
        </p:txBody>
      </p:sp>
      <p:sp>
        <p:nvSpPr>
          <p:cNvPr id="19" name="Rectangle">
            <a:extLst>
              <a:ext uri="{FF2B5EF4-FFF2-40B4-BE49-F238E27FC236}">
                <a16:creationId xmlns:a16="http://schemas.microsoft.com/office/drawing/2014/main" id="{0FB6940C-6599-69E9-7B96-674153F0E54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0" name="Rectangle">
            <a:extLst>
              <a:ext uri="{FF2B5EF4-FFF2-40B4-BE49-F238E27FC236}">
                <a16:creationId xmlns:a16="http://schemas.microsoft.com/office/drawing/2014/main" id="{15756703-65DF-74A5-C519-581A40983479}"/>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405868519"/>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cumulées au &lt;DDR1&gt;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10021733"/>
            <a:ext cx="6482920"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0" indent="0" algn="just" defTabSz="75593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fr-FR" sz="65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L’exactitude, l’exhaustivité ou la pertinence de l’information provenant de sources externes ne sont pas garanties, bien qu’elles aient été obtenues auprès de sources raisonnablement jugées fiables. Sous réserve des lois applicables, Goldman Sachs et ses sociétés affiliées n’assument aucune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20" name="Rectangle">
            <a:extLst>
              <a:ext uri="{FF2B5EF4-FFF2-40B4-BE49-F238E27FC236}">
                <a16:creationId xmlns:a16="http://schemas.microsoft.com/office/drawing/2014/main" id="{335D917F-75F6-40F4-677D-F8EFC60FE1F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Rectangle">
            <a:extLst>
              <a:ext uri="{FF2B5EF4-FFF2-40B4-BE49-F238E27FC236}">
                <a16:creationId xmlns:a16="http://schemas.microsoft.com/office/drawing/2014/main" id="{96BE1D1C-AD3F-5129-5332-FD73DE38192F}"/>
              </a:ext>
            </a:extLst>
          </p:cNvPr>
          <p:cNvSpPr/>
          <p:nvPr/>
        </p:nvSpPr>
        <p:spPr>
          <a:xfrm>
            <a:off x="359836" y="99289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08720706"/>
              </p:ext>
            </p:extLst>
          </p:nvPr>
        </p:nvGraphicFramePr>
        <p:xfrm>
          <a:off x="359837" y="785555"/>
          <a:ext cx="6837886" cy="848541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2560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34105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Titre de créance (Note) de droit &lt;droit&gt; présentant un risque de perte en capital partielle ou </a:t>
                      </a:r>
                      <a:r>
                        <a:rPr lang="fr-FR" sz="700" b="1" i="0" dirty="0" err="1">
                          <a:solidFill>
                            <a:schemeClr val="tx1"/>
                          </a:solidFill>
                          <a:latin typeface="+mn-lt"/>
                        </a:rPr>
                        <a:t>totatale</a:t>
                      </a:r>
                      <a:r>
                        <a:rPr lang="fr-FR" sz="700" b="1" i="0" dirty="0">
                          <a:solidFill>
                            <a:schemeClr val="tx1"/>
                          </a:solidFill>
                          <a:latin typeface="+mn-lt"/>
                        </a:rPr>
                        <a:t> en cours de </a:t>
                      </a:r>
                      <a:r>
                        <a:rPr lang="fr-FR" sz="700" b="1" i="0" dirty="0" err="1">
                          <a:solidFill>
                            <a:schemeClr val="tx1"/>
                          </a:solidFill>
                          <a:latin typeface="+mn-lt"/>
                        </a:rPr>
                        <a:t>viet</a:t>
                      </a:r>
                      <a:r>
                        <a:rPr lang="fr-FR" sz="700" b="1" i="0" dirty="0">
                          <a:solidFill>
                            <a:schemeClr val="tx1"/>
                          </a:solidFill>
                          <a:latin typeface="+mn-lt"/>
                        </a:rPr>
                        <a:t>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(Standard &amp; Poor’s A+, Moody’s A1, Fitch A+). </a:t>
                      </a:r>
                      <a:r>
                        <a:rPr lang="fr-FR" sz="700" b="0" i="0" kern="1200" noProof="0" dirty="0">
                          <a:solidFill>
                            <a:srgbClr val="000000"/>
                          </a:solidFill>
                          <a:latin typeface="Proxima Nova Rg" panose="02000506030000020004" pitchFamily="2" charset="0"/>
                          <a:ea typeface="+mn-ea"/>
                          <a:cs typeface="+mn-cs"/>
                        </a:rPr>
                        <a:t>Notations en vigueur au &lt;2PDC&gt;. Ces notations peuvent être révisées à tout moment et ne sont pas une garantie de solvabilité de l’Emetteur. Elles ne sauraient constituer un argument de souscription au titre de </a:t>
                      </a:r>
                      <a:r>
                        <a:rPr lang="fr-FR" sz="700" b="0" i="0" kern="1200" noProof="0" dirty="0" err="1">
                          <a:solidFill>
                            <a:srgbClr val="000000"/>
                          </a:solidFill>
                          <a:latin typeface="Proxima Nova Rg" panose="02000506030000020004" pitchFamily="2" charset="0"/>
                          <a:ea typeface="+mn-ea"/>
                          <a:cs typeface="+mn-cs"/>
                        </a:rPr>
                        <a:t>creance</a:t>
                      </a:r>
                      <a:r>
                        <a:rPr lang="fr-FR" sz="700" b="0" i="0" kern="1200" noProof="0" dirty="0">
                          <a:solidFill>
                            <a:srgbClr val="000000"/>
                          </a:solidFill>
                          <a:latin typeface="Proxima Nova Rg" panose="02000506030000020004" pitchFamily="2" charset="0"/>
                          <a:ea typeface="+mn-ea"/>
                          <a:cs typeface="+mn-cs"/>
                        </a:rPr>
                        <a:t>.</a:t>
                      </a:r>
                      <a:endParaRPr lang="fr-FR" sz="700" b="0" i="0" kern="1200" baseline="0" noProof="0" dirty="0">
                        <a:solidFill>
                          <a:srgbClr val="000000"/>
                        </a:solidFill>
                        <a:latin typeface="Proxima Nova Rg" panose="02000506030000020004" pitchFamily="2" charset="0"/>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baseline="0" noProof="0" dirty="0">
                          <a:solidFill>
                            <a:srgbClr val="000000"/>
                          </a:solidFill>
                          <a:latin typeface="Proxima Nova Rg" panose="02000506030000020004" pitchFamily="2" charset="0"/>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a:t>
                      </a:r>
                      <a:r>
                        <a:rPr lang="fr-FR" sz="700" b="0" i="0" kern="1200" dirty="0">
                          <a:solidFill>
                            <a:srgbClr val="000000"/>
                          </a:solidFill>
                          <a:latin typeface="Proxima Nova Rg" panose="02000506030000020004" pitchFamily="2" charset="0"/>
                          <a:ea typeface="+mn-ea"/>
                          <a:cs typeface="+mn-cs"/>
                        </a:rPr>
                        <a:t>et/ou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dirty="0">
                          <a:solidFill>
                            <a:srgbClr val="000000"/>
                          </a:solidFill>
                          <a:latin typeface="Proxima Nova Rg" panose="02000506030000020004" pitchFamily="2" charset="0"/>
                        </a:rPr>
                        <a:t>Dans le cadre de l’offre et de la vente de ces titres de créance, l’Émetteur paiera aux intermédiaires financiers agréés une commission de vente. La commission de vente est incluse dans le prix d’achat des titres de créance et n’excédera pas 1,00 %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kern="1200" dirty="0">
                          <a:solidFill>
                            <a:srgbClr val="000000"/>
                          </a:solidFill>
                          <a:latin typeface="Proxima Nova Rg" panose="02000506030000020004" pitchFamily="2" charset="0"/>
                          <a:ea typeface="+mn-ea"/>
                          <a:cs typeface="+mn-cs"/>
                        </a:rPr>
                        <a:t>BLOOMBERG, REUTERS et TELEKURS. Cours publié au moins une fois tous les 15 jours et tenu à la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En plus de celle produite par </a:t>
                      </a:r>
                      <a:r>
                        <a:rPr lang="en-US" sz="700" b="0" i="0" kern="1200" dirty="0">
                          <a:solidFill>
                            <a:srgbClr val="000000"/>
                          </a:solidFill>
                          <a:latin typeface="Proxima Nova Rg" panose="02000506030000020004" pitchFamily="2" charset="0"/>
                          <a:ea typeface="+mn-ea"/>
                          <a:cs typeface="+mn-cs"/>
                        </a:rPr>
                        <a:t>Goldman Sachs International, London, GB</a:t>
                      </a:r>
                      <a:r>
                        <a:rPr lang="fr-FR" sz="700" b="0" i="0" kern="1200" dirty="0">
                          <a:solidFill>
                            <a:srgbClr val="000000"/>
                          </a:solidFill>
                          <a:latin typeface="Proxima Nova Rg" panose="02000506030000020004" pitchFamily="2" charset="0"/>
                          <a:ea typeface="+mn-ea"/>
                          <a:cs typeface="+mn-cs"/>
                        </a:rPr>
                        <a:t>, une valorisation du titre de créance sera assurée, tous les quinze jours à compter du &lt;2PDC&gt; par une société de service indépendante financièrement de </a:t>
                      </a:r>
                      <a:r>
                        <a:rPr lang="en-US" sz="700" b="0" i="0" kern="1200" dirty="0">
                          <a:solidFill>
                            <a:srgbClr val="000000"/>
                          </a:solidFill>
                          <a:latin typeface="Proxima Nova Rg" panose="02000506030000020004" pitchFamily="2" charset="0"/>
                          <a:ea typeface="+mn-ea"/>
                          <a:cs typeface="+mn-cs"/>
                        </a:rPr>
                        <a:t>Goldman Sachs Finance Corp International Ltd</a:t>
                      </a:r>
                      <a:r>
                        <a:rPr lang="fr-FR" sz="700" b="0" i="0" kern="1200" dirty="0">
                          <a:solidFill>
                            <a:srgbClr val="000000"/>
                          </a:solidFill>
                          <a:latin typeface="Proxima Nova Rg" panose="02000506030000020004" pitchFamily="2" charset="0"/>
                          <a:ea typeface="+mn-ea"/>
                          <a:cs typeface="+mn-cs"/>
                        </a:rPr>
                        <a:t>, </a:t>
                      </a:r>
                      <a:r>
                        <a:rPr lang="fr-FR" sz="700" b="0" i="0" kern="1200" dirty="0" err="1">
                          <a:solidFill>
                            <a:srgbClr val="000000"/>
                          </a:solidFill>
                          <a:latin typeface="Proxima Nova Rg" panose="02000506030000020004" pitchFamily="2" charset="0"/>
                          <a:ea typeface="+mn-ea"/>
                          <a:cs typeface="+mn-cs"/>
                        </a:rPr>
                        <a:t>Refinitiv</a:t>
                      </a:r>
                      <a:r>
                        <a:rPr lang="fr-FR" sz="700" b="0" i="0" kern="1200" dirty="0">
                          <a:solidFill>
                            <a:srgbClr val="000000"/>
                          </a:solidFill>
                          <a:latin typeface="Proxima Nova Rg" panose="02000506030000020004" pitchFamily="2" charset="0"/>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a:t>
                      </a: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 dans les avertissements en page suivante.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en-US" sz="700" b="0" i="0" kern="1200" noProof="0" dirty="0">
                          <a:solidFill>
                            <a:srgbClr val="000000"/>
                          </a:solidFill>
                          <a:latin typeface="Proxima Nova Rg" panose="02000506030000020004" pitchFamily="2" charset="0"/>
                          <a:ea typeface="+mn-ea"/>
                          <a:cs typeface="+mn-cs"/>
                        </a:rPr>
                        <a:t>Goldman Sachs International, London, GB,</a:t>
                      </a:r>
                      <a:r>
                        <a:rPr lang="fr-FR" sz="700" b="0" i="0" kern="1200" noProof="0" dirty="0">
                          <a:solidFill>
                            <a:srgbClr val="000000"/>
                          </a:solidFill>
                          <a:latin typeface="Proxima Nova Rg" panose="02000506030000020004" pitchFamily="2" charset="0"/>
                          <a:ea typeface="+mn-ea"/>
                          <a:cs typeface="+mn-cs"/>
                        </a:rPr>
                        <a:t> ce qui peut être source de conflit d’intérêts</a:t>
                      </a:r>
                      <a:r>
                        <a:rPr lang="fr-FR" sz="700" b="0" i="0" kern="1200" baseline="30000" noProof="0" dirty="0">
                          <a:solidFill>
                            <a:srgbClr val="000000"/>
                          </a:solidFill>
                          <a:latin typeface="Proxima Nova Rg" panose="02000506030000020004" pitchFamily="2" charset="0"/>
                          <a:ea typeface="+mn-ea"/>
                          <a:cs typeface="+mn-cs"/>
                        </a:rPr>
                        <a:t>(1)</a:t>
                      </a:r>
                      <a:r>
                        <a:rPr lang="fr-FR" sz="700" b="0" i="0" kern="1200" noProof="0" dirty="0">
                          <a:solidFill>
                            <a:srgbClr val="000000"/>
                          </a:solidFill>
                          <a:latin typeface="Proxima Nova Rg" panose="02000506030000020004" pitchFamily="2" charset="0"/>
                          <a:ea typeface="+mn-ea"/>
                          <a:cs typeface="+mn-cs"/>
                        </a:rPr>
                        <a:t>. Les conflits d’intérêts qui peuvent être engendrés seront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1B60BDA7-035E-6654-E329-A6DC08B81556}"/>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28778589"/>
              </p:ext>
            </p:extLst>
          </p:nvPr>
        </p:nvGraphicFramePr>
        <p:xfrm>
          <a:off x="348006" y="429639"/>
          <a:ext cx="6837886" cy="84159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921866"/>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051418"/>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a:t>
                      </a:r>
                      <a:r>
                        <a:rPr lang="fr-FR" sz="700" b="1" i="0" dirty="0" err="1">
                          <a:solidFill>
                            <a:schemeClr val="tx1"/>
                          </a:solidFill>
                          <a:latin typeface="+mn-lt"/>
                        </a:rPr>
                        <a:t>échéace</a:t>
                      </a: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Goldman Sachs International</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18707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Offre au public exemptée de l’obligation de publier un prospectus au titre du Règlement Prospectus (EU) 2017/1129 (tel que modifié) (placement privé uniquement) - France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4959970"/>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Non applicable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8360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DROIT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3799784"/>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&lt;émission&gt;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311822"/>
                  </a:ext>
                </a:extLst>
              </a:tr>
              <a:tr h="2520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  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74072">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71441">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2206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4666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le cadre de l’offre et de la vente de ces titres de créance, l’Émetteur paiera aux intermédiaires financiers agréés une commission de vente. La commission de vente est incluse dans le prix d’achat des titres de créance et n’excédera pas 1,00% par an multiplié par la durée maximale des titres de créance exprimée en nombre d’années. L’intégralité de la commission de vente sera versée en un paiement unique initial après la fin de la période de commercialisation et sera acquise de manière définitive par les intermédiaires financiers, quelle que soit la durée de détention des titres de créance par les investisseurs. De plus amples informations sont disponibles auprès de l’intermédiaire financier ou de l’Émetteur sur demande.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32586">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En plus de celle produite par Goldman Sachs International, une valorisation du titre de créance sera assurée, tous les quinze jours à compter du &lt;Datesconstatations3&gt; par une société de service indépendante financièrement de Goldman Sachs International, </a:t>
                      </a:r>
                      <a:r>
                        <a:rPr lang="fr-FR" sz="700" b="0" i="0" kern="1200" dirty="0" err="1">
                          <a:solidFill>
                            <a:schemeClr val="tx1"/>
                          </a:solidFill>
                          <a:latin typeface="+mn-lt"/>
                          <a:ea typeface="+mn-ea"/>
                          <a:cs typeface="+mn-cs"/>
                        </a:rPr>
                        <a:t>Refinitiv</a:t>
                      </a:r>
                      <a:r>
                        <a:rPr lang="fr-FR" sz="700" b="0" i="0" kern="1200" dirty="0">
                          <a:solidFill>
                            <a:schemeClr val="tx1"/>
                          </a:solidFill>
                          <a:latin typeface="+mn-lt"/>
                          <a:ea typeface="+mn-ea"/>
                          <a:cs typeface="+mn-cs"/>
                        </a:rPr>
                        <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85837">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Dans des conditions normales de marché, des prix indicatifs pour une possible sortie et entrée (dans la limite de l’enveloppe disponible) peuvent être proposés quotidiennement pendant toute la durée de vie du titre de créance, avec une fourchette achat/vente maximale de 1,00%. Cf. le « Rachat par Goldman International  » dans les avertissements en page suivante.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71441">
                <a:tc>
                  <a:txBody>
                    <a:bodyPr/>
                    <a:lstStyle/>
                    <a:p>
                      <a:pPr algn="l">
                        <a:lnSpc>
                          <a:spcPct val="100000"/>
                        </a:lnSpc>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Goldman Sachs International, ce qui peut être source de conflit d’intérêts. Les conflits d’intérêts qui peuvent être engendrés sont gérés conformément à la réglementation applicable.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22060">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07669" y="623706"/>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64619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B997FA41-CFCA-6D4C-BFDB-7D06B6C376D8}"/>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
        <p:nvSpPr>
          <p:cNvPr id="4" name="Rectangle">
            <a:extLst>
              <a:ext uri="{FF2B5EF4-FFF2-40B4-BE49-F238E27FC236}">
                <a16:creationId xmlns:a16="http://schemas.microsoft.com/office/drawing/2014/main" id="{1690BB83-61BD-5DAF-A538-856B023060C3}"/>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6" name="Rectangle">
            <a:extLst>
              <a:ext uri="{FF2B5EF4-FFF2-40B4-BE49-F238E27FC236}">
                <a16:creationId xmlns:a16="http://schemas.microsoft.com/office/drawing/2014/main" id="{B8E7911D-186C-0D5A-75AD-5E206CA5D7F4}"/>
              </a:ext>
            </a:extLst>
          </p:cNvPr>
          <p:cNvSpPr/>
          <p:nvPr/>
        </p:nvSpPr>
        <p:spPr>
          <a:xfrm>
            <a:off x="359836" y="96241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a:t>
            </a:r>
            <a:r>
              <a:rPr lang="fr-FR" sz="800" dirty="0">
                <a:solidFill>
                  <a:schemeClr val="tx1"/>
                </a:solidFill>
                <a:latin typeface="Proxima Nova Rg"/>
              </a:rPr>
              <a:t>&lt;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NOM&gt; soit 1000 EUR. Le montant remboursé est brut hors frais et fiscalité applicable au cadre d’investissement (ni des frais d’entrée/d’arbitrage et de gestion dans les cas d’un contrat d’assurance vie ou de capitalisation ou des frais de souscription et de garde dans le cas d’un investissement en compte-titres, ni des prélèvements sociaux et fiscaux).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d’échéance</a:t>
            </a:r>
            <a:r>
              <a:rPr lang="fr-FR" sz="800" baseline="30000" dirty="0">
                <a:solidFill>
                  <a:schemeClr val="tx2"/>
                </a:solidFill>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automatique anticipé effective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 ou de 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a:t>
            </a:r>
            <a:r>
              <a:rPr kumimoji="0" lang="fr-FR" sz="800" b="1" i="0" u="none" strike="noStrike" kern="1200" cap="none" spc="0" normalizeH="0" baseline="0" noProof="0" dirty="0" err="1">
                <a:ln>
                  <a:noFill/>
                </a:ln>
                <a:solidFill>
                  <a:schemeClr val="tx1"/>
                </a:solidFill>
                <a:effectLst/>
                <a:uLnTx/>
                <a:uFillTx/>
                <a:latin typeface="Proxima Nova Rg"/>
                <a:ea typeface="+mn-ea"/>
                <a:cs typeface="+mn-cs"/>
              </a:rPr>
              <a:t>cré</a:t>
            </a:r>
            <a:r>
              <a:rPr lang="fr-FR" sz="800" b="1" dirty="0" err="1">
                <a:solidFill>
                  <a:schemeClr val="tx1"/>
                </a:solidFill>
                <a:latin typeface="Proxima Nova Rg"/>
              </a:rPr>
              <a:t>ance</a:t>
            </a:r>
            <a:r>
              <a:rPr lang="fr-FR" sz="800" b="1" dirty="0">
                <a:solidFill>
                  <a:schemeClr val="tx1"/>
                </a:solidFill>
                <a:latin typeface="Proxima Nova Rg"/>
              </a:rPr>
              <a:t> profitent aux seuls investisseurs qui conservent l’instrument financier jusqu’à son échéance effective.</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toutes les dates de </a:t>
            </a:r>
            <a:r>
              <a:rPr lang="fr-FR" sz="800" b="1" dirty="0">
                <a:solidFill>
                  <a:srgbClr val="B9A049"/>
                </a:solidFill>
                <a:latin typeface="Proxima Nova Rg"/>
              </a:rPr>
              <a:t>constatation &lt;F1&gt; dès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a:t>
            </a:r>
            <a:r>
              <a:rPr lang="fr-FR" sz="800" b="1" dirty="0">
                <a:solidFill>
                  <a:schemeClr val="tx1"/>
                </a:solidFill>
                <a:latin typeface="Proxima Nova Rg"/>
              </a:rPr>
              <a:t>gain</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Il est précisé que l’Assureur d’une part et l’Émetteur d’autre part, sont des entités juridiques distinctes.</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3" name="Rectangle">
            <a:extLst>
              <a:ext uri="{FF2B5EF4-FFF2-40B4-BE49-F238E27FC236}">
                <a16:creationId xmlns:a16="http://schemas.microsoft.com/office/drawing/2014/main" id="{6A92F21C-B52B-5426-4073-44A99450A45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5" name="Rectangle">
            <a:extLst>
              <a:ext uri="{FF2B5EF4-FFF2-40B4-BE49-F238E27FC236}">
                <a16:creationId xmlns:a16="http://schemas.microsoft.com/office/drawing/2014/main" id="{FAD60E8E-6452-26D6-79C4-48467FCCBFC0}"/>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13" name="Espace réservé du numéro de diapositive 1">
            <a:extLst>
              <a:ext uri="{FF2B5EF4-FFF2-40B4-BE49-F238E27FC236}">
                <a16:creationId xmlns:a16="http://schemas.microsoft.com/office/drawing/2014/main" id="{0FA9995E-A5C6-13E1-19D4-2C58F3D6B58B}"/>
              </a:ext>
            </a:extLst>
          </p:cNvPr>
          <p:cNvSpPr txBox="1">
            <a:spLocks/>
          </p:cNvSpPr>
          <p:nvPr/>
        </p:nvSpPr>
        <p:spPr>
          <a:xfrm>
            <a:off x="6842759" y="10144332"/>
            <a:ext cx="357077" cy="385218"/>
          </a:xfrm>
          <a:prstGeom prst="rect">
            <a:avLst/>
          </a:prstGeom>
        </p:spPr>
        <p:txBody>
          <a:bodyPr vert="horz" lIns="91440" tIns="45720" rIns="91440" bIns="45720" rtlCol="0" anchor="ctr"/>
          <a:lstStyle>
            <a:defPPr>
              <a:defRPr lang="en-US"/>
            </a:defPPr>
            <a:lvl1pPr marL="0" algn="r" defTabSz="457200" rtl="0" eaLnBrk="1" latinLnBrk="0" hangingPunct="1">
              <a:defRPr sz="800" b="1" kern="1200">
                <a:solidFill>
                  <a:srgbClr val="B9A049"/>
                </a:solidFill>
                <a:latin typeface="Proxima Nova Rg" panose="02000506030000020004"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F0BA28-1212-45AE-B075-64C06113A6D3}" type="slidenum">
              <a:rPr lang="fr-FR" smtClean="0"/>
              <a:pPr/>
              <a:t>3</a:t>
            </a:fld>
            <a:endParaRPr lang="fr-FR" dirty="0"/>
          </a:p>
        </p:txBody>
      </p:sp>
      <p:sp>
        <p:nvSpPr>
          <p:cNvPr id="15" name="Text Box 2">
            <a:extLst>
              <a:ext uri="{FF2B5EF4-FFF2-40B4-BE49-F238E27FC236}">
                <a16:creationId xmlns:a16="http://schemas.microsoft.com/office/drawing/2014/main" id="{43FB9C7D-2F3E-C4F2-F828-601297478DF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17" name="Espace réservé du texte 11">
            <a:extLst>
              <a:ext uri="{FF2B5EF4-FFF2-40B4-BE49-F238E27FC236}">
                <a16:creationId xmlns:a16="http://schemas.microsoft.com/office/drawing/2014/main" id="{0A919535-7D39-2CCD-0FED-9FEEBF01F4F6}"/>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8" name="Rectangle">
            <a:extLst>
              <a:ext uri="{FF2B5EF4-FFF2-40B4-BE49-F238E27FC236}">
                <a16:creationId xmlns:a16="http://schemas.microsoft.com/office/drawing/2014/main" id="{F4E17D1B-135B-D5B5-814B-F5E0F61F0EE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Espace réservé du texte 11">
            <a:extLst>
              <a:ext uri="{FF2B5EF4-FFF2-40B4-BE49-F238E27FC236}">
                <a16:creationId xmlns:a16="http://schemas.microsoft.com/office/drawing/2014/main" id="{2F06D158-A267-FB4F-2C42-339AB03BC597}"/>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20" name="Rectangle">
            <a:extLst>
              <a:ext uri="{FF2B5EF4-FFF2-40B4-BE49-F238E27FC236}">
                <a16:creationId xmlns:a16="http://schemas.microsoft.com/office/drawing/2014/main" id="{A5A8EA0F-CD65-95B8-77DE-0C5D4699E444}"/>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1" name="Espace réservé du texte 11">
            <a:extLst>
              <a:ext uri="{FF2B5EF4-FFF2-40B4-BE49-F238E27FC236}">
                <a16:creationId xmlns:a16="http://schemas.microsoft.com/office/drawing/2014/main" id="{6808357B-C123-4053-520E-9D6A9FD5E37E}"/>
              </a:ext>
            </a:extLst>
          </p:cNvPr>
          <p:cNvSpPr txBox="1">
            <a:spLocks/>
          </p:cNvSpPr>
          <p:nvPr/>
        </p:nvSpPr>
        <p:spPr>
          <a:xfrm>
            <a:off x="458462" y="97457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Millesime Juillet 2022 » soit 1000 EUR.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a:t>
            </a:r>
            <a:r>
              <a:rPr lang="fr-FR" sz="800" dirty="0">
                <a:solidFill>
                  <a:schemeClr val="tx1"/>
                </a:solidFill>
                <a:latin typeface="Proxima Nova Rg"/>
              </a:rPr>
              <a:t>la &lt;DDCI_M_B_STRIKE&gt;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selon les cas. En cas d’achat après le &lt;2PDC&gt; et/ou de vente du titre de créance avant la date d’</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échance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(1) ou la date de remboursement automatique anticipé effective (1)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pouvant être totale.</a:t>
            </a:r>
            <a:endParaRPr kumimoji="0" lang="fr-FR" sz="80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&lt;SJR1&gt; ne baisse pas de plus de &lt;PDIPERF&gt; par rapport à son &lt;NDR&gt;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et l’Emetteur d’autre part sont des entités juridiques distinctes.</a:t>
            </a:r>
          </a:p>
        </p:txBody>
      </p:sp>
      <p:sp>
        <p:nvSpPr>
          <p:cNvPr id="22" name="ZoneTexte 21">
            <a:extLst>
              <a:ext uri="{FF2B5EF4-FFF2-40B4-BE49-F238E27FC236}">
                <a16:creationId xmlns:a16="http://schemas.microsoft.com/office/drawing/2014/main" id="{A3E3112C-18B3-117A-02D1-3C212B32FBFF}"/>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
        <p:nvSpPr>
          <p:cNvPr id="11" name="Rectangle">
            <a:extLst>
              <a:ext uri="{FF2B5EF4-FFF2-40B4-BE49-F238E27FC236}">
                <a16:creationId xmlns:a16="http://schemas.microsoft.com/office/drawing/2014/main" id="{A90159E4-50E6-BA74-C4F4-408F343E7A0A}"/>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Rectangle">
            <a:extLst>
              <a:ext uri="{FF2B5EF4-FFF2-40B4-BE49-F238E27FC236}">
                <a16:creationId xmlns:a16="http://schemas.microsoft.com/office/drawing/2014/main" id="{76C062DC-18FB-1947-2E61-E8B3AE489BFF}"/>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380245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2E0A10E0-C997-3FF2-3C62-3F032FE5DFF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69D0678D-A3CB-1CA6-10D7-511CDE1CC9B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54548"/>
            <a:ext cx="6839998" cy="4160754"/>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maximum de </a:t>
            </a:r>
            <a:r>
              <a:rPr lang="fr-FR" sz="800" dirty="0">
                <a:solidFill>
                  <a:srgbClr val="000000"/>
                </a:solidFill>
                <a:highlight>
                  <a:srgbClr val="FFFF00"/>
                </a:highlight>
              </a:rPr>
              <a:t>&lt;TRA.MAX.P&gt;</a:t>
            </a:r>
            <a:r>
              <a:rPr lang="fr-FR" sz="800" baseline="30000" dirty="0">
                <a:solidFill>
                  <a:srgbClr val="000000"/>
                </a:solidFill>
                <a:highlight>
                  <a:srgbClr val="FFFF00"/>
                </a:highlight>
                <a:ea typeface="SimSun" pitchFamily="2" charset="-122"/>
                <a:cs typeface="Times New Roman" pitchFamily="18" charset="0"/>
              </a:rPr>
              <a:t>(2)</a:t>
            </a:r>
            <a:r>
              <a:rPr lang="fr-FR" sz="800" dirty="0">
                <a:solidFill>
                  <a:srgbClr val="000000"/>
                </a:solidFill>
                <a:highlight>
                  <a:srgbClr val="FFFF00"/>
                </a:highlight>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a:t>
            </a:r>
            <a:r>
              <a:rPr lang="fr-FR" sz="800" dirty="0" err="1">
                <a:solidFill>
                  <a:srgbClr val="000000"/>
                </a:solidFill>
              </a:rPr>
              <a:t>méacanisme</a:t>
            </a:r>
            <a:r>
              <a:rPr lang="fr-FR" sz="800" dirty="0">
                <a:solidFill>
                  <a:srgbClr val="000000"/>
                </a:solidFill>
              </a:rPr>
              <a:t> de remboursement anticipé n’a pas été activé au préalable, et si &lt;SJR1&gt; clôture à un cours strictement inférieur à &lt;ABAC2&gt; mais supérieur ou égal à &lt;PDI&gt; de son «&lt;ABAC2&gt;, l’investisseur récupère l’intégralité de son capital initialement investi. Le capital est donc exposé à un risque de perte à l’échéance(1) que si &lt;SJR1&gt; clôture à un &lt;SJR3&gt; strictement inférieur à &lt;PDI&gt; de son &lt;ABAC2&gt; à la date de constatation finale.</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et/ou de mise en résolution </a:t>
            </a:r>
            <a:r>
              <a:rPr lang="fr-FR" sz="800" dirty="0">
                <a:solidFill>
                  <a:srgbClr val="000000"/>
                </a:solidFill>
              </a:rPr>
              <a:t>(qui induit un risque de non-remboursement) ou à une</a:t>
            </a:r>
            <a:r>
              <a:rPr lang="fr-FR" sz="800" b="1" dirty="0">
                <a:solidFill>
                  <a:srgbClr val="000000"/>
                </a:solidFill>
              </a:rPr>
              <a:t> dégradation de la qualité de crédit </a:t>
            </a:r>
            <a:r>
              <a:rPr lang="fr-FR" sz="800" dirty="0">
                <a:solidFill>
                  <a:srgbClr val="000000"/>
                </a:solidFill>
              </a:rPr>
              <a:t>(qui induit un risque sur la valeur de marché du titre de créance) de l’Emetteur et/ou du Garant.</a:t>
            </a:r>
            <a:endParaRPr lang="fr-FR" sz="800" b="1"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&lt;2PDC&gt; au plus tard, et conservant le produit jusqu’à son échéance. </a:t>
            </a:r>
            <a:endParaRPr lang="fr-FR" sz="800" dirty="0">
              <a:effectLst/>
              <a:ea typeface="Calibri" panose="020F0502020204030204" pitchFamily="34" charset="0"/>
            </a:endParaRPr>
          </a:p>
        </p:txBody>
      </p:sp>
      <p:sp>
        <p:nvSpPr>
          <p:cNvPr id="7" name="Rectangle">
            <a:extLst>
              <a:ext uri="{FF2B5EF4-FFF2-40B4-BE49-F238E27FC236}">
                <a16:creationId xmlns:a16="http://schemas.microsoft.com/office/drawing/2014/main" id="{F200C202-FC2E-B640-95E1-066B9315974F}"/>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372CE07A-FFFD-4F75-1C08-25AC6DAD2B88}"/>
              </a:ext>
            </a:extLst>
          </p:cNvPr>
          <p:cNvSpPr/>
          <p:nvPr/>
        </p:nvSpPr>
        <p:spPr>
          <a:xfrm>
            <a:off x="359836" y="97003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258288"/>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984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895113" y="4417086"/>
            <a:ext cx="6035040" cy="215444"/>
          </a:xfrm>
          <a:prstGeom prst="rect">
            <a:avLst/>
          </a:prstGeom>
          <a:noFill/>
        </p:spPr>
        <p:txBody>
          <a:bodyPr wrap="square" rtlCol="0">
            <a:spAutoFit/>
          </a:bodyPr>
          <a:lstStyle/>
          <a:p>
            <a:r>
              <a:rPr lang="fr-FR" sz="800" dirty="0"/>
              <a:t>&lt;balisedeg2&gt; &lt;balisedeg3&gt;</a:t>
            </a:r>
            <a:endParaRPr lang="en-US" sz="800" dirty="0"/>
          </a:p>
        </p:txBody>
      </p:sp>
      <p:sp>
        <p:nvSpPr>
          <p:cNvPr id="22" name="Rectangle">
            <a:extLst>
              <a:ext uri="{FF2B5EF4-FFF2-40B4-BE49-F238E27FC236}">
                <a16:creationId xmlns:a16="http://schemas.microsoft.com/office/drawing/2014/main" id="{C9AE3FE2-0A26-3351-00EE-A87F1BD8F9E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3" name="Rectangle">
            <a:extLst>
              <a:ext uri="{FF2B5EF4-FFF2-40B4-BE49-F238E27FC236}">
                <a16:creationId xmlns:a16="http://schemas.microsoft.com/office/drawing/2014/main" id="{AC671B9B-5ACA-26FE-E755-3A46A95CB277}"/>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4" name="ZoneTexte 23">
            <a:extLst>
              <a:ext uri="{FF2B5EF4-FFF2-40B4-BE49-F238E27FC236}">
                <a16:creationId xmlns:a16="http://schemas.microsoft.com/office/drawing/2014/main" id="{0CF085A8-04C7-A7EB-0B3E-40168B9997E3}"/>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474" y="2524254"/>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592579" y="1244926"/>
            <a:ext cx="4379887"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883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827725" y="2123808"/>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831875" y="3086877"/>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592579" y="3671991"/>
            <a:ext cx="4379887" cy="612815"/>
          </a:xfrm>
          <a:prstGeom prst="rect">
            <a:avLst/>
          </a:prstGeom>
          <a:solidFill>
            <a:schemeClr val="bg1"/>
          </a:solidFill>
          <a:ln>
            <a:solidFill>
              <a:srgbClr val="B9A049"/>
            </a:solidFill>
          </a:ln>
        </p:spPr>
        <p:txBody>
          <a:bodyPr wrap="square" lIns="108000" tIns="180000" rIns="108000" bIns="180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845257" y="4691599"/>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592580" y="5296460"/>
            <a:ext cx="4379886" cy="540000"/>
          </a:xfrm>
          <a:prstGeom prst="rect">
            <a:avLst/>
          </a:prstGeom>
          <a:solidFill>
            <a:schemeClr val="bg1"/>
          </a:solidFill>
          <a:ln>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30" name="Espace réservé du texte 11">
            <a:extLst>
              <a:ext uri="{FF2B5EF4-FFF2-40B4-BE49-F238E27FC236}">
                <a16:creationId xmlns:a16="http://schemas.microsoft.com/office/drawing/2014/main" id="{52F75EB6-A896-3509-50F5-319D90E7E92F}"/>
              </a:ext>
            </a:extLst>
          </p:cNvPr>
          <p:cNvSpPr txBox="1">
            <a:spLocks/>
          </p:cNvSpPr>
          <p:nvPr/>
        </p:nvSpPr>
        <p:spPr>
          <a:xfrm>
            <a:off x="831875" y="61865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1">
              <a:lnSpc>
                <a:spcPct val="90000"/>
              </a:lnSpc>
              <a:spcBef>
                <a:spcPts val="2400"/>
              </a:spcBef>
            </a:pPr>
            <a:r>
              <a:rPr lang="fr-FR" sz="1100" dirty="0">
                <a:solidFill>
                  <a:srgbClr val="B9A049"/>
                </a:solidFill>
                <a:latin typeface="Futura PT" panose="020B0902020204020203" pitchFamily="34" charset="0"/>
              </a:rPr>
              <a:t>Mécanisme de remboursement anticipé automatique</a:t>
            </a:r>
          </a:p>
        </p:txBody>
      </p:sp>
      <p:sp>
        <p:nvSpPr>
          <p:cNvPr id="31" name="ZoneTexte 30">
            <a:extLst>
              <a:ext uri="{FF2B5EF4-FFF2-40B4-BE49-F238E27FC236}">
                <a16:creationId xmlns:a16="http://schemas.microsoft.com/office/drawing/2014/main" id="{B9045B55-AE7F-278A-9552-D0651213E8D1}"/>
              </a:ext>
            </a:extLst>
          </p:cNvPr>
          <p:cNvSpPr txBox="1"/>
          <p:nvPr/>
        </p:nvSpPr>
        <p:spPr>
          <a:xfrm>
            <a:off x="833164" y="6582914"/>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l’une de ces dates,</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32" name="Espace réservé du texte 36">
            <a:extLst>
              <a:ext uri="{FF2B5EF4-FFF2-40B4-BE49-F238E27FC236}">
                <a16:creationId xmlns:a16="http://schemas.microsoft.com/office/drawing/2014/main" id="{BCC650CD-4277-30FF-1209-171D0CDF1FA6}"/>
              </a:ext>
            </a:extLst>
          </p:cNvPr>
          <p:cNvSpPr txBox="1">
            <a:spLocks/>
          </p:cNvSpPr>
          <p:nvPr/>
        </p:nvSpPr>
        <p:spPr>
          <a:xfrm>
            <a:off x="1514766" y="7527810"/>
            <a:ext cx="4457700" cy="108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20" name="ZoneTexte 19">
            <a:extLst>
              <a:ext uri="{FF2B5EF4-FFF2-40B4-BE49-F238E27FC236}">
                <a16:creationId xmlns:a16="http://schemas.microsoft.com/office/drawing/2014/main" id="{C03ECC7D-53D6-C757-3BF6-BC25C2727666}"/>
              </a:ext>
            </a:extLst>
          </p:cNvPr>
          <p:cNvSpPr txBox="1"/>
          <p:nvPr/>
        </p:nvSpPr>
        <p:spPr>
          <a:xfrm>
            <a:off x="840474" y="8932356"/>
            <a:ext cx="5997853" cy="215444"/>
          </a:xfrm>
          <a:prstGeom prst="rect">
            <a:avLst/>
          </a:prstGeom>
          <a:noFill/>
        </p:spPr>
        <p:txBody>
          <a:bodyPr wrap="square" rtlCol="0">
            <a:spAutoFit/>
          </a:bodyPr>
          <a:lstStyle/>
          <a:p>
            <a:r>
              <a:rPr lang="fr-FR" sz="800" dirty="0"/>
              <a:t>&lt;balisedeg2&gt; &lt;balisedeg3&gt;</a:t>
            </a:r>
            <a:endParaRPr lang="en-US" sz="800" dirty="0"/>
          </a:p>
        </p:txBody>
      </p:sp>
      <p:sp>
        <p:nvSpPr>
          <p:cNvPr id="21" name="Rectangle">
            <a:extLst>
              <a:ext uri="{FF2B5EF4-FFF2-40B4-BE49-F238E27FC236}">
                <a16:creationId xmlns:a16="http://schemas.microsoft.com/office/drawing/2014/main" id="{6F16BA3C-0A8A-87F6-2ADF-3A610FE54004}"/>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26" name="Rectangle">
            <a:extLst>
              <a:ext uri="{FF2B5EF4-FFF2-40B4-BE49-F238E27FC236}">
                <a16:creationId xmlns:a16="http://schemas.microsoft.com/office/drawing/2014/main" id="{7FFEC344-73B8-DA8F-5435-E14BF3488E46}"/>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2154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27" name="Espace réservé du texte 36">
            <a:extLst>
              <a:ext uri="{FF2B5EF4-FFF2-40B4-BE49-F238E27FC236}">
                <a16:creationId xmlns:a16="http://schemas.microsoft.com/office/drawing/2014/main" id="{305947C6-6BAD-9C30-C816-C6985E993E97}"/>
              </a:ext>
            </a:extLst>
          </p:cNvPr>
          <p:cNvSpPr txBox="1">
            <a:spLocks/>
          </p:cNvSpPr>
          <p:nvPr/>
        </p:nvSpPr>
        <p:spPr>
          <a:xfrm>
            <a:off x="1268906" y="2711286"/>
            <a:ext cx="5021862" cy="108000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29" name="ZoneTexte 28">
            <a:extLst>
              <a:ext uri="{FF2B5EF4-FFF2-40B4-BE49-F238E27FC236}">
                <a16:creationId xmlns:a16="http://schemas.microsoft.com/office/drawing/2014/main" id="{4779550E-6BC8-22D5-1741-CB0D6E7C1F73}"/>
              </a:ext>
            </a:extLst>
          </p:cNvPr>
          <p:cNvSpPr txBox="1"/>
          <p:nvPr/>
        </p:nvSpPr>
        <p:spPr>
          <a:xfrm>
            <a:off x="534662" y="1137226"/>
            <a:ext cx="6741374"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33" name="ZoneTexte 32">
            <a:extLst>
              <a:ext uri="{FF2B5EF4-FFF2-40B4-BE49-F238E27FC236}">
                <a16:creationId xmlns:a16="http://schemas.microsoft.com/office/drawing/2014/main" id="{B6CE84D9-51BF-BED3-D816-C182433B118A}"/>
              </a:ext>
            </a:extLst>
          </p:cNvPr>
          <p:cNvSpPr txBox="1"/>
          <p:nvPr/>
        </p:nvSpPr>
        <p:spPr>
          <a:xfrm>
            <a:off x="534662" y="1932532"/>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42" name="ZoneTexte 41">
            <a:extLst>
              <a:ext uri="{FF2B5EF4-FFF2-40B4-BE49-F238E27FC236}">
                <a16:creationId xmlns:a16="http://schemas.microsoft.com/office/drawing/2014/main" id="{1C2DCFFF-043E-BF00-E3D6-27D4B701A7FA}"/>
              </a:ext>
            </a:extLst>
          </p:cNvPr>
          <p:cNvSpPr txBox="1"/>
          <p:nvPr/>
        </p:nvSpPr>
        <p:spPr>
          <a:xfrm>
            <a:off x="534662" y="5637401"/>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43" name="Espace réservé du texte 36">
            <a:extLst>
              <a:ext uri="{FF2B5EF4-FFF2-40B4-BE49-F238E27FC236}">
                <a16:creationId xmlns:a16="http://schemas.microsoft.com/office/drawing/2014/main" id="{EB17517F-1355-E335-003F-D6221862496E}"/>
              </a:ext>
            </a:extLst>
          </p:cNvPr>
          <p:cNvSpPr txBox="1">
            <a:spLocks/>
          </p:cNvSpPr>
          <p:nvPr/>
        </p:nvSpPr>
        <p:spPr>
          <a:xfrm>
            <a:off x="1268906" y="6613989"/>
            <a:ext cx="5021862" cy="900000"/>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a:t>
            </a:r>
            <a:r>
              <a:rPr lang="fr-FR" sz="800" dirty="0">
                <a:solidFill>
                  <a:schemeClr val="tx2"/>
                </a:solidFill>
              </a:rPr>
              <a:t>&lt;NDR&gt; </a:t>
            </a:r>
            <a:r>
              <a:rPr lang="fr-FR" sz="800" dirty="0"/>
              <a:t>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44" name="Espace réservé du texte 36">
            <a:extLst>
              <a:ext uri="{FF2B5EF4-FFF2-40B4-BE49-F238E27FC236}">
                <a16:creationId xmlns:a16="http://schemas.microsoft.com/office/drawing/2014/main" id="{8742ED3C-BD8C-5602-202A-3615281A0B12}"/>
              </a:ext>
            </a:extLst>
          </p:cNvPr>
          <p:cNvSpPr txBox="1">
            <a:spLocks/>
          </p:cNvSpPr>
          <p:nvPr/>
        </p:nvSpPr>
        <p:spPr>
          <a:xfrm>
            <a:off x="1268906" y="4650430"/>
            <a:ext cx="5021862" cy="504000"/>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45" name="ZoneTexte 44">
            <a:extLst>
              <a:ext uri="{FF2B5EF4-FFF2-40B4-BE49-F238E27FC236}">
                <a16:creationId xmlns:a16="http://schemas.microsoft.com/office/drawing/2014/main" id="{8F688049-5D4B-34DB-0040-665D53C730DF}"/>
              </a:ext>
            </a:extLst>
          </p:cNvPr>
          <p:cNvSpPr txBox="1"/>
          <p:nvPr/>
        </p:nvSpPr>
        <p:spPr>
          <a:xfrm>
            <a:off x="534662" y="4113126"/>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46" name="Espace réservé du texte 11">
            <a:extLst>
              <a:ext uri="{FF2B5EF4-FFF2-40B4-BE49-F238E27FC236}">
                <a16:creationId xmlns:a16="http://schemas.microsoft.com/office/drawing/2014/main" id="{6089C719-1D06-352A-27C2-198A47553086}"/>
              </a:ext>
            </a:extLst>
          </p:cNvPr>
          <p:cNvSpPr txBox="1">
            <a:spLocks/>
          </p:cNvSpPr>
          <p:nvPr/>
        </p:nvSpPr>
        <p:spPr>
          <a:xfrm>
            <a:off x="5346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47" name="Rectangle">
            <a:extLst>
              <a:ext uri="{FF2B5EF4-FFF2-40B4-BE49-F238E27FC236}">
                <a16:creationId xmlns:a16="http://schemas.microsoft.com/office/drawing/2014/main" id="{38522346-7C08-8B57-6FB3-B1BBB41A44E8}"/>
              </a:ext>
            </a:extLst>
          </p:cNvPr>
          <p:cNvSpPr/>
          <p:nvPr/>
        </p:nvSpPr>
        <p:spPr>
          <a:xfrm>
            <a:off x="4381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3" name="Rectangle">
            <a:extLst>
              <a:ext uri="{FF2B5EF4-FFF2-40B4-BE49-F238E27FC236}">
                <a16:creationId xmlns:a16="http://schemas.microsoft.com/office/drawing/2014/main" id="{CED5A5EE-B965-8FB1-0FFF-4487BC87BC89}"/>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4" name="Rectangle">
            <a:extLst>
              <a:ext uri="{FF2B5EF4-FFF2-40B4-BE49-F238E27FC236}">
                <a16:creationId xmlns:a16="http://schemas.microsoft.com/office/drawing/2014/main" id="{D50256C1-57F8-6913-C5A8-E94FA2FCA993}"/>
              </a:ext>
            </a:extLst>
          </p:cNvPr>
          <p:cNvSpPr/>
          <p:nvPr/>
        </p:nvSpPr>
        <p:spPr>
          <a:xfrm>
            <a:off x="359836" y="966861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92613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6347" y="1024054"/>
            <a:ext cx="6741374" cy="230832"/>
          </a:xfrm>
          <a:prstGeom prst="rect">
            <a:avLst/>
          </a:prstGeom>
          <a:noFill/>
          <a:ln w="9525">
            <a:noFill/>
            <a:miter lim="800000"/>
            <a:headEnd/>
            <a:tailEnd/>
          </a:ln>
        </p:spPr>
        <p:txBody>
          <a:bodyPr wrap="square" lIns="0" tIns="0" rIns="0" bIns="0">
            <a:spAutoFit/>
          </a:bodyPr>
          <a:lstStyle/>
          <a:p>
            <a:pPr algn="just"/>
            <a:r>
              <a:rPr lang="fr-FR" sz="750" b="1" i="1" dirty="0">
                <a:solidFill>
                  <a:schemeClr val="tx2"/>
                </a:solidFill>
                <a:latin typeface="Proxima Nova Rg" panose="02000506030000020004"/>
              </a:rPr>
              <a:t>Les données chiffrées utilisées dans ces exemples n’ont qu’une valeur indicative et informative, l’objectif étant de décrire le mécanisme des titres de créance. Elles ne préjugent en rien des résultats futurs et ne sauraient constituer en aucune manière une offre commerciale.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0" name="ZoneTexte 9">
            <a:extLst>
              <a:ext uri="{FF2B5EF4-FFF2-40B4-BE49-F238E27FC236}">
                <a16:creationId xmlns:a16="http://schemas.microsoft.com/office/drawing/2014/main" id="{C8AE3A6A-C537-450E-A547-0EC6DD9F7A53}"/>
              </a:ext>
            </a:extLst>
          </p:cNvPr>
          <p:cNvSpPr txBox="1"/>
          <p:nvPr/>
        </p:nvSpPr>
        <p:spPr>
          <a:xfrm>
            <a:off x="456348" y="6683464"/>
            <a:ext cx="6741373" cy="23544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FAVORABLE</a:t>
            </a:r>
            <a:r>
              <a:rPr lang="fr-FR" b="0" dirty="0">
                <a:latin typeface="Proxima Nova Rg" panose="02000506030000020004" pitchFamily="2" charset="0"/>
              </a:rPr>
              <a:t> : </a:t>
            </a:r>
            <a:r>
              <a:rPr lang="fr-FR" sz="800" b="0" dirty="0">
                <a:latin typeface="+mn-lt"/>
              </a:rPr>
              <a:t>Dès la première date de constatation du mécanisme de remboursement anticipé automatique, &lt;SJR1&gt; clôture à un &lt;SJR3&gt; supérieur ou égal à &lt;ABAC&gt;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2465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b="0" u="sng" dirty="0">
                <a:latin typeface="Proxima Nova Rg" panose="02000506030000020004" pitchFamily="2" charset="0"/>
              </a:rPr>
              <a:t>SCÉNARIO MÉDIAN</a:t>
            </a:r>
            <a:r>
              <a:rPr lang="fr-FR" b="0" dirty="0">
                <a:latin typeface="Proxima Nova Rg" panose="02000506030000020004" pitchFamily="2" charset="0"/>
              </a:rPr>
              <a:t> : </a:t>
            </a:r>
            <a:r>
              <a:rPr lang="fr-FR" sz="800" b="0" dirty="0">
                <a:latin typeface="+mn-lt"/>
              </a:rPr>
              <a:t>&lt;baliseCM3&gt;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6347" y="1351612"/>
            <a:ext cx="6741375" cy="138499"/>
          </a:xfrm>
          <a:prstGeom prst="rect">
            <a:avLst/>
          </a:prstGeom>
          <a:noFill/>
        </p:spPr>
        <p:txBody>
          <a:bodyPr wrap="square" lIns="0" tIns="0" rIns="0" bIns="0" rtlCol="0">
            <a:spAutoFit/>
          </a:bodyPr>
          <a:lstStyle/>
          <a:p>
            <a:pPr algn="just"/>
            <a:r>
              <a:rPr lang="fr-FR" sz="900" u="sng" dirty="0">
                <a:solidFill>
                  <a:srgbClr val="B9A049"/>
                </a:solidFill>
                <a:latin typeface="Proxima Nova Rg" panose="02000506030000020004" pitchFamily="2" charset="0"/>
              </a:rPr>
              <a:t>SCÉNARIO DÉFAVORABLE</a:t>
            </a:r>
            <a:r>
              <a:rPr lang="fr-FR" sz="900" dirty="0">
                <a:solidFill>
                  <a:srgbClr val="B9A049"/>
                </a:solidFill>
                <a:latin typeface="Proxima Nova Rg" panose="02000506030000020004" pitchFamily="2" charset="0"/>
              </a:rPr>
              <a:t> : À la date de constatation finale</a:t>
            </a:r>
            <a:r>
              <a:rPr lang="fr-FR" sz="900" baseline="30000" dirty="0">
                <a:solidFill>
                  <a:srgbClr val="B9A049"/>
                </a:solidFill>
                <a:latin typeface="Proxima Nova Rg" panose="02000506030000020004" pitchFamily="2" charset="0"/>
              </a:rPr>
              <a:t>(1)</a:t>
            </a:r>
            <a:r>
              <a:rPr lang="fr-FR" sz="900" dirty="0">
                <a:solidFill>
                  <a:srgbClr val="B9A049"/>
                </a:solidFill>
                <a:latin typeface="Proxima Nova Rg" panose="02000506030000020004" pitchFamily="2" charset="0"/>
              </a:rPr>
              <a:t>, &lt;SJR1&gt; clôture à un &lt;SJR3&gt; strictement inférieur à &lt;PDI&gt; de son &lt;NDR</a:t>
            </a:r>
            <a:r>
              <a:rPr lang="fr-FR" sz="800" dirty="0">
                <a:solidFill>
                  <a:srgbClr val="B9A049"/>
                </a:solidFill>
              </a:rPr>
              <a:t>&gt;</a:t>
            </a:r>
          </a:p>
        </p:txBody>
      </p:sp>
      <p:sp>
        <p:nvSpPr>
          <p:cNvPr id="17" name="Rectangle">
            <a:extLst>
              <a:ext uri="{FF2B5EF4-FFF2-40B4-BE49-F238E27FC236}">
                <a16:creationId xmlns:a16="http://schemas.microsoft.com/office/drawing/2014/main" id="{01041F6E-DED6-9330-7A99-694DB60E5175}"/>
              </a:ext>
            </a:extLst>
          </p:cNvPr>
          <p:cNvSpPr/>
          <p:nvPr/>
        </p:nvSpPr>
        <p:spPr>
          <a:xfrm>
            <a:off x="359837" y="57011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9" name="Rectangle">
            <a:extLst>
              <a:ext uri="{FF2B5EF4-FFF2-40B4-BE49-F238E27FC236}">
                <a16:creationId xmlns:a16="http://schemas.microsoft.com/office/drawing/2014/main" id="{C6DCB57B-0EC4-7855-7C59-F4A0AE91986F}"/>
              </a:ext>
            </a:extLst>
          </p:cNvPr>
          <p:cNvSpPr/>
          <p:nvPr/>
        </p:nvSpPr>
        <p:spPr>
          <a:xfrm>
            <a:off x="359836" y="9725761"/>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5E78FA-E8F9-439D-BA67-131B3AD00A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elements/1.1/"/>
    <ds:schemaRef ds:uri="6fcc2ccd-5c68-47b8-8f7d-3c9edbbfd1f2"/>
    <ds:schemaRef ds:uri="http://schemas.openxmlformats.org/package/2006/metadata/core-properties"/>
    <ds:schemaRef ds:uri="http://purl.org/dc/dcmitype/"/>
    <ds:schemaRef ds:uri="ef624bc2-1644-4d69-8362-5c28ca496374"/>
    <ds:schemaRef ds:uri="514a554b-82b0-4359-b247-fc84018a95f0"/>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20759</TotalTime>
  <Words>8971</Words>
  <Application>Microsoft Office PowerPoint</Application>
  <PresentationFormat>Personnalisé</PresentationFormat>
  <Paragraphs>350</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923</cp:revision>
  <cp:lastPrinted>2022-05-04T09:56:42Z</cp:lastPrinted>
  <dcterms:created xsi:type="dcterms:W3CDTF">2017-02-21T09:03:05Z</dcterms:created>
  <dcterms:modified xsi:type="dcterms:W3CDTF">2022-07-11T10:13:36Z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