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00" d="100"/>
          <a:sy n="200" d="100"/>
        </p:scale>
        <p:origin x="144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de Référence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3653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367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de Référence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23/09/2032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09/25/2023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23/09/2032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09/25/2023</a:t>
            </a:r>
            <a:r>
              <a:rPr lang="fr-FR" sz="700" dirty="0">
                <a:latin typeface="Proxima Nova Rg" panose="02000506030000020004" pitchFamily="2" charset="0"/>
              </a:rPr>
              <a:t> (inclus) jusqu’au 23/09/2032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40%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80%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367/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365*0,02274%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108,35%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de Référence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367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de Référence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8,30%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0,02274% par jour calendaire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83,07%)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367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367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0,02274%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0.55% environ% environ% environ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10/09/2023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367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37</cp:revision>
  <dcterms:created xsi:type="dcterms:W3CDTF">2021-04-29T09:48:33Z</dcterms:created>
  <dcterms:modified xsi:type="dcterms:W3CDTF">2022-07-01T15:02:23Z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