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125" autoAdjust="0"/>
  </p:normalViewPr>
  <p:slideViewPr>
    <p:cSldViewPr snapToGrid="0">
      <p:cViewPr>
        <p:scale>
          <a:sx n="125" d="100"/>
          <a:sy n="125" d="100"/>
        </p:scale>
        <p:origin x="-84" y="-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82%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0" y="5131546"/>
            <a:ext cx="4097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T&lt;1R&gt;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60%&gt;%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de Référence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10,00%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de Référence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23/09/2032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09/25/2023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23/09/2032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environ par jour calendaire écoulé depuis le 23/09/2022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environ par jour calendaire écoulé depuis le 23/09/2022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10,00%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09/25/2023</a:t>
            </a:r>
            <a:r>
              <a:rPr lang="fr-FR" sz="700" dirty="0">
                <a:latin typeface="Proxima Nova Rg" panose="02000506030000020004" pitchFamily="2" charset="0"/>
              </a:rPr>
              <a:t> (inclus) jusqu’au 23/09/2032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09/25/2023 (inclus) jusqu’au 23/09/2032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75%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365*2,50%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110,00%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09/25/2023 (inclus) jusqu’au 23/09/2032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09/25/2023 (inclus) jusqu’au 23/09/2032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09/25/2023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23/09/2032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09/25/2023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23/09/2032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09/25/2023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23/09/2032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de Référence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10,00%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82%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82,5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de Référence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10,00%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82%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82,5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(23/09/2032)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  <a:r>
              <a:rPr lang="fr-FR" sz="700" b="1" dirty="0">
                <a:solidFill>
                  <a:srgbClr val="C00000"/>
                </a:solidFill>
                <a:latin typeface="Proxima Nova Rg" panose="02000506030000020004"/>
              </a:rPr>
              <a:t>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2,50%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100,00%)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2,50%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82%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2,50%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2,50%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2,50%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2,50%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10,00%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100,00%)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10,00%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2995</Words>
  <Application>Microsoft Office PowerPoint</Application>
  <PresentationFormat>Grand écran</PresentationFormat>
  <Paragraphs>799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86</cp:revision>
  <dcterms:created xsi:type="dcterms:W3CDTF">2021-04-29T09:48:33Z</dcterms:created>
  <dcterms:modified xsi:type="dcterms:W3CDTF">2022-07-11T16:35:55Z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