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200" d="100"/>
          <a:sy n="200" d="100"/>
        </p:scale>
        <p:origin x="144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23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0" y="5131546"/>
            <a:ext cx="4097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07/29/2023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07/29/2023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07/29/2023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365*2,10%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108,40%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07/29/2023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07/29/2023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07/29/2023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07/29/2023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07/29/2023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2,10%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08/02/2023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</a:t>
            </a: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DR1-1&gt;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3511</Words>
  <Application>Microsoft Office PowerPoint</Application>
  <PresentationFormat>Grand écran</PresentationFormat>
  <Paragraphs>798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37</cp:revision>
  <dcterms:created xsi:type="dcterms:W3CDTF">2021-04-29T09:48:33Z</dcterms:created>
  <dcterms:modified xsi:type="dcterms:W3CDTF">2022-07-01T15:02:23Z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