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40%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27/05/2022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trimestre écoulé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110,00%)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trimestre écoulé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11,00%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trimestre écoulé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11,00%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trimestre écoulé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110,00%)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27/05/2022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51,25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40%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trimestre écoulé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11,00%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trimestre écoulé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110,00%)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27/05/2022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40%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51,25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 en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5</cp:revision>
  <dcterms:created xsi:type="dcterms:W3CDTF">2021-04-29T09:48:33Z</dcterms:created>
  <dcterms:modified xsi:type="dcterms:W3CDTF">2022-06-27T13:50:52Z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