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6" r:id="rId8"/>
    <p:sldId id="294" r:id="rId9"/>
    <p:sldId id="285" r:id="rId10"/>
    <p:sldId id="292" r:id="rId11"/>
    <p:sldId id="297"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1524" y="-222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875F30D1-5B82-4859-9C7D-640E2F15B2D5}"/>
    <pc:docChg chg="undo custSel modSld modMainMaster">
      <pc:chgData name="Milan Cosson" userId="1b722937-9737-476f-bc2f-00e7be64c106" providerId="ADAL" clId="{875F30D1-5B82-4859-9C7D-640E2F15B2D5}" dt="2022-06-28T13:29:45.641" v="3126" actId="20577"/>
      <pc:docMkLst>
        <pc:docMk/>
      </pc:docMkLst>
      <pc:sldChg chg="addSp modSp mod">
        <pc:chgData name="Milan Cosson" userId="1b722937-9737-476f-bc2f-00e7be64c106" providerId="ADAL" clId="{875F30D1-5B82-4859-9C7D-640E2F15B2D5}" dt="2022-06-28T12:46:30.516" v="2037" actId="1036"/>
        <pc:sldMkLst>
          <pc:docMk/>
          <pc:sldMk cId="279835308" sldId="283"/>
        </pc:sldMkLst>
        <pc:spChg chg="add mod">
          <ac:chgData name="Milan Cosson" userId="1b722937-9737-476f-bc2f-00e7be64c106" providerId="ADAL" clId="{875F30D1-5B82-4859-9C7D-640E2F15B2D5}" dt="2022-06-28T12:45:03.387" v="1892" actId="14100"/>
          <ac:spMkLst>
            <pc:docMk/>
            <pc:sldMk cId="279835308" sldId="283"/>
            <ac:spMk id="10" creationId="{C7E1A332-782B-B2DB-CFCE-66824D35B144}"/>
          </ac:spMkLst>
        </pc:spChg>
        <pc:spChg chg="add mod">
          <ac:chgData name="Milan Cosson" userId="1b722937-9737-476f-bc2f-00e7be64c106" providerId="ADAL" clId="{875F30D1-5B82-4859-9C7D-640E2F15B2D5}" dt="2022-06-28T12:46:30.516" v="2037" actId="1036"/>
          <ac:spMkLst>
            <pc:docMk/>
            <pc:sldMk cId="279835308" sldId="283"/>
            <ac:spMk id="14" creationId="{62887D8A-B44A-3C8A-051A-B698EF498BB6}"/>
          </ac:spMkLst>
        </pc:spChg>
        <pc:spChg chg="mod">
          <ac:chgData name="Milan Cosson" userId="1b722937-9737-476f-bc2f-00e7be64c106" providerId="ADAL" clId="{875F30D1-5B82-4859-9C7D-640E2F15B2D5}" dt="2022-06-28T12:17:37.924" v="1370" actId="113"/>
          <ac:spMkLst>
            <pc:docMk/>
            <pc:sldMk cId="279835308" sldId="283"/>
            <ac:spMk id="18" creationId="{CFFC8B5E-6E2E-4EB2-BF37-16231C4C9B24}"/>
          </ac:spMkLst>
        </pc:spChg>
      </pc:sldChg>
      <pc:sldChg chg="addSp modSp mod">
        <pc:chgData name="Milan Cosson" userId="1b722937-9737-476f-bc2f-00e7be64c106" providerId="ADAL" clId="{875F30D1-5B82-4859-9C7D-640E2F15B2D5}" dt="2022-06-28T13:24:32.706" v="2527" actId="20577"/>
        <pc:sldMkLst>
          <pc:docMk/>
          <pc:sldMk cId="4283008219" sldId="284"/>
        </pc:sldMkLst>
        <pc:spChg chg="add mod">
          <ac:chgData name="Milan Cosson" userId="1b722937-9737-476f-bc2f-00e7be64c106" providerId="ADAL" clId="{875F30D1-5B82-4859-9C7D-640E2F15B2D5}" dt="2022-06-28T12:45:14.607" v="1893"/>
          <ac:spMkLst>
            <pc:docMk/>
            <pc:sldMk cId="4283008219" sldId="284"/>
            <ac:spMk id="13" creationId="{6A92F21C-B52B-5426-4073-44A99450A459}"/>
          </ac:spMkLst>
        </pc:spChg>
        <pc:spChg chg="add mod">
          <ac:chgData name="Milan Cosson" userId="1b722937-9737-476f-bc2f-00e7be64c106" providerId="ADAL" clId="{875F30D1-5B82-4859-9C7D-640E2F15B2D5}" dt="2022-06-28T12:46:25.471" v="2025" actId="1036"/>
          <ac:spMkLst>
            <pc:docMk/>
            <pc:sldMk cId="4283008219" sldId="284"/>
            <ac:spMk id="15" creationId="{FAD60E8E-6452-26D6-79C4-48467FCCBFC0}"/>
          </ac:spMkLst>
        </pc:spChg>
        <pc:spChg chg="mod">
          <ac:chgData name="Milan Cosson" userId="1b722937-9737-476f-bc2f-00e7be64c106" providerId="ADAL" clId="{875F30D1-5B82-4859-9C7D-640E2F15B2D5}" dt="2022-06-28T13:24:32.706" v="2527" actId="20577"/>
          <ac:spMkLst>
            <pc:docMk/>
            <pc:sldMk cId="4283008219" sldId="284"/>
            <ac:spMk id="16" creationId="{E676ECD3-0DEA-491E-887F-9613472B311F}"/>
          </ac:spMkLst>
        </pc:spChg>
      </pc:sldChg>
      <pc:sldChg chg="addSp modSp mod">
        <pc:chgData name="Milan Cosson" userId="1b722937-9737-476f-bc2f-00e7be64c106" providerId="ADAL" clId="{875F30D1-5B82-4859-9C7D-640E2F15B2D5}" dt="2022-06-28T13:26:00.704" v="2579" actId="1076"/>
        <pc:sldMkLst>
          <pc:docMk/>
          <pc:sldMk cId="1251430996" sldId="285"/>
        </pc:sldMkLst>
        <pc:spChg chg="mod">
          <ac:chgData name="Milan Cosson" userId="1b722937-9737-476f-bc2f-00e7be64c106" providerId="ADAL" clId="{875F30D1-5B82-4859-9C7D-640E2F15B2D5}" dt="2022-06-28T13:26:00.704" v="2579" actId="1076"/>
          <ac:spMkLst>
            <pc:docMk/>
            <pc:sldMk cId="1251430996" sldId="285"/>
            <ac:spMk id="3" creationId="{CA03B948-52BE-4099-9E3E-FCC2F2CB0E31}"/>
          </ac:spMkLst>
        </pc:spChg>
        <pc:spChg chg="mod">
          <ac:chgData name="Milan Cosson" userId="1b722937-9737-476f-bc2f-00e7be64c106" providerId="ADAL" clId="{875F30D1-5B82-4859-9C7D-640E2F15B2D5}" dt="2022-06-28T13:25:35.116" v="2547" actId="1036"/>
          <ac:spMkLst>
            <pc:docMk/>
            <pc:sldMk cId="1251430996" sldId="285"/>
            <ac:spMk id="19" creationId="{902C1127-3574-44E3-A3C3-163258CD6D38}"/>
          </ac:spMkLst>
        </pc:spChg>
        <pc:spChg chg="add mod">
          <ac:chgData name="Milan Cosson" userId="1b722937-9737-476f-bc2f-00e7be64c106" providerId="ADAL" clId="{875F30D1-5B82-4859-9C7D-640E2F15B2D5}" dt="2022-06-28T12:45:20.973" v="1897"/>
          <ac:spMkLst>
            <pc:docMk/>
            <pc:sldMk cId="1251430996" sldId="285"/>
            <ac:spMk id="22" creationId="{C9AE3FE2-0A26-3351-00EE-A87F1BD8F9E4}"/>
          </ac:spMkLst>
        </pc:spChg>
        <pc:spChg chg="add mod">
          <ac:chgData name="Milan Cosson" userId="1b722937-9737-476f-bc2f-00e7be64c106" providerId="ADAL" clId="{875F30D1-5B82-4859-9C7D-640E2F15B2D5}" dt="2022-06-28T12:46:07.806" v="1977" actId="1036"/>
          <ac:spMkLst>
            <pc:docMk/>
            <pc:sldMk cId="1251430996" sldId="285"/>
            <ac:spMk id="23" creationId="{AC671B9B-5ACA-26FE-E755-3A46A95CB277}"/>
          </ac:spMkLst>
        </pc:spChg>
        <pc:spChg chg="add mod">
          <ac:chgData name="Milan Cosson" userId="1b722937-9737-476f-bc2f-00e7be64c106" providerId="ADAL" clId="{875F30D1-5B82-4859-9C7D-640E2F15B2D5}" dt="2022-06-28T13:25:58.183" v="2578" actId="1076"/>
          <ac:spMkLst>
            <pc:docMk/>
            <pc:sldMk cId="1251430996" sldId="285"/>
            <ac:spMk id="24" creationId="{0CF085A8-04C7-A7EB-0B3E-40168B9997E3}"/>
          </ac:spMkLst>
        </pc:spChg>
      </pc:sldChg>
      <pc:sldChg chg="addSp modSp mod">
        <pc:chgData name="Milan Cosson" userId="1b722937-9737-476f-bc2f-00e7be64c106" providerId="ADAL" clId="{875F30D1-5B82-4859-9C7D-640E2F15B2D5}" dt="2022-06-28T12:46:16.450" v="2001" actId="1036"/>
        <pc:sldMkLst>
          <pc:docMk/>
          <pc:sldMk cId="2335663946" sldId="286"/>
        </pc:sldMkLst>
        <pc:spChg chg="add mod">
          <ac:chgData name="Milan Cosson" userId="1b722937-9737-476f-bc2f-00e7be64c106" providerId="ADAL" clId="{875F30D1-5B82-4859-9C7D-640E2F15B2D5}" dt="2022-06-28T12:45:19.234" v="1895"/>
          <ac:spMkLst>
            <pc:docMk/>
            <pc:sldMk cId="2335663946" sldId="286"/>
            <ac:spMk id="7" creationId="{2E0A10E0-C997-3FF2-3C62-3F032FE5DFF4}"/>
          </ac:spMkLst>
        </pc:spChg>
        <pc:spChg chg="add mod">
          <ac:chgData name="Milan Cosson" userId="1b722937-9737-476f-bc2f-00e7be64c106" providerId="ADAL" clId="{875F30D1-5B82-4859-9C7D-640E2F15B2D5}" dt="2022-06-28T12:46:16.450" v="2001" actId="1036"/>
          <ac:spMkLst>
            <pc:docMk/>
            <pc:sldMk cId="2335663946" sldId="286"/>
            <ac:spMk id="8" creationId="{69D0678D-A3CB-1CA6-10D7-511CDE1CC9B8}"/>
          </ac:spMkLst>
        </pc:spChg>
      </pc:sldChg>
      <pc:sldChg chg="addSp modSp mod">
        <pc:chgData name="Milan Cosson" userId="1b722937-9737-476f-bc2f-00e7be64c106" providerId="ADAL" clId="{875F30D1-5B82-4859-9C7D-640E2F15B2D5}" dt="2022-06-28T12:45:54.871" v="1947" actId="1036"/>
        <pc:sldMkLst>
          <pc:docMk/>
          <pc:sldMk cId="131778213" sldId="287"/>
        </pc:sldMkLst>
        <pc:spChg chg="mod">
          <ac:chgData name="Milan Cosson" userId="1b722937-9737-476f-bc2f-00e7be64c106" providerId="ADAL" clId="{875F30D1-5B82-4859-9C7D-640E2F15B2D5}" dt="2022-06-28T10:00:46.260" v="298" actId="313"/>
          <ac:spMkLst>
            <pc:docMk/>
            <pc:sldMk cId="131778213" sldId="287"/>
            <ac:spMk id="7" creationId="{D9B4A527-A86B-4756-8775-FA28C4786F3E}"/>
          </ac:spMkLst>
        </pc:spChg>
        <pc:spChg chg="mod ord">
          <ac:chgData name="Milan Cosson" userId="1b722937-9737-476f-bc2f-00e7be64c106" providerId="ADAL" clId="{875F30D1-5B82-4859-9C7D-640E2F15B2D5}" dt="2022-06-28T10:01:46.691" v="310" actId="115"/>
          <ac:spMkLst>
            <pc:docMk/>
            <pc:sldMk cId="131778213" sldId="287"/>
            <ac:spMk id="8" creationId="{FFCF2BB5-A92A-4145-BAC5-803B42C466A2}"/>
          </ac:spMkLst>
        </pc:spChg>
        <pc:spChg chg="mod ord">
          <ac:chgData name="Milan Cosson" userId="1b722937-9737-476f-bc2f-00e7be64c106" providerId="ADAL" clId="{875F30D1-5B82-4859-9C7D-640E2F15B2D5}" dt="2022-06-28T10:01:50.772" v="311" actId="115"/>
          <ac:spMkLst>
            <pc:docMk/>
            <pc:sldMk cId="131778213" sldId="287"/>
            <ac:spMk id="9" creationId="{EC8EA57A-F6C8-4630-A4E0-A7B9CB234556}"/>
          </ac:spMkLst>
        </pc:spChg>
        <pc:spChg chg="mod ord">
          <ac:chgData name="Milan Cosson" userId="1b722937-9737-476f-bc2f-00e7be64c106" providerId="ADAL" clId="{875F30D1-5B82-4859-9C7D-640E2F15B2D5}" dt="2022-06-28T10:01:55.501" v="312" actId="115"/>
          <ac:spMkLst>
            <pc:docMk/>
            <pc:sldMk cId="131778213" sldId="287"/>
            <ac:spMk id="10" creationId="{C8AE3A6A-C537-450E-A547-0EC6DD9F7A53}"/>
          </ac:spMkLst>
        </pc:spChg>
        <pc:spChg chg="add mod">
          <ac:chgData name="Milan Cosson" userId="1b722937-9737-476f-bc2f-00e7be64c106" providerId="ADAL" clId="{875F30D1-5B82-4859-9C7D-640E2F15B2D5}" dt="2022-06-28T12:45:23.527" v="1900"/>
          <ac:spMkLst>
            <pc:docMk/>
            <pc:sldMk cId="131778213" sldId="287"/>
            <ac:spMk id="17" creationId="{01041F6E-DED6-9330-7A99-694DB60E5175}"/>
          </ac:spMkLst>
        </pc:spChg>
        <pc:spChg chg="add mod">
          <ac:chgData name="Milan Cosson" userId="1b722937-9737-476f-bc2f-00e7be64c106" providerId="ADAL" clId="{875F30D1-5B82-4859-9C7D-640E2F15B2D5}" dt="2022-06-28T12:45:54.871" v="1947" actId="1036"/>
          <ac:spMkLst>
            <pc:docMk/>
            <pc:sldMk cId="131778213" sldId="287"/>
            <ac:spMk id="19" creationId="{C6DCB57B-0EC4-7855-7C59-F4A0AE91986F}"/>
          </ac:spMkLst>
        </pc:spChg>
      </pc:sldChg>
      <pc:sldChg chg="addSp delSp modSp mod">
        <pc:chgData name="Milan Cosson" userId="1b722937-9737-476f-bc2f-00e7be64c106" providerId="ADAL" clId="{875F30D1-5B82-4859-9C7D-640E2F15B2D5}" dt="2022-06-28T12:45:42.841" v="1926" actId="1036"/>
        <pc:sldMkLst>
          <pc:docMk/>
          <pc:sldMk cId="3725312375" sldId="288"/>
        </pc:sldMkLst>
        <pc:spChg chg="del">
          <ac:chgData name="Milan Cosson" userId="1b722937-9737-476f-bc2f-00e7be64c106" providerId="ADAL" clId="{875F30D1-5B82-4859-9C7D-640E2F15B2D5}" dt="2022-06-28T10:27:21.112" v="1267" actId="478"/>
          <ac:spMkLst>
            <pc:docMk/>
            <pc:sldMk cId="3725312375" sldId="288"/>
            <ac:spMk id="13" creationId="{A4F2091A-6D5E-49D4-A23C-B34C523C9402}"/>
          </ac:spMkLst>
        </pc:spChg>
        <pc:spChg chg="mod">
          <ac:chgData name="Milan Cosson" userId="1b722937-9737-476f-bc2f-00e7be64c106" providerId="ADAL" clId="{875F30D1-5B82-4859-9C7D-640E2F15B2D5}" dt="2022-06-28T10:27:03.772" v="1266" actId="1076"/>
          <ac:spMkLst>
            <pc:docMk/>
            <pc:sldMk cId="3725312375" sldId="288"/>
            <ac:spMk id="14" creationId="{BCDE6401-7CA2-46E0-A131-0DD4A83894B1}"/>
          </ac:spMkLst>
        </pc:spChg>
        <pc:spChg chg="add mod">
          <ac:chgData name="Milan Cosson" userId="1b722937-9737-476f-bc2f-00e7be64c106" providerId="ADAL" clId="{875F30D1-5B82-4859-9C7D-640E2F15B2D5}" dt="2022-06-28T12:45:24.567" v="1901"/>
          <ac:spMkLst>
            <pc:docMk/>
            <pc:sldMk cId="3725312375" sldId="288"/>
            <ac:spMk id="20" creationId="{335D917F-75F6-40F4-677D-F8EFC60FE1F9}"/>
          </ac:spMkLst>
        </pc:spChg>
        <pc:spChg chg="add mod">
          <ac:chgData name="Milan Cosson" userId="1b722937-9737-476f-bc2f-00e7be64c106" providerId="ADAL" clId="{875F30D1-5B82-4859-9C7D-640E2F15B2D5}" dt="2022-06-28T12:45:42.841" v="1926" actId="1036"/>
          <ac:spMkLst>
            <pc:docMk/>
            <pc:sldMk cId="3725312375" sldId="288"/>
            <ac:spMk id="21" creationId="{96BE1D1C-AD3F-5129-5332-FD73DE38192F}"/>
          </ac:spMkLst>
        </pc:spChg>
      </pc:sldChg>
      <pc:sldChg chg="addSp delSp modSp mod">
        <pc:chgData name="Milan Cosson" userId="1b722937-9737-476f-bc2f-00e7be64c106" providerId="ADAL" clId="{875F30D1-5B82-4859-9C7D-640E2F15B2D5}" dt="2022-06-28T13:29:45.641" v="3126" actId="20577"/>
        <pc:sldMkLst>
          <pc:docMk/>
          <pc:sldMk cId="713649784" sldId="289"/>
        </pc:sldMkLst>
        <pc:spChg chg="del">
          <ac:chgData name="Milan Cosson" userId="1b722937-9737-476f-bc2f-00e7be64c106" providerId="ADAL" clId="{875F30D1-5B82-4859-9C7D-640E2F15B2D5}" dt="2022-06-28T12:45:39.116" v="1908" actId="478"/>
          <ac:spMkLst>
            <pc:docMk/>
            <pc:sldMk cId="713649784" sldId="289"/>
            <ac:spMk id="5" creationId="{45E1DCC2-11CD-41F7-969A-E4566F5B1573}"/>
          </ac:spMkLst>
        </pc:spChg>
        <pc:spChg chg="add mod">
          <ac:chgData name="Milan Cosson" userId="1b722937-9737-476f-bc2f-00e7be64c106" providerId="ADAL" clId="{875F30D1-5B82-4859-9C7D-640E2F15B2D5}" dt="2022-06-28T12:45:26.170" v="1903"/>
          <ac:spMkLst>
            <pc:docMk/>
            <pc:sldMk cId="713649784" sldId="289"/>
            <ac:spMk id="8" creationId="{1B60BDA7-035E-6654-E329-A6DC08B81556}"/>
          </ac:spMkLst>
        </pc:spChg>
        <pc:spChg chg="add del mod">
          <ac:chgData name="Milan Cosson" userId="1b722937-9737-476f-bc2f-00e7be64c106" providerId="ADAL" clId="{875F30D1-5B82-4859-9C7D-640E2F15B2D5}" dt="2022-06-28T12:45:38.397" v="1907" actId="478"/>
          <ac:spMkLst>
            <pc:docMk/>
            <pc:sldMk cId="713649784" sldId="289"/>
            <ac:spMk id="9" creationId="{B8904A82-5348-1CF8-6659-3CA4E4DB9171}"/>
          </ac:spMkLst>
        </pc:spChg>
        <pc:graphicFrameChg chg="mod modGraphic">
          <ac:chgData name="Milan Cosson" userId="1b722937-9737-476f-bc2f-00e7be64c106" providerId="ADAL" clId="{875F30D1-5B82-4859-9C7D-640E2F15B2D5}" dt="2022-06-28T13:29:45.641" v="3126" actId="20577"/>
          <ac:graphicFrameMkLst>
            <pc:docMk/>
            <pc:sldMk cId="713649784" sldId="289"/>
            <ac:graphicFrameMk id="4" creationId="{D75964C9-9893-4B10-B127-424F0758DE3D}"/>
          </ac:graphicFrameMkLst>
        </pc:graphicFrameChg>
      </pc:sldChg>
      <pc:sldChg chg="addSp modSp">
        <pc:chgData name="Milan Cosson" userId="1b722937-9737-476f-bc2f-00e7be64c106" providerId="ADAL" clId="{875F30D1-5B82-4859-9C7D-640E2F15B2D5}" dt="2022-06-28T12:45:27.751" v="1905"/>
        <pc:sldMkLst>
          <pc:docMk/>
          <pc:sldMk cId="441078789" sldId="290"/>
        </pc:sldMkLst>
        <pc:spChg chg="add mod">
          <ac:chgData name="Milan Cosson" userId="1b722937-9737-476f-bc2f-00e7be64c106" providerId="ADAL" clId="{875F30D1-5B82-4859-9C7D-640E2F15B2D5}" dt="2022-06-28T12:45:27.751" v="1905"/>
          <ac:spMkLst>
            <pc:docMk/>
            <pc:sldMk cId="441078789" sldId="290"/>
            <ac:spMk id="4" creationId="{1690BB83-61BD-5DAF-A538-856B023060C3}"/>
          </ac:spMkLst>
        </pc:spChg>
        <pc:spChg chg="add mod">
          <ac:chgData name="Milan Cosson" userId="1b722937-9737-476f-bc2f-00e7be64c106" providerId="ADAL" clId="{875F30D1-5B82-4859-9C7D-640E2F15B2D5}" dt="2022-06-28T12:45:27.751" v="1905"/>
          <ac:spMkLst>
            <pc:docMk/>
            <pc:sldMk cId="441078789" sldId="290"/>
            <ac:spMk id="6" creationId="{B8E7911D-186C-0D5A-75AD-5E206CA5D7F4}"/>
          </ac:spMkLst>
        </pc:spChg>
      </pc:sldChg>
      <pc:sldChg chg="addSp modSp mod">
        <pc:chgData name="Milan Cosson" userId="1b722937-9737-476f-bc2f-00e7be64c106" providerId="ADAL" clId="{875F30D1-5B82-4859-9C7D-640E2F15B2D5}" dt="2022-06-28T12:46:20.563" v="2013" actId="1036"/>
        <pc:sldMkLst>
          <pc:docMk/>
          <pc:sldMk cId="1502825947" sldId="291"/>
        </pc:sldMkLst>
        <pc:spChg chg="add mod">
          <ac:chgData name="Milan Cosson" userId="1b722937-9737-476f-bc2f-00e7be64c106" providerId="ADAL" clId="{875F30D1-5B82-4859-9C7D-640E2F15B2D5}" dt="2022-06-28T12:45:17.929" v="1894"/>
          <ac:spMkLst>
            <pc:docMk/>
            <pc:sldMk cId="1502825947" sldId="291"/>
            <ac:spMk id="11" creationId="{A90159E4-50E6-BA74-C4F4-408F343E7A0A}"/>
          </ac:spMkLst>
        </pc:spChg>
        <pc:spChg chg="add mod">
          <ac:chgData name="Milan Cosson" userId="1b722937-9737-476f-bc2f-00e7be64c106" providerId="ADAL" clId="{875F30D1-5B82-4859-9C7D-640E2F15B2D5}" dt="2022-06-28T12:46:20.563" v="2013" actId="1036"/>
          <ac:spMkLst>
            <pc:docMk/>
            <pc:sldMk cId="1502825947" sldId="291"/>
            <ac:spMk id="12" creationId="{76C062DC-18FB-1947-2E61-E8B3AE489BFF}"/>
          </ac:spMkLst>
        </pc:spChg>
        <pc:spChg chg="mod">
          <ac:chgData name="Milan Cosson" userId="1b722937-9737-476f-bc2f-00e7be64c106" providerId="ADAL" clId="{875F30D1-5B82-4859-9C7D-640E2F15B2D5}" dt="2022-06-28T12:18:05.293" v="1401" actId="20577"/>
          <ac:spMkLst>
            <pc:docMk/>
            <pc:sldMk cId="1502825947" sldId="291"/>
            <ac:spMk id="21" creationId="{6808357B-C123-4053-520E-9D6A9FD5E37E}"/>
          </ac:spMkLst>
        </pc:spChg>
      </pc:sldChg>
      <pc:sldChg chg="addSp delSp modSp mod">
        <pc:chgData name="Milan Cosson" userId="1b722937-9737-476f-bc2f-00e7be64c106" providerId="ADAL" clId="{875F30D1-5B82-4859-9C7D-640E2F15B2D5}" dt="2022-06-28T12:46:02.575" v="1961" actId="1036"/>
        <pc:sldMkLst>
          <pc:docMk/>
          <pc:sldMk cId="3215453978" sldId="292"/>
        </pc:sldMkLst>
        <pc:spChg chg="add mod">
          <ac:chgData name="Milan Cosson" userId="1b722937-9737-476f-bc2f-00e7be64c106" providerId="ADAL" clId="{875F30D1-5B82-4859-9C7D-640E2F15B2D5}" dt="2022-06-28T12:32:39.718" v="1552" actId="14100"/>
          <ac:spMkLst>
            <pc:docMk/>
            <pc:sldMk cId="3215453978" sldId="292"/>
            <ac:spMk id="20" creationId="{C03ECC7D-53D6-C757-3BF6-BC25C2727666}"/>
          </ac:spMkLst>
        </pc:spChg>
        <pc:spChg chg="add mod">
          <ac:chgData name="Milan Cosson" userId="1b722937-9737-476f-bc2f-00e7be64c106" providerId="ADAL" clId="{875F30D1-5B82-4859-9C7D-640E2F15B2D5}" dt="2022-06-28T12:45:21.775" v="1898"/>
          <ac:spMkLst>
            <pc:docMk/>
            <pc:sldMk cId="3215453978" sldId="292"/>
            <ac:spMk id="21" creationId="{6F16BA3C-0A8A-87F6-2ADF-3A610FE54004}"/>
          </ac:spMkLst>
        </pc:spChg>
        <pc:spChg chg="mod">
          <ac:chgData name="Milan Cosson" userId="1b722937-9737-476f-bc2f-00e7be64c106" providerId="ADAL" clId="{875F30D1-5B82-4859-9C7D-640E2F15B2D5}" dt="2022-06-28T12:33:40.916" v="1557" actId="3064"/>
          <ac:spMkLst>
            <pc:docMk/>
            <pc:sldMk cId="3215453978" sldId="292"/>
            <ac:spMk id="23" creationId="{60F957CA-DD4C-409F-955B-5E6481F3A4AC}"/>
          </ac:spMkLst>
        </pc:spChg>
        <pc:spChg chg="add mod">
          <ac:chgData name="Milan Cosson" userId="1b722937-9737-476f-bc2f-00e7be64c106" providerId="ADAL" clId="{875F30D1-5B82-4859-9C7D-640E2F15B2D5}" dt="2022-06-28T12:46:02.575" v="1961" actId="1036"/>
          <ac:spMkLst>
            <pc:docMk/>
            <pc:sldMk cId="3215453978" sldId="292"/>
            <ac:spMk id="26" creationId="{7FFEC344-73B8-DA8F-5435-E14BF3488E46}"/>
          </ac:spMkLst>
        </pc:spChg>
        <pc:spChg chg="del">
          <ac:chgData name="Milan Cosson" userId="1b722937-9737-476f-bc2f-00e7be64c106" providerId="ADAL" clId="{875F30D1-5B82-4859-9C7D-640E2F15B2D5}" dt="2022-06-28T12:32:22.585" v="1418" actId="478"/>
          <ac:spMkLst>
            <pc:docMk/>
            <pc:sldMk cId="3215453978" sldId="292"/>
            <ac:spMk id="28" creationId="{C83F7C4A-1602-47DC-66B6-E24B28D6031E}"/>
          </ac:spMkLst>
        </pc:spChg>
      </pc:sldChg>
      <pc:sldChg chg="addSp modSp mod">
        <pc:chgData name="Milan Cosson" userId="1b722937-9737-476f-bc2f-00e7be64c106" providerId="ADAL" clId="{875F30D1-5B82-4859-9C7D-640E2F15B2D5}" dt="2022-06-28T13:25:04.838" v="2537" actId="20577"/>
        <pc:sldMkLst>
          <pc:docMk/>
          <pc:sldMk cId="2416999927" sldId="294"/>
        </pc:sldMkLst>
        <pc:spChg chg="add mod">
          <ac:chgData name="Milan Cosson" userId="1b722937-9737-476f-bc2f-00e7be64c106" providerId="ADAL" clId="{875F30D1-5B82-4859-9C7D-640E2F15B2D5}" dt="2022-06-28T12:45:20.118" v="1896"/>
          <ac:spMkLst>
            <pc:docMk/>
            <pc:sldMk cId="2416999927" sldId="294"/>
            <ac:spMk id="7" creationId="{F200C202-FC2E-B640-95E1-066B9315974F}"/>
          </ac:spMkLst>
        </pc:spChg>
        <pc:spChg chg="add mod">
          <ac:chgData name="Milan Cosson" userId="1b722937-9737-476f-bc2f-00e7be64c106" providerId="ADAL" clId="{875F30D1-5B82-4859-9C7D-640E2F15B2D5}" dt="2022-06-28T12:46:12.724" v="1989" actId="1036"/>
          <ac:spMkLst>
            <pc:docMk/>
            <pc:sldMk cId="2416999927" sldId="294"/>
            <ac:spMk id="8" creationId="{372CE07A-FFFD-4F75-1C08-25AC6DAD2B88}"/>
          </ac:spMkLst>
        </pc:spChg>
        <pc:spChg chg="mod">
          <ac:chgData name="Milan Cosson" userId="1b722937-9737-476f-bc2f-00e7be64c106" providerId="ADAL" clId="{875F30D1-5B82-4859-9C7D-640E2F15B2D5}" dt="2022-06-28T13:25:04.838" v="2537" actId="20577"/>
          <ac:spMkLst>
            <pc:docMk/>
            <pc:sldMk cId="2416999927" sldId="294"/>
            <ac:spMk id="11" creationId="{FED2574D-6984-4E56-B512-D9093DAE028A}"/>
          </ac:spMkLst>
        </pc:spChg>
      </pc:sldChg>
      <pc:sldChg chg="addSp modSp mod">
        <pc:chgData name="Milan Cosson" userId="1b722937-9737-476f-bc2f-00e7be64c106" providerId="ADAL" clId="{875F30D1-5B82-4859-9C7D-640E2F15B2D5}" dt="2022-06-28T12:45:52.432" v="1938" actId="1036"/>
        <pc:sldMkLst>
          <pc:docMk/>
          <pc:sldMk cId="1551785400" sldId="295"/>
        </pc:sldMkLst>
        <pc:spChg chg="mod">
          <ac:chgData name="Milan Cosson" userId="1b722937-9737-476f-bc2f-00e7be64c106" providerId="ADAL" clId="{875F30D1-5B82-4859-9C7D-640E2F15B2D5}" dt="2022-06-28T10:28:33.155" v="1324" actId="20577"/>
          <ac:spMkLst>
            <pc:docMk/>
            <pc:sldMk cId="1551785400" sldId="295"/>
            <ac:spMk id="5" creationId="{D0ED12C2-7003-44D9-A2FB-4B2BA1F366F5}"/>
          </ac:spMkLst>
        </pc:spChg>
        <pc:spChg chg="mod">
          <ac:chgData name="Milan Cosson" userId="1b722937-9737-476f-bc2f-00e7be64c106" providerId="ADAL" clId="{875F30D1-5B82-4859-9C7D-640E2F15B2D5}" dt="2022-06-28T10:00:49.528" v="299"/>
          <ac:spMkLst>
            <pc:docMk/>
            <pc:sldMk cId="1551785400" sldId="295"/>
            <ac:spMk id="7" creationId="{D9B4A527-A86B-4756-8775-FA28C4786F3E}"/>
          </ac:spMkLst>
        </pc:spChg>
        <pc:spChg chg="mod ord">
          <ac:chgData name="Milan Cosson" userId="1b722937-9737-476f-bc2f-00e7be64c106" providerId="ADAL" clId="{875F30D1-5B82-4859-9C7D-640E2F15B2D5}" dt="2022-06-28T10:02:35.368" v="320" actId="1076"/>
          <ac:spMkLst>
            <pc:docMk/>
            <pc:sldMk cId="1551785400" sldId="295"/>
            <ac:spMk id="8" creationId="{FFCF2BB5-A92A-4145-BAC5-803B42C466A2}"/>
          </ac:spMkLst>
        </pc:spChg>
        <pc:spChg chg="mod ord">
          <ac:chgData name="Milan Cosson" userId="1b722937-9737-476f-bc2f-00e7be64c106" providerId="ADAL" clId="{875F30D1-5B82-4859-9C7D-640E2F15B2D5}" dt="2022-06-28T10:03:00.240" v="325" actId="108"/>
          <ac:spMkLst>
            <pc:docMk/>
            <pc:sldMk cId="1551785400" sldId="295"/>
            <ac:spMk id="9" creationId="{EC8EA57A-F6C8-4630-A4E0-A7B9CB234556}"/>
          </ac:spMkLst>
        </pc:spChg>
        <pc:spChg chg="mod ord">
          <ac:chgData name="Milan Cosson" userId="1b722937-9737-476f-bc2f-00e7be64c106" providerId="ADAL" clId="{875F30D1-5B82-4859-9C7D-640E2F15B2D5}" dt="2022-06-28T10:02:50.630" v="324" actId="113"/>
          <ac:spMkLst>
            <pc:docMk/>
            <pc:sldMk cId="1551785400" sldId="295"/>
            <ac:spMk id="10" creationId="{C8AE3A6A-C537-450E-A547-0EC6DD9F7A53}"/>
          </ac:spMkLst>
        </pc:spChg>
        <pc:spChg chg="ord">
          <ac:chgData name="Milan Cosson" userId="1b722937-9737-476f-bc2f-00e7be64c106" providerId="ADAL" clId="{875F30D1-5B82-4859-9C7D-640E2F15B2D5}" dt="2022-06-28T12:45:47.502" v="1927" actId="167"/>
          <ac:spMkLst>
            <pc:docMk/>
            <pc:sldMk cId="1551785400" sldId="295"/>
            <ac:spMk id="11" creationId="{62E64A7A-B241-457F-85AF-644F9663089B}"/>
          </ac:spMkLst>
        </pc:spChg>
        <pc:spChg chg="add mod">
          <ac:chgData name="Milan Cosson" userId="1b722937-9737-476f-bc2f-00e7be64c106" providerId="ADAL" clId="{875F30D1-5B82-4859-9C7D-640E2F15B2D5}" dt="2022-06-28T12:45:25.384" v="1902"/>
          <ac:spMkLst>
            <pc:docMk/>
            <pc:sldMk cId="1551785400" sldId="295"/>
            <ac:spMk id="19" creationId="{0FB6940C-6599-69E9-7B96-674153F0E544}"/>
          </ac:spMkLst>
        </pc:spChg>
        <pc:spChg chg="add mod">
          <ac:chgData name="Milan Cosson" userId="1b722937-9737-476f-bc2f-00e7be64c106" providerId="ADAL" clId="{875F30D1-5B82-4859-9C7D-640E2F15B2D5}" dt="2022-06-28T12:45:52.432" v="1938" actId="1036"/>
          <ac:spMkLst>
            <pc:docMk/>
            <pc:sldMk cId="1551785400" sldId="295"/>
            <ac:spMk id="20" creationId="{15756703-65DF-74A5-C519-581A40983479}"/>
          </ac:spMkLst>
        </pc:spChg>
        <pc:spChg chg="mod">
          <ac:chgData name="Milan Cosson" userId="1b722937-9737-476f-bc2f-00e7be64c106" providerId="ADAL" clId="{875F30D1-5B82-4859-9C7D-640E2F15B2D5}" dt="2022-06-28T10:03:37.386" v="333" actId="14100"/>
          <ac:spMkLst>
            <pc:docMk/>
            <pc:sldMk cId="1551785400" sldId="295"/>
            <ac:spMk id="39" creationId="{24D170D4-46F4-43FE-B0B4-2763010FA847}"/>
          </ac:spMkLst>
        </pc:spChg>
        <pc:spChg chg="mod">
          <ac:chgData name="Milan Cosson" userId="1b722937-9737-476f-bc2f-00e7be64c106" providerId="ADAL" clId="{875F30D1-5B82-4859-9C7D-640E2F15B2D5}" dt="2022-06-28T10:03:31.923" v="331" actId="1076"/>
          <ac:spMkLst>
            <pc:docMk/>
            <pc:sldMk cId="1551785400" sldId="295"/>
            <ac:spMk id="41" creationId="{D9808083-2602-4381-B2C0-93B66238FCB8}"/>
          </ac:spMkLst>
        </pc:spChg>
        <pc:spChg chg="mod">
          <ac:chgData name="Milan Cosson" userId="1b722937-9737-476f-bc2f-00e7be64c106" providerId="ADAL" clId="{875F30D1-5B82-4859-9C7D-640E2F15B2D5}" dt="2022-06-28T10:03:44.108" v="335" actId="14100"/>
          <ac:spMkLst>
            <pc:docMk/>
            <pc:sldMk cId="1551785400" sldId="295"/>
            <ac:spMk id="67" creationId="{54856FA3-20DE-4C1E-8670-977050ABC5CF}"/>
          </ac:spMkLst>
        </pc:spChg>
      </pc:sldChg>
      <pc:sldChg chg="addSp delSp modSp mod">
        <pc:chgData name="Milan Cosson" userId="1b722937-9737-476f-bc2f-00e7be64c106" providerId="ADAL" clId="{875F30D1-5B82-4859-9C7D-640E2F15B2D5}" dt="2022-06-28T12:45:36.910" v="1906" actId="478"/>
        <pc:sldMkLst>
          <pc:docMk/>
          <pc:sldMk cId="3358940979" sldId="296"/>
        </pc:sldMkLst>
        <pc:spChg chg="del">
          <ac:chgData name="Milan Cosson" userId="1b722937-9737-476f-bc2f-00e7be64c106" providerId="ADAL" clId="{875F30D1-5B82-4859-9C7D-640E2F15B2D5}" dt="2022-06-28T12:35:45.117" v="1733" actId="478"/>
          <ac:spMkLst>
            <pc:docMk/>
            <pc:sldMk cId="3358940979" sldId="296"/>
            <ac:spMk id="5" creationId="{45E1DCC2-11CD-41F7-969A-E4566F5B1573}"/>
          </ac:spMkLst>
        </pc:spChg>
        <pc:spChg chg="ord">
          <ac:chgData name="Milan Cosson" userId="1b722937-9737-476f-bc2f-00e7be64c106" providerId="ADAL" clId="{875F30D1-5B82-4859-9C7D-640E2F15B2D5}" dt="2022-06-28T10:04:55.317" v="344" actId="166"/>
          <ac:spMkLst>
            <pc:docMk/>
            <pc:sldMk cId="3358940979" sldId="296"/>
            <ac:spMk id="6" creationId="{D1EA6C15-C1C4-4A82-BC93-5F15BEC19581}"/>
          </ac:spMkLst>
        </pc:spChg>
        <pc:spChg chg="ord">
          <ac:chgData name="Milan Cosson" userId="1b722937-9737-476f-bc2f-00e7be64c106" providerId="ADAL" clId="{875F30D1-5B82-4859-9C7D-640E2F15B2D5}" dt="2022-06-28T10:04:55.317" v="344" actId="166"/>
          <ac:spMkLst>
            <pc:docMk/>
            <pc:sldMk cId="3358940979" sldId="296"/>
            <ac:spMk id="7" creationId="{88144A7C-A317-4A1A-AD52-95875AF24439}"/>
          </ac:spMkLst>
        </pc:spChg>
        <pc:spChg chg="add mod">
          <ac:chgData name="Milan Cosson" userId="1b722937-9737-476f-bc2f-00e7be64c106" providerId="ADAL" clId="{875F30D1-5B82-4859-9C7D-640E2F15B2D5}" dt="2022-06-28T12:45:26.950" v="1904"/>
          <ac:spMkLst>
            <pc:docMk/>
            <pc:sldMk cId="3358940979" sldId="296"/>
            <ac:spMk id="8" creationId="{B997FA41-CFCA-6D4C-BFDB-7D06B6C376D8}"/>
          </ac:spMkLst>
        </pc:spChg>
        <pc:spChg chg="add del mod">
          <ac:chgData name="Milan Cosson" userId="1b722937-9737-476f-bc2f-00e7be64c106" providerId="ADAL" clId="{875F30D1-5B82-4859-9C7D-640E2F15B2D5}" dt="2022-06-28T12:45:36.910" v="1906" actId="478"/>
          <ac:spMkLst>
            <pc:docMk/>
            <pc:sldMk cId="3358940979" sldId="296"/>
            <ac:spMk id="10" creationId="{0C3F2CF6-5597-7887-E9FF-B7BBA700944E}"/>
          </ac:spMkLst>
        </pc:spChg>
        <pc:graphicFrameChg chg="mod ord modGraphic">
          <ac:chgData name="Milan Cosson" userId="1b722937-9737-476f-bc2f-00e7be64c106" providerId="ADAL" clId="{875F30D1-5B82-4859-9C7D-640E2F15B2D5}" dt="2022-06-28T12:35:33.361" v="1732" actId="20577"/>
          <ac:graphicFrameMkLst>
            <pc:docMk/>
            <pc:sldMk cId="3358940979" sldId="296"/>
            <ac:graphicFrameMk id="9" creationId="{CDF24725-4E16-F687-E839-9CDE396BAF0D}"/>
          </ac:graphicFrameMkLst>
        </pc:graphicFrameChg>
      </pc:sldChg>
      <pc:sldChg chg="addSp modSp mod">
        <pc:chgData name="Milan Cosson" userId="1b722937-9737-476f-bc2f-00e7be64c106" providerId="ADAL" clId="{875F30D1-5B82-4859-9C7D-640E2F15B2D5}" dt="2022-06-28T12:45:59.318" v="1954" actId="1036"/>
        <pc:sldMkLst>
          <pc:docMk/>
          <pc:sldMk cId="2926139847" sldId="297"/>
        </pc:sldMkLst>
        <pc:spChg chg="add mod">
          <ac:chgData name="Milan Cosson" userId="1b722937-9737-476f-bc2f-00e7be64c106" providerId="ADAL" clId="{875F30D1-5B82-4859-9C7D-640E2F15B2D5}" dt="2022-06-28T12:45:22.662" v="1899"/>
          <ac:spMkLst>
            <pc:docMk/>
            <pc:sldMk cId="2926139847" sldId="297"/>
            <ac:spMk id="13" creationId="{CED5A5EE-B965-8FB1-0FFF-4487BC87BC89}"/>
          </ac:spMkLst>
        </pc:spChg>
        <pc:spChg chg="add mod">
          <ac:chgData name="Milan Cosson" userId="1b722937-9737-476f-bc2f-00e7be64c106" providerId="ADAL" clId="{875F30D1-5B82-4859-9C7D-640E2F15B2D5}" dt="2022-06-28T12:45:59.318" v="1954" actId="1036"/>
          <ac:spMkLst>
            <pc:docMk/>
            <pc:sldMk cId="2926139847" sldId="297"/>
            <ac:spMk id="14" creationId="{D50256C1-57F8-6913-C5A8-E94FA2FCA993}"/>
          </ac:spMkLst>
        </pc:spChg>
      </pc:sldChg>
      <pc:sldMasterChg chg="delSp modSp mod modSldLayout">
        <pc:chgData name="Milan Cosson" userId="1b722937-9737-476f-bc2f-00e7be64c106" providerId="ADAL" clId="{875F30D1-5B82-4859-9C7D-640E2F15B2D5}" dt="2022-06-28T12:44:31.804" v="1777" actId="478"/>
        <pc:sldMasterMkLst>
          <pc:docMk/>
          <pc:sldMasterMk cId="3591108463" sldId="2147483660"/>
        </pc:sldMasterMkLst>
        <pc:spChg chg="del">
          <ac:chgData name="Milan Cosson" userId="1b722937-9737-476f-bc2f-00e7be64c106" providerId="ADAL" clId="{875F30D1-5B82-4859-9C7D-640E2F15B2D5}" dt="2022-06-28T12:44:18.508" v="1772" actId="478"/>
          <ac:spMkLst>
            <pc:docMk/>
            <pc:sldMasterMk cId="3591108463" sldId="2147483660"/>
            <ac:spMk id="4" creationId="{E7F06E1F-D644-4F11-9C6B-F8D54F8A3E78}"/>
          </ac:spMkLst>
        </pc:spChg>
        <pc:spChg chg="del">
          <ac:chgData name="Milan Cosson" userId="1b722937-9737-476f-bc2f-00e7be64c106" providerId="ADAL" clId="{875F30D1-5B82-4859-9C7D-640E2F15B2D5}" dt="2022-06-28T12:44:24.255" v="1773" actId="478"/>
          <ac:spMkLst>
            <pc:docMk/>
            <pc:sldMasterMk cId="3591108463" sldId="2147483660"/>
            <ac:spMk id="10" creationId="{CC30895E-8558-43B7-88FB-9F10099099EF}"/>
          </ac:spMkLst>
        </pc:spChg>
        <pc:picChg chg="mod">
          <ac:chgData name="Milan Cosson" userId="1b722937-9737-476f-bc2f-00e7be64c106" providerId="ADAL" clId="{875F30D1-5B82-4859-9C7D-640E2F15B2D5}" dt="2022-06-28T12:43:59.608" v="1734" actId="1076"/>
          <ac:picMkLst>
            <pc:docMk/>
            <pc:sldMasterMk cId="3591108463" sldId="2147483660"/>
            <ac:picMk id="3" creationId="{B027760F-5F73-47ED-8334-F365AA02846C}"/>
          </ac:picMkLst>
        </pc:picChg>
        <pc:sldLayoutChg chg="addSp delSp mod">
          <pc:chgData name="Milan Cosson" userId="1b722937-9737-476f-bc2f-00e7be64c106" providerId="ADAL" clId="{875F30D1-5B82-4859-9C7D-640E2F15B2D5}" dt="2022-06-28T12:44:31.804" v="1777" actId="478"/>
          <pc:sldLayoutMkLst>
            <pc:docMk/>
            <pc:sldMasterMk cId="3591108463" sldId="2147483660"/>
            <pc:sldLayoutMk cId="1071623652" sldId="2147483677"/>
          </pc:sldLayoutMkLst>
          <pc:spChg chg="del">
            <ac:chgData name="Milan Cosson" userId="1b722937-9737-476f-bc2f-00e7be64c106" providerId="ADAL" clId="{875F30D1-5B82-4859-9C7D-640E2F15B2D5}" dt="2022-06-28T12:44:31.804" v="1777" actId="478"/>
            <ac:spMkLst>
              <pc:docMk/>
              <pc:sldMasterMk cId="3591108463" sldId="2147483660"/>
              <pc:sldLayoutMk cId="1071623652" sldId="2147483677"/>
              <ac:spMk id="3" creationId="{1DE10B4D-4606-4171-8C03-DB6DCC94C19B}"/>
            </ac:spMkLst>
          </pc:spChg>
          <pc:spChg chg="del">
            <ac:chgData name="Milan Cosson" userId="1b722937-9737-476f-bc2f-00e7be64c106" providerId="ADAL" clId="{875F30D1-5B82-4859-9C7D-640E2F15B2D5}" dt="2022-06-28T12:44:25.957" v="1774" actId="478"/>
            <ac:spMkLst>
              <pc:docMk/>
              <pc:sldMasterMk cId="3591108463" sldId="2147483660"/>
              <pc:sldLayoutMk cId="1071623652" sldId="2147483677"/>
              <ac:spMk id="22" creationId="{0C591005-A978-4017-82AC-F4C5CD330576}"/>
            </ac:spMkLst>
          </pc:spChg>
          <pc:picChg chg="add del">
            <ac:chgData name="Milan Cosson" userId="1b722937-9737-476f-bc2f-00e7be64c106" providerId="ADAL" clId="{875F30D1-5B82-4859-9C7D-640E2F15B2D5}" dt="2022-06-28T12:44:30.272" v="1776" actId="478"/>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28/06/2022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28/06/2022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335149" y="-509841"/>
            <a:ext cx="1605700" cy="1881484"/>
          </a:xfrm>
          <a:prstGeom prst="rect">
            <a:avLst/>
          </a:prstGeom>
          <a:ln w="3175">
            <a:miter lim="400000"/>
          </a:ln>
        </p:spPr>
      </p:pic>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82155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ci-après le titre de créance.</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guigui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&lt;</a:t>
            </a:r>
            <a:r>
              <a:rPr lang="fr-FR" sz="800" cap="none" dirty="0" err="1">
                <a:solidFill>
                  <a:schemeClr val="tx2"/>
                </a:solidFill>
              </a:rPr>
              <a:t>dic</a:t>
            </a:r>
            <a:r>
              <a:rPr lang="fr-FR" sz="800" cap="none" dirty="0">
                <a:solidFill>
                  <a:schemeClr val="tx2"/>
                </a:solidFill>
              </a:rPr>
              <a:t>&gt;</a:t>
            </a:r>
            <a:r>
              <a:rPr lang="fr-FR" sz="800" b="1" cap="none" dirty="0">
                <a:solidFill>
                  <a:srgbClr val="B9A049"/>
                </a:solidFill>
                <a:latin typeface="Futura PT" panose="020B0902020204020203" pitchFamily="34" charset="0"/>
              </a:rPr>
              <a:t> </a:t>
            </a:r>
            <a:r>
              <a:rPr lang="fr-FR" sz="800" cap="none" dirty="0">
                <a:solidFill>
                  <a:schemeClr val="tx2"/>
                </a:solidFill>
              </a:rPr>
              <a:t>(hors remboursement anticipé automatique). </a:t>
            </a: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p>
          <a:p>
            <a:pPr marL="171450" indent="-171450" algn="just">
              <a:spcBef>
                <a:spcPts val="1200"/>
              </a:spcBef>
              <a:buClr>
                <a:srgbClr val="1C1C1C"/>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a:t>
            </a:r>
            <a:r>
              <a:rPr lang="fr-FR" sz="800" b="1" cap="none" dirty="0">
                <a:solidFill>
                  <a:srgbClr val="000000"/>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800" i="1" cap="none" dirty="0">
              <a:solidFill>
                <a:schemeClr val="tx2"/>
              </a:solidFill>
            </a:endParaRPr>
          </a:p>
          <a:p>
            <a:pPr marL="171450" indent="-171450" algn="just">
              <a:spcBef>
                <a:spcPts val="1200"/>
              </a:spcBef>
              <a:buClr>
                <a:srgbClr val="1C1C1C"/>
              </a:buClr>
              <a:buSzPct val="100000"/>
              <a:buFont typeface="Wingdings" panose="05000000000000000000" pitchFamily="2" charset="2"/>
              <a:buChar char="§"/>
            </a:pP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41577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International</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International</a:t>
            </a:r>
            <a:r>
              <a:rPr lang="fr-FR" sz="800" baseline="30000" dirty="0">
                <a:solidFill>
                  <a:schemeClr val="tx2"/>
                </a:solidFill>
                <a:latin typeface="Proxima Nova Rg" panose="02000506030000020004" pitchFamily="2" charset="0"/>
              </a:rPr>
              <a:t>(3)</a:t>
            </a: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607859"/>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latin typeface="Proxima Nova Rg" panose="02000506030000020004" pitchFamily="2" charset="0"/>
              </a:rPr>
              <a:t>(1) </a:t>
            </a:r>
            <a:r>
              <a:rPr lang="fr-FR" sz="650" dirty="0">
                <a:solidFill>
                  <a:schemeClr val="tx2"/>
                </a:solidFill>
                <a:latin typeface="Proxima Nova Rg" panose="02000506030000020004" pitchFamily="2" charset="0"/>
              </a:rPr>
              <a:t>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baseline="30000" dirty="0">
                <a:solidFill>
                  <a:schemeClr val="tx2"/>
                </a:solidFill>
                <a:latin typeface="Proxima Nova Rg" panose="02000506030000020004" pitchFamily="2" charset="0"/>
              </a:rPr>
              <a:t>''(2)''</a:t>
            </a:r>
            <a:r>
              <a:rPr lang="fr-FR" sz="650" dirty="0">
                <a:solidFill>
                  <a:schemeClr val="tx2"/>
                </a:solidFill>
                <a:latin typeface="Proxima Nova Rg" panose="02000506030000020004" pitchFamily="2" charset="0"/>
              </a:rPr>
              <a:t> Le remboursement automatique anticipé ne pourra pas se faire, en tout état de cause, avant le &lt;</a:t>
            </a:r>
            <a:r>
              <a:rPr lang="fr-FR" sz="700" dirty="0"/>
              <a:t>2PDC_MAJ&gt;.</a:t>
            </a:r>
            <a:endParaRPr lang="fr-FR" sz="650" dirty="0">
              <a:solidFill>
                <a:schemeClr val="tx2"/>
              </a:solidFill>
              <a:latin typeface="Proxima Nova Rg" panose="02000506030000020004" pitchFamily="2" charset="0"/>
            </a:endParaRPr>
          </a:p>
          <a:p>
            <a:pPr algn="just" defTabSz="914400"/>
            <a:r>
              <a:rPr lang="fr-FR" sz="650" baseline="30000" dirty="0">
                <a:solidFill>
                  <a:schemeClr val="tx2"/>
                </a:solidFill>
                <a:latin typeface="Proxima Nova Rg" panose="02000506030000020004" pitchFamily="2" charset="0"/>
              </a:rPr>
              <a:t>(3)</a:t>
            </a:r>
            <a:r>
              <a:rPr lang="fr-FR" sz="650" dirty="0">
                <a:solidFill>
                  <a:schemeClr val="tx2"/>
                </a:solidFill>
                <a:latin typeface="Proxima Nova Rg" panose="02000506030000020004" pitchFamily="2" charset="0"/>
              </a:rPr>
              <a:t> Goldman Sachs International : Standard &amp; </a:t>
            </a:r>
            <a:r>
              <a:rPr lang="fr-FR" sz="650" dirty="0" err="1">
                <a:solidFill>
                  <a:schemeClr val="tx2"/>
                </a:solidFill>
                <a:latin typeface="Proxima Nova Rg" panose="02000506030000020004" pitchFamily="2" charset="0"/>
              </a:rPr>
              <a:t>Poor’s</a:t>
            </a:r>
            <a:r>
              <a:rPr lang="fr-FR" sz="650" dirty="0">
                <a:solidFill>
                  <a:schemeClr val="tx2"/>
                </a:solidFill>
                <a:latin typeface="Proxima Nova Rg" panose="02000506030000020004" pitchFamily="2" charset="0"/>
              </a:rPr>
              <a:t> : A+, Moody’s : A1, Fitch : A+ : notations en vigueur au moment de la rédaction de cette brochure le 29 juin 2022. Ces notations peuvent être </a:t>
            </a:r>
            <a:r>
              <a:rPr lang="fr-FR" sz="650" dirty="0" err="1">
                <a:solidFill>
                  <a:schemeClr val="tx2"/>
                </a:solidFill>
                <a:latin typeface="Proxima Nova Rg" panose="02000506030000020004" pitchFamily="2" charset="0"/>
              </a:rPr>
              <a:t>revisées</a:t>
            </a:r>
            <a:r>
              <a:rPr lang="fr-FR" sz="650" dirty="0">
                <a:solidFill>
                  <a:schemeClr val="tx2"/>
                </a:solidFill>
                <a:latin typeface="Proxima Nova Rg" panose="02000506030000020004" pitchFamily="2" charset="0"/>
              </a:rPr>
              <a:t> à tout moment et ne sont pas une garantie de la solvabilité de l’Emetteur. Elles ne sauraient constituer un argument de souscription au titre de créance.</a:t>
            </a:r>
          </a:p>
        </p:txBody>
      </p:sp>
      <p:sp>
        <p:nvSpPr>
          <p:cNvPr id="10" name="Rectangle">
            <a:extLst>
              <a:ext uri="{FF2B5EF4-FFF2-40B4-BE49-F238E27FC236}">
                <a16:creationId xmlns:a16="http://schemas.microsoft.com/office/drawing/2014/main" id="{C7E1A332-782B-B2DB-CFCE-66824D35B1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62887D8A-B44A-3C8A-051A-B698EF498BB6}"/>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dirty="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guigui » EST TRÈS SENSIBLE À UNE FAIBLE VARIATION DU cours DE l’action la moins performante AUTOUR DES SEUILS DE 50% ET DE 100%% DE SON Cours Initial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a:t>
            </a:r>
          </a:p>
          <a:p>
            <a:pPr marL="0" lvl="1" algn="just"/>
            <a:r>
              <a:rPr lang="fr-FR" sz="650" baseline="30000" dirty="0">
                <a:solidFill>
                  <a:schemeClr val="tx2"/>
                </a:solidFill>
                <a:latin typeface="+mn-lt"/>
              </a:rPr>
              <a:t>''(2)''</a:t>
            </a:r>
            <a:r>
              <a:rPr lang="fr-FR" sz="650" dirty="0">
                <a:solidFill>
                  <a:schemeClr val="tx2"/>
                </a:solidFill>
                <a:latin typeface="+mn-lt"/>
              </a:rPr>
              <a:t> Hors frais, dividendes réinvestis dans action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23084" y="1728204"/>
            <a:ext cx="3239378" cy="1908215"/>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700" dirty="0"/>
              <a:t>À la fin du trimestre 1, à la date de constatation correspondante</a:t>
            </a:r>
            <a:r>
              <a:rPr lang="fr-FR" sz="700" baseline="30000" dirty="0">
                <a:solidFill>
                  <a:schemeClr val="tx2"/>
                </a:solidFill>
                <a:latin typeface="Proxima Nova Rg" panose="02000506030000020004" pitchFamily="2" charset="0"/>
              </a:rPr>
              <a:t>(1)</a:t>
            </a:r>
            <a:r>
              <a:rPr lang="fr-FR" sz="700" dirty="0"/>
              <a:t>, l’action la moins performante clôture à un cours strictement supérieur à 100% de son Cours Initial. Le produit verse donc un coupon de 1,00% au titre du trimestre.</a:t>
            </a:r>
          </a:p>
          <a:p>
            <a:pPr lvl="0" algn="just" defTabSz="1042988" fontAlgn="base">
              <a:spcBef>
                <a:spcPct val="0"/>
              </a:spcBef>
              <a:spcAft>
                <a:spcPct val="0"/>
              </a:spcAft>
            </a:pPr>
            <a:endParaRPr lang="fr-FR" sz="700" dirty="0"/>
          </a:p>
          <a:p>
            <a:pPr lvl="0" algn="just" defTabSz="1042988" fontAlgn="base">
              <a:spcBef>
                <a:spcPct val="0"/>
              </a:spcBef>
              <a:spcAft>
                <a:spcPct val="0"/>
              </a:spcAft>
            </a:pPr>
            <a:r>
              <a:rPr lang="fr-FR" sz="700" dirty="0"/>
              <a:t>À l’issue des trimestres 2 à 39, aux dates de constatation correspondantes</a:t>
            </a:r>
            <a:r>
              <a:rPr lang="fr-FR" sz="700" baseline="30000" dirty="0"/>
              <a:t>(1)</a:t>
            </a:r>
            <a:r>
              <a:rPr lang="fr-FR" sz="700" dirty="0"/>
              <a:t>, l’action la moins performante clôture à un cours strictement inférieur à 100% de son Cours Initial. Le mécanisme de remboursement anticipé automatique n’est donc pas activé et le produit ne verse aucun coupon.</a:t>
            </a:r>
          </a:p>
          <a:p>
            <a:pPr lvl="0" algn="just" defTabSz="1042988" fontAlgn="base">
              <a:spcBef>
                <a:spcPct val="0"/>
              </a:spcBef>
              <a:spcAft>
                <a:spcPct val="0"/>
              </a:spcAft>
            </a:pPr>
            <a:endParaRPr lang="fr-FR" sz="700" dirty="0">
              <a:highlight>
                <a:srgbClr val="FFFF00"/>
              </a:highlight>
            </a:endParaRPr>
          </a:p>
          <a:p>
            <a:pPr lvl="0" algn="just" defTabSz="1042988" fontAlgn="base">
              <a:spcBef>
                <a:spcPct val="0"/>
              </a:spcBef>
              <a:spcAft>
                <a:spcPts val="600"/>
              </a:spcAft>
            </a:pPr>
            <a:r>
              <a:rPr lang="fr-FR" sz="700" dirty="0"/>
              <a:t>À la date de constatation finale</a:t>
            </a:r>
            <a:r>
              <a:rPr lang="fr-FR" sz="700" baseline="30000" dirty="0"/>
              <a:t>(1)</a:t>
            </a:r>
            <a:r>
              <a:rPr lang="fr-FR" sz="700" dirty="0"/>
              <a:t>, l’action la moins performante clôture à un cours strictement inférieur à 50% de son Cours Initial (30% dans cet exemple). L’investisseur récupère alors le capital initialement investi diminué de l’intégralité de la baisse enregistrée par l’action la moins performante, soit 30% de son capital initial dans cet exemple.</a:t>
            </a:r>
          </a:p>
          <a:p>
            <a:pPr lvl="0" algn="just" defTabSz="1042988" fontAlgn="base">
              <a:spcBef>
                <a:spcPct val="0"/>
              </a:spcBef>
              <a:spcAft>
                <a:spcPts val="600"/>
              </a:spcAft>
            </a:pPr>
            <a:r>
              <a:rPr lang="fr-FR" sz="700" dirty="0"/>
              <a:t>Ce qui correspond à un Taux de Rendement Annuel net négatif de        </a:t>
            </a:r>
            <a:r>
              <a:rPr lang="fr-FR" sz="700" dirty="0">
                <a:solidFill>
                  <a:srgbClr val="000000"/>
                </a:solidFill>
                <a:highlight>
                  <a:srgbClr val="00FFFF"/>
                </a:highlight>
              </a:rPr>
              <a:t>-12,12%</a:t>
            </a:r>
            <a:r>
              <a:rPr lang="fr-FR" sz="700" baseline="30000" dirty="0"/>
              <a:t>''(2)''</a:t>
            </a:r>
            <a:r>
              <a:rPr lang="fr-FR" sz="700" dirty="0"/>
              <a:t>, contre un Taux de Rendement Annuel net négatif de </a:t>
            </a:r>
            <a:r>
              <a:rPr lang="fr-FR" sz="700" dirty="0">
                <a:solidFill>
                  <a:srgbClr val="000000"/>
                </a:solidFill>
                <a:highlight>
                  <a:srgbClr val="00FFFF"/>
                </a:highlight>
              </a:rPr>
              <a:t>-12,21%</a:t>
            </a:r>
            <a:r>
              <a:rPr lang="fr-FR" sz="700" baseline="30000" dirty="0"/>
              <a:t>''(2)''</a:t>
            </a:r>
            <a:r>
              <a:rPr lang="fr-FR" sz="700" dirty="0"/>
              <a:t>, pour un investissement direct dans l’action la moins performante</a:t>
            </a:r>
            <a:r>
              <a:rPr lang="fr-FR" sz="700" baseline="30000" dirty="0"/>
              <a:t>(3)</a:t>
            </a:r>
            <a:r>
              <a:rPr lang="fr-FR" sz="7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23084" y="4808320"/>
            <a:ext cx="3239378" cy="1154162"/>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dirty="0">
                <a:latin typeface="+mn-lt"/>
              </a:rPr>
              <a:t>À l’issue du trimestre 2, à la date de constatation correspondante</a:t>
            </a:r>
            <a:r>
              <a:rPr lang="fr-FR" baseline="30000" dirty="0">
                <a:latin typeface="+mn-lt"/>
              </a:rPr>
              <a:t>(1)</a:t>
            </a:r>
            <a:r>
              <a:rPr lang="fr-FR" dirty="0">
                <a:latin typeface="+mn-lt"/>
              </a:rPr>
              <a:t>, l’action la moins performante clôture à un cours strictement inférieur à 100% de son Cours Initial mais supérieur au seuil de versement du coupon. Le mécanisme de remboursement anticipé automatique n’est donc pas activé mais le produit verse un coupon de 1,00% au titre du trimestre .</a:t>
            </a:r>
          </a:p>
          <a:p>
            <a:pPr lvl="0" defTabSz="1042988" fontAlgn="base">
              <a:spcBef>
                <a:spcPct val="0"/>
              </a:spcBef>
              <a:spcAft>
                <a:spcPct val="0"/>
              </a:spcAft>
            </a:pPr>
            <a:endParaRPr lang="fr-FR" dirty="0">
              <a:latin typeface="+mn-lt"/>
            </a:endParaRPr>
          </a:p>
          <a:p>
            <a:pPr lvl="0" defTabSz="1042988" fontAlgn="base">
              <a:spcBef>
                <a:spcPct val="0"/>
              </a:spcBef>
              <a:spcAft>
                <a:spcPts val="600"/>
              </a:spcAft>
            </a:pPr>
            <a:r>
              <a:rPr lang="fr-FR" dirty="0">
                <a:latin typeface="+mn-lt"/>
              </a:rPr>
              <a:t>À la date de constatation finale(1), l’action la moins performante clôture à un cours strictement inférieur à 100%% de son Cours Initial (65% dans cet exemple) mais strictement supérieur à 50% de son Cours Initial. L’investisseur récupère alors l’intégralité de son capital initialement investi.</a:t>
            </a:r>
          </a:p>
          <a:p>
            <a:pPr lvl="0" defTabSz="1042988" fontAlgn="base">
              <a:spcBef>
                <a:spcPct val="0"/>
              </a:spcBef>
              <a:spcAft>
                <a:spcPts val="600"/>
              </a:spcAft>
            </a:pPr>
            <a:r>
              <a:rPr lang="fr-FR" dirty="0">
                <a:latin typeface="+mn-lt"/>
              </a:rPr>
              <a:t>Ce qui correspond à un Taux de Rendement Annuel net de </a:t>
            </a:r>
            <a:r>
              <a:rPr lang="fr-FR" dirty="0">
                <a:solidFill>
                  <a:srgbClr val="000000"/>
                </a:solidFill>
                <a:highlight>
                  <a:srgbClr val="00FFFF"/>
                </a:highlight>
                <a:latin typeface="+mn-lt"/>
              </a:rPr>
              <a:t>-0,88%</a:t>
            </a:r>
            <a:r>
              <a:rPr lang="fr-FR" baseline="30000" dirty="0">
                <a:solidFill>
                  <a:srgbClr val="04202E"/>
                </a:solidFill>
                <a:latin typeface="+mn-lt"/>
              </a:rPr>
              <a:t>''(2)''</a:t>
            </a:r>
            <a:r>
              <a:rPr lang="fr-FR" dirty="0">
                <a:solidFill>
                  <a:srgbClr val="04202E"/>
                </a:solidFill>
                <a:latin typeface="+mn-lt"/>
              </a:rPr>
              <a:t>, </a:t>
            </a:r>
            <a:r>
              <a:rPr lang="fr-FR" dirty="0">
                <a:latin typeface="+mn-lt"/>
              </a:rPr>
              <a:t>contre un Taux de Rendement Annuel net de </a:t>
            </a:r>
            <a:r>
              <a:rPr lang="fr-FR" dirty="0">
                <a:solidFill>
                  <a:srgbClr val="000000"/>
                </a:solidFill>
                <a:highlight>
                  <a:srgbClr val="00FFFF"/>
                </a:highlight>
                <a:latin typeface="+mn-lt"/>
              </a:rPr>
              <a:t>-5,17%</a:t>
            </a:r>
            <a:r>
              <a:rPr lang="fr-FR" baseline="30000" dirty="0">
                <a:latin typeface="+mn-lt"/>
              </a:rPr>
              <a:t>(</a:t>
            </a:r>
            <a:r>
              <a:rPr lang="fr-FR" baseline="30000" dirty="0">
                <a:solidFill>
                  <a:srgbClr val="04202E"/>
                </a:solidFill>
                <a:latin typeface="+mn-lt"/>
              </a:rPr>
              <a:t>2)</a:t>
            </a:r>
            <a:r>
              <a:rPr lang="fr-FR" dirty="0">
                <a:solidFill>
                  <a:srgbClr val="04202E"/>
                </a:solidFill>
                <a:latin typeface="+mn-lt"/>
              </a:rPr>
              <a:t>, </a:t>
            </a:r>
            <a:r>
              <a:rPr lang="fr-FR" dirty="0">
                <a:latin typeface="+mn-lt"/>
              </a:rPr>
              <a:t>pour un investissement direct dans l’action la moins performante</a:t>
            </a:r>
            <a:r>
              <a:rPr lang="fr-FR" baseline="30000" dirty="0">
                <a:solidFill>
                  <a:srgbClr val="04202E"/>
                </a:solidFill>
                <a:latin typeface="+mn-lt"/>
              </a:rPr>
              <a:t>(3)</a:t>
            </a:r>
            <a:r>
              <a:rPr lang="fr-FR" dirty="0">
                <a:solidFill>
                  <a:srgbClr val="04202E"/>
                </a:solidFill>
                <a:latin typeface="+mn-lt"/>
              </a:rPr>
              <a:t>,</a:t>
            </a:r>
            <a:r>
              <a:rPr lang="fr-FR" baseline="30000" dirty="0">
                <a:solidFill>
                  <a:srgbClr val="04202E"/>
                </a:solidFill>
                <a:latin typeface="+mn-lt"/>
              </a:rPr>
              <a:t> </a:t>
            </a:r>
            <a:r>
              <a:rPr lang="fr-FR" dirty="0">
                <a:latin typeface="+mn-lt"/>
              </a:rPr>
              <a:t>du fait du </a:t>
            </a:r>
            <a:r>
              <a:rPr lang="fr-FR" b="1" dirty="0">
                <a:latin typeface="+mn-lt"/>
              </a:rPr>
              <a:t>mécanisme de remboursement à l’échéance</a:t>
            </a:r>
            <a:r>
              <a:rPr lang="fr-FR" b="1" baseline="30000" dirty="0">
                <a:solidFill>
                  <a:srgbClr val="04202E"/>
                </a:solidFill>
                <a:latin typeface="+mn-lt"/>
              </a:rPr>
              <a:t>(1)</a:t>
            </a:r>
            <a:r>
              <a:rPr lang="fr-FR" b="1" dirty="0">
                <a:latin typeface="+mn-lt"/>
              </a:rPr>
              <a:t> de « guigui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23084" y="7477376"/>
            <a:ext cx="3239378" cy="1338828"/>
          </a:xfrm>
          <a:prstGeom prst="rect">
            <a:avLst/>
          </a:prstGeom>
          <a:solidFill>
            <a:schemeClr val="bg1"/>
          </a:solidFill>
          <a:ln>
            <a:noFill/>
          </a:ln>
          <a:effectLst/>
        </p:spPr>
        <p:txBody>
          <a:bodyPr wrap="square" lIns="0" tIns="0" rIns="0" bIns="0" rtlCol="0">
            <a:spAutoFit/>
          </a:bodyPr>
          <a:lstStyle/>
          <a:p>
            <a:pPr algn="just">
              <a:spcAft>
                <a:spcPts val="600"/>
              </a:spcAft>
            </a:pPr>
            <a:r>
              <a:rPr lang="fr-FR" sz="700" dirty="0">
                <a:solidFill>
                  <a:schemeClr val="tx2"/>
                </a:solidFill>
              </a:rPr>
              <a:t>Du trimestre 1 au trimestre 3, aux dates de constatation correspondantes</a:t>
            </a:r>
            <a:r>
              <a:rPr lang="fr-FR" sz="700" baseline="30000" dirty="0">
                <a:solidFill>
                  <a:schemeClr val="tx2"/>
                </a:solidFill>
              </a:rPr>
              <a:t>(1)</a:t>
            </a:r>
            <a:r>
              <a:rPr lang="fr-FR" sz="700" dirty="0">
                <a:solidFill>
                  <a:schemeClr val="tx2"/>
                </a:solidFill>
              </a:rPr>
              <a:t>, l’action la moins performante clôture à un cours supérieur à </a:t>
            </a:r>
            <a:r>
              <a:rPr lang="fr-FR" sz="700" dirty="0">
                <a:solidFill>
                  <a:schemeClr val="tx2"/>
                </a:solidFill>
                <a:highlight>
                  <a:srgbClr val="FF00FF"/>
                </a:highlight>
              </a:rPr>
              <a:t>&lt;ABAC2</a:t>
            </a:r>
            <a:r>
              <a:rPr lang="fr-FR" sz="700" dirty="0">
                <a:solidFill>
                  <a:schemeClr val="tx2"/>
                </a:solidFill>
              </a:rPr>
              <a:t>&gt;. Le produit verse alors un coupon de 1,00% au titre de chaque trimestre.</a:t>
            </a:r>
          </a:p>
          <a:p>
            <a:pPr algn="just">
              <a:spcAft>
                <a:spcPts val="600"/>
              </a:spcAft>
            </a:pPr>
            <a:r>
              <a:rPr lang="fr-FR" sz="700" dirty="0">
                <a:solidFill>
                  <a:schemeClr val="tx2"/>
                </a:solidFill>
              </a:rPr>
              <a:t>Dès la fin du trimestre 4, à la date de constatation correspondante</a:t>
            </a:r>
            <a:r>
              <a:rPr lang="fr-FR" sz="700" baseline="30000" dirty="0">
                <a:solidFill>
                  <a:schemeClr val="tx2"/>
                </a:solidFill>
              </a:rPr>
              <a:t>(1)</a:t>
            </a:r>
            <a:r>
              <a:rPr lang="fr-FR" sz="700" dirty="0">
                <a:solidFill>
                  <a:schemeClr val="tx2"/>
                </a:solidFill>
              </a:rPr>
              <a:t>, l’action la moins performante clôture à un cours supérieur à 100% de son Cours Initial (115% dans cet exemple). Le produit est alors automatiquement remboursé par anticipation. L’investisseur récupère l’intégralité du capital initial majoré d’un coupon de 1,00% au titre du trimestre.</a:t>
            </a:r>
          </a:p>
          <a:p>
            <a:pPr algn="just">
              <a:spcAft>
                <a:spcPts val="600"/>
              </a:spcAft>
            </a:pPr>
            <a:r>
              <a:rPr lang="fr-FR" sz="700" dirty="0">
                <a:solidFill>
                  <a:srgbClr val="04202E"/>
                </a:solidFill>
              </a:rPr>
              <a:t>Ce qui correspond à un Taux de Rendement Annuel net de </a:t>
            </a:r>
            <a:r>
              <a:rPr lang="fr-FR" sz="700" dirty="0">
                <a:solidFill>
                  <a:srgbClr val="04202E"/>
                </a:solidFill>
                <a:highlight>
                  <a:srgbClr val="00FFFF"/>
                </a:highlight>
              </a:rPr>
              <a:t>2,87%</a:t>
            </a:r>
            <a:r>
              <a:rPr lang="fr-FR" sz="700" baseline="30000" dirty="0">
                <a:solidFill>
                  <a:srgbClr val="04202E"/>
                </a:solidFill>
                <a:highlight>
                  <a:srgbClr val="00FFFF"/>
                </a:highlight>
              </a:rPr>
              <a:t>(</a:t>
            </a:r>
            <a:r>
              <a:rPr lang="fr-FR" sz="700" baseline="30000" dirty="0">
                <a:solidFill>
                  <a:srgbClr val="04202E"/>
                </a:solidFill>
              </a:rPr>
              <a:t>2)</a:t>
            </a:r>
            <a:r>
              <a:rPr lang="fr-FR" sz="700" dirty="0">
                <a:solidFill>
                  <a:srgbClr val="04202E"/>
                </a:solidFill>
              </a:rPr>
              <a:t>, contre un Taux de Rendement Annuel net de </a:t>
            </a:r>
            <a:r>
              <a:rPr lang="fr-FR" sz="700" dirty="0">
                <a:highlight>
                  <a:srgbClr val="00FFFF"/>
                </a:highlight>
              </a:rPr>
              <a:t>13,68%</a:t>
            </a:r>
            <a:r>
              <a:rPr lang="fr-FR" sz="700" baseline="30000" dirty="0">
                <a:solidFill>
                  <a:srgbClr val="04202E"/>
                </a:solidFill>
                <a:highlight>
                  <a:srgbClr val="00FFFF"/>
                </a:highlight>
              </a:rPr>
              <a:t>(</a:t>
            </a:r>
            <a:r>
              <a:rPr lang="fr-FR" sz="700" baseline="30000" dirty="0">
                <a:solidFill>
                  <a:srgbClr val="04202E"/>
                </a:solidFill>
              </a:rPr>
              <a:t>2)</a:t>
            </a:r>
            <a:r>
              <a:rPr lang="fr-FR" sz="700" dirty="0">
                <a:solidFill>
                  <a:srgbClr val="04202E"/>
                </a:solidFill>
              </a:rPr>
              <a:t> pour un investissement direct dans </a:t>
            </a:r>
            <a:r>
              <a:rPr lang="it-IT" sz="700" dirty="0">
                <a:solidFill>
                  <a:srgbClr val="04202E"/>
                </a:solidFill>
              </a:rPr>
              <a:t>l’action la moins performante</a:t>
            </a:r>
            <a:r>
              <a:rPr lang="fr-FR" sz="700" baseline="30000" dirty="0">
                <a:solidFill>
                  <a:srgbClr val="04202E"/>
                </a:solidFill>
              </a:rPr>
              <a:t>(3)</a:t>
            </a:r>
            <a:r>
              <a:rPr lang="fr-FR" sz="700" dirty="0">
                <a:solidFill>
                  <a:srgbClr val="04202E"/>
                </a:solidFill>
              </a:rPr>
              <a:t>, du fait du </a:t>
            </a:r>
            <a:r>
              <a:rPr lang="fr-FR" sz="700" b="1" dirty="0">
                <a:solidFill>
                  <a:schemeClr val="tx2"/>
                </a:solidFill>
              </a:rPr>
              <a:t>mécanisme de plafonnement des gains à 1,00%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29 juin 2022</a:t>
            </a:r>
            <a:endParaRPr lang="fr-FR" sz="800"/>
          </a:p>
        </p:txBody>
      </p:sp>
      <p:sp>
        <p:nvSpPr>
          <p:cNvPr id="8" name="ZoneTexte 7">
            <a:extLst>
              <a:ext uri="{FF2B5EF4-FFF2-40B4-BE49-F238E27FC236}">
                <a16:creationId xmlns:a16="http://schemas.microsoft.com/office/drawing/2014/main" id="{FFCF2BB5-A92A-4145-BAC5-803B42C466A2}"/>
              </a:ext>
            </a:extLst>
          </p:cNvPr>
          <p:cNvSpPr txBox="1"/>
          <p:nvPr/>
        </p:nvSpPr>
        <p:spPr>
          <a:xfrm>
            <a:off x="456346" y="128249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a:t>
            </a:r>
            <a:r>
              <a:rPr lang="fr-FR" sz="900" i="1" dirty="0">
                <a:solidFill>
                  <a:srgbClr val="B9A049"/>
                </a:solidFill>
                <a:latin typeface="Proxima Nova Rg" panose="02000506030000020004" pitchFamily="2" charset="0"/>
              </a:rPr>
              <a:t> </a:t>
            </a:r>
            <a:r>
              <a:rPr lang="fr-FR" sz="900" dirty="0">
                <a:solidFill>
                  <a:srgbClr val="B9A049"/>
                </a:solidFill>
                <a:latin typeface="Proxima Nova Rg" panose="02000506030000020004" pitchFamily="2" charset="0"/>
              </a:rPr>
              <a:t>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l’action la moins performante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6346" y="4156380"/>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a:t>
            </a:r>
            <a:r>
              <a:rPr lang="fr-FR" sz="800" dirty="0">
                <a:latin typeface="+mn-lt"/>
              </a:rPr>
              <a:t>: </a:t>
            </a:r>
            <a:r>
              <a:rPr lang="fr-FR" b="0" dirty="0">
                <a:latin typeface="Proxima Nova Rg" panose="02000506030000020004" pitchFamily="2" charset="0"/>
              </a:rPr>
              <a:t>À la date de constatation finale(1), l’action la moins performante clôture à un cours strictement inférieur à 100%%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6" y="6778763"/>
            <a:ext cx="6741373"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Dès la première date de constatation du mécanisme de remboursement anticipé automatique, l’action la moins performante clôture à un cours supérieur ou égal à 100% de son Cours Initial</a:t>
            </a:r>
          </a:p>
        </p:txBody>
      </p:sp>
      <p:sp>
        <p:nvSpPr>
          <p:cNvPr id="19" name="Rectangle">
            <a:extLst>
              <a:ext uri="{FF2B5EF4-FFF2-40B4-BE49-F238E27FC236}">
                <a16:creationId xmlns:a16="http://schemas.microsoft.com/office/drawing/2014/main" id="{0FB6940C-6599-69E9-7B96-674153F0E5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0" name="Rectangle">
            <a:extLst>
              <a:ext uri="{FF2B5EF4-FFF2-40B4-BE49-F238E27FC236}">
                <a16:creationId xmlns:a16="http://schemas.microsoft.com/office/drawing/2014/main" id="{15756703-65DF-74A5-C519-581A40983479}"/>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BNP PARIBAS ET STELLANTIS NV ET VEOLIA ENVIRONNEMENT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cumulées au 28/06/2022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BNP PARIBAS ET STELLANTIS NV ET VEOLIA ENVIRONNEMENT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-0,61%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44,99%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6,65%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196,54%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62,61%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BNP PARIBAS ET STELLANTIS NV ET VEOLIA ENVIRONNEMENT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-19,57%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181,24%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181,24%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181,24%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181,24%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BNP PARIBAS ET STELLANTIS NV ET VEOLIA ENVIRONNEMENT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21,49%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49,24%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244,42%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97,45%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10021733"/>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algn="just" defTabSz="755934"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65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L’exactitude, l’exhaustivité ou la pertinence de l’information provenant de sources externes ne sont pas garanties, bien qu’elles aient été obtenues auprès de sources raisonnablement jugées fiables. Sous réserve des lois applicables, Goldman Sachs et ses sociétés affiliées n’assument aucune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BNP PARIBAS ET STELLANTIS NV ET VEOLIA ENVIRONNEMENT SA ENTRE LE </a:t>
            </a:r>
            <a:r>
              <a:rPr lang="en-US" sz="1200" b="0" dirty="0">
                <a:effectLst/>
                <a:latin typeface="+mj-lt"/>
              </a:rPr>
              <a:t>28 JUIN 2010</a:t>
            </a:r>
            <a:r>
              <a:rPr lang="en-US" sz="1200" dirty="0">
                <a:latin typeface="+mj-lt"/>
              </a:rPr>
              <a:t> </a:t>
            </a:r>
            <a:r>
              <a:rPr lang="fr-FR" sz="1200" cap="none" dirty="0">
                <a:latin typeface="Futura PT" panose="020B0902020204020203" pitchFamily="34" charset="0"/>
              </a:rPr>
              <a:t>ET LE 28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28 JUIN 2022</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28 JUIN 2022</a:t>
            </a:r>
            <a:endParaRPr lang="fr-FR" sz="800">
              <a:highlight>
                <a:srgbClr val="FF00FF"/>
              </a:highlight>
            </a:endParaRPr>
          </a:p>
        </p:txBody>
      </p:sp>
      <p:sp>
        <p:nvSpPr>
          <p:cNvPr id="20" name="Rectangle">
            <a:extLst>
              <a:ext uri="{FF2B5EF4-FFF2-40B4-BE49-F238E27FC236}">
                <a16:creationId xmlns:a16="http://schemas.microsoft.com/office/drawing/2014/main" id="{335D917F-75F6-40F4-677D-F8EFC60FE1F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Rectangle">
            <a:extLst>
              <a:ext uri="{FF2B5EF4-FFF2-40B4-BE49-F238E27FC236}">
                <a16:creationId xmlns:a16="http://schemas.microsoft.com/office/drawing/2014/main" id="{96BE1D1C-AD3F-5129-5332-FD73DE38192F}"/>
              </a:ext>
            </a:extLst>
          </p:cNvPr>
          <p:cNvSpPr/>
          <p:nvPr/>
        </p:nvSpPr>
        <p:spPr>
          <a:xfrm>
            <a:off x="359836" y="99289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22" name="Picture 21"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414779296"/>
              </p:ext>
            </p:extLst>
          </p:nvPr>
        </p:nvGraphicFramePr>
        <p:xfrm>
          <a:off x="361950" y="979297"/>
          <a:ext cx="6837886" cy="839181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Titre de créance (Note) de droit anglais présentant un risque de perte en capital partielle ou totatale en cours de viet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Goldman Sachs International (Standard &amp; Poor’s A+, Moody’s A1, Fitch A+). Notations en vigueur au 29/07/2022. Ces notations peuvent être révisées à tout moment et ne sont pas une garantie de solvabilité de l’Emetteur. Elles ne sauraient constituer un argument de souscription au titre de creance.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en-US" sz="700" b="0" i="0" kern="1200" baseline="0" noProof="0" dirty="0">
                          <a:solidFill>
                            <a:srgbClr val="000000"/>
                          </a:solidFill>
                          <a:latin typeface="Proxima Nova Rg" panose="02000506030000020004" pitchFamily="2" charset="0"/>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BNP Paribas et Stellantis NV et Veolia Environnement SA (dividendes non réinvestis et dividendes non réinvestis et dividendes non réinvestis ; code Bloomberg : BNP FP Equity et STLA FP Equity et VIE FP Equity ; place de cotation : sponsorEuronext Paris SA et Euronext Paris SA et Euronext Paris SA ; www.bnpparibas.com et www.stellantis.com et http://www.veolia.com/).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de l'action la moins performante BNP Paribas et Stellantis NV et Veolia Environnement SA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a:t>
                      </a:r>
                      <a:r>
                        <a:rPr lang="fr-FR" sz="700" b="0" i="0" kern="1200" dirty="0">
                          <a:solidFill>
                            <a:srgbClr val="000000"/>
                          </a:solidFill>
                          <a:latin typeface="Proxima Nova Rg" panose="02000506030000020004" pitchFamily="2" charset="0"/>
                          <a:ea typeface="+mn-ea"/>
                          <a:cs typeface="+mn-cs"/>
                        </a:rPr>
                        <a:t>et/ou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kern="1200" dirty="0">
                          <a:solidFill>
                            <a:srgbClr val="000000"/>
                          </a:solidFill>
                          <a:latin typeface="Proxima Nova Rg" panose="02000506030000020004" pitchFamily="2" charset="0"/>
                          <a:ea typeface="+mn-ea"/>
                          <a:cs typeface="+mn-cs"/>
                        </a:rPr>
                        <a:t>BLOOMBERG, REUTERS et TELEKURS. Cours publié au moins une fois tous les 15 jours et tenu à la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En plus de celle produite par Goldman Sachs International, London, GB, une valorisation du titre de créance sera assurée, tous les quinze jours à compter du 29/07/2022 par une société de service indépendante financièrement de Goldman Sachs Finance Corp International Ltd, Refinitiv.</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Goldman Sachs International, London, GB, ce qui peut être source de conflit d’intérêts(1).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1B60BDA7-035E-6654-E329-A6DC08B81556}"/>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4146365128"/>
              </p:ext>
            </p:extLst>
          </p:nvPr>
        </p:nvGraphicFramePr>
        <p:xfrm>
          <a:off x="360894" y="641350"/>
          <a:ext cx="6837886" cy="850154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International</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18707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Offre au public exemptée de l’obligation de publier un prospectus au titre du Règlement Prospectus (EU) 2017/1129 (tel que modifié) (placement privé uniquement) - France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4959970"/>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BNP Paribas et Stellantis NV et Veolia Environnement SA (dividendes non réinvestis et dividendes non réinvestis et dividendes non réinvestis ; code Bloomberg : BNP FP Equity et STLA FP Equity et VIE FP Equity ; place de cotation : sponsorEuronext Paris SA et Euronext Paris SA et Euronext Paris SA ; www.bnpparibas.com et www.stellantis.com et http://www.veolia.com/).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838360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DROIT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anglais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3799784"/>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2520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  NIVEAU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de l'action la moins performante BNP Paribas et Stellantis NV et Veolia Environnement SA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2206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07/11/2022, 06/02/2023, 09/05/2023, 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71441">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4666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le cadre de l’offre et de la vente de ces titres de créance, l’Émetteur paiera aux intermédiaires financiers agréés une commission de vente. La commission de vente est incluse dans le prix d’achat des titres de créance et n’excédera pas 1,00%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32586">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En plus de celle produite par Goldman Sachs International, une valorisation du titre de créance sera assurée, tous les quinze jours à compter du 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par une société de service indépendante financièrement de Goldman Sachs International, Refinitiv.</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85837">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International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71441">
                <a:tc>
                  <a:txBody>
                    <a:bodyPr/>
                    <a:lstStyle/>
                    <a:p>
                      <a:pPr algn="l">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Goldman Sachs International, ce qui peut être source de conflit d’intérêts. Les conflits d’intérêts qui peuvent être engendrés sont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22060">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1293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B997FA41-CFCA-6D4C-BFDB-7D06B6C376D8}"/>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1690BB83-61BD-5DAF-A538-856B023060C3}"/>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6" name="Rectangle">
            <a:extLst>
              <a:ext uri="{FF2B5EF4-FFF2-40B4-BE49-F238E27FC236}">
                <a16:creationId xmlns:a16="http://schemas.microsoft.com/office/drawing/2014/main" id="{B8E7911D-186C-0D5A-75AD-5E206CA5D7F4}"/>
              </a:ext>
            </a:extLst>
          </p:cNvPr>
          <p:cNvSpPr/>
          <p:nvPr/>
        </p:nvSpPr>
        <p:spPr>
          <a:xfrm>
            <a:off x="359836" y="96241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a:t>
            </a:r>
            <a:r>
              <a:rPr lang="fr-FR" sz="800" dirty="0">
                <a:solidFill>
                  <a:schemeClr val="tx1"/>
                </a:solidFill>
                <a:latin typeface="Proxima Nova Rg"/>
              </a:rPr>
              <a:t>&lt;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NOM&gt; soit 1000 EUR. Le montant remboursé est brut hors frais et fiscalité applicable au cadre d’investissement (ni des frais d’entrée/d’arbitrage et de gestion dans les cas d’un contrat d’assurance vie ou de capitalisation ou des frais de souscription et de garde dans le cas d’un investissement en compte-titres, ni des prélèvements sociaux et fiscaux).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29/07/2022 et/ou de vente du titre de créance avant la date d’échéance</a:t>
            </a:r>
            <a:r>
              <a:rPr lang="fr-FR" sz="800" baseline="30000" dirty="0">
                <a:solidFill>
                  <a:schemeClr val="tx2"/>
                </a:solidFill>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automatique anticipé effective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 ou de capitalisation, ou de dénouement par décès pour les contrats d’assurance vie), le Taux de Rendement Annuel effectif peut être supérieur ou inférieur au Taux de Rendement Annuel indiqué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cré</a:t>
            </a:r>
            <a:r>
              <a:rPr lang="fr-FR" sz="800" b="1" dirty="0" err="1">
                <a:solidFill>
                  <a:schemeClr val="tx1"/>
                </a:solidFill>
                <a:latin typeface="Proxima Nova Rg"/>
              </a:rPr>
              <a:t>ance</a:t>
            </a:r>
            <a:r>
              <a:rPr lang="fr-FR" sz="800" b="1" dirty="0">
                <a:solidFill>
                  <a:schemeClr val="tx1"/>
                </a:solidFill>
                <a:latin typeface="Proxima Nova Rg"/>
              </a:rPr>
              <a:t>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 », vous êtes exposé pour une durée de 4 à 40 trimestres à la performance positive ou négative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 code Bloomberg : BNP FP Equity ;  place de cotation : Euronext Paris SA ; www.bnpparibas.com) et Stellantis NV (dividendes non réinvestis ; code Bloomberg : STLA FP Equity ;  place de cotation : Euronext Paris SA ; www.stellantis.com) et Veolia Environnement SA (dividendes non réinvestis ; code Bloomberg : VIE FP Equity ;  place de cotation : Euronext Paris SA ; http://www.veolia.com/).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toutes les dates de </a:t>
            </a:r>
            <a:r>
              <a:rPr lang="fr-FR" sz="800" b="1" dirty="0">
                <a:solidFill>
                  <a:srgbClr val="B9A049"/>
                </a:solidFill>
                <a:latin typeface="Proxima Nova Rg"/>
              </a:rPr>
              <a:t>constatation trimestrielle dès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29/07/2022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a:t>
            </a:r>
            <a:r>
              <a:rPr lang="fr-FR" sz="800" b="1" dirty="0">
                <a:solidFill>
                  <a:schemeClr val="tx1"/>
                </a:solidFill>
                <a:latin typeface="Proxima Nova Rg"/>
              </a:rPr>
              <a:t>gain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1,00% par trimestre écoulé (soit un Taux de Rendement Annuel net maximum de 2,92%</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l’action la moins performante ne baisse pas de plus de 50% par rapport à son Cours Initial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 » et ne prend pas en compte les spécificités des contrats d’assurance vie ou de capitalisation dans le cadre desquels ce produit est proposé. </a:t>
            </a:r>
            <a:r>
              <a:rPr lang="fr-FR" sz="800" b="1" i="1" dirty="0">
                <a:latin typeface="Proxima Nova Rg" panose="02000506030000020004" pitchFamily="2" charset="0"/>
              </a:rPr>
              <a:t>Il est précisé que l’Assureur d’une part et l’Émetteur d’autre part, sont des entités juridiques distinctes.</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6A92F21C-B52B-5426-4073-44A99450A45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5" name="Rectangle">
            <a:extLst>
              <a:ext uri="{FF2B5EF4-FFF2-40B4-BE49-F238E27FC236}">
                <a16:creationId xmlns:a16="http://schemas.microsoft.com/office/drawing/2014/main" id="{FAD60E8E-6452-26D6-79C4-48467FCCBFC0}"/>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Espace réservé du texte 11">
            <a:extLst>
              <a:ext uri="{FF2B5EF4-FFF2-40B4-BE49-F238E27FC236}">
                <a16:creationId xmlns:a16="http://schemas.microsoft.com/office/drawing/2014/main" id="{2F06D158-A267-FB4F-2C42-339AB03BC597}"/>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20" name="Rectangle">
            <a:extLst>
              <a:ext uri="{FF2B5EF4-FFF2-40B4-BE49-F238E27FC236}">
                <a16:creationId xmlns:a16="http://schemas.microsoft.com/office/drawing/2014/main" id="{A5A8EA0F-CD65-95B8-77DE-0C5D4699E444}"/>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5476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la 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29/07/2022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(1) ou la date de remboursement automatique anticipé effective (1)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pouvant être totale.</a:t>
            </a:r>
            <a:endParaRPr kumimoji="0" lang="fr-FR" sz="80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 », vous êtes exposé pour une durée de 4 à 40 trimestres à la performance positive ou négative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 code Bloomberg : BNP FP Equity ;  place de cotation : Euronext Paris SA ; www.bnpparibas.com) et Stellantis NV (dividendes non réinvestis ; code Bloomberg : STLA FP Equity ;  place de cotation : Euronext Paris SA ; www.stellantis.com) et Veolia Environnement SA (dividendes non réinvestis ; code Bloomberg : VIE FP Equity ;  place de cotation : Euronext Paris SA ; http://www.veolia.com/).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29/07/2022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1,00% par trimestre écoulé (soit un Taux de Rendement Annuel net maximum de 2,92%%''(2)''), les investisseurs recevront en contrepartie l’intégralité du capital initial si l’action la moins performante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Cours Initial à la date de constatation finale(1).</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et l’Emetteur d’autre part sont des entités juridiques distinctes.</a:t>
            </a:r>
          </a:p>
        </p:txBody>
      </p:sp>
      <p:sp>
        <p:nvSpPr>
          <p:cNvPr id="22" name="ZoneTexte 21">
            <a:extLst>
              <a:ext uri="{FF2B5EF4-FFF2-40B4-BE49-F238E27FC236}">
                <a16:creationId xmlns:a16="http://schemas.microsoft.com/office/drawing/2014/main" id="{A3E3112C-18B3-117A-02D1-3C212B32FBFF}"/>
              </a:ext>
            </a:extLst>
          </p:cNvPr>
          <p:cNvSpPr txBox="1"/>
          <p:nvPr/>
        </p:nvSpPr>
        <p:spPr>
          <a:xfrm>
            <a:off x="407669" y="6830047"/>
            <a:ext cx="6242589" cy="369332"/>
          </a:xfrm>
          <a:prstGeom prst="rect">
            <a:avLst/>
          </a:prstGeom>
          <a:noFill/>
        </p:spPr>
        <p:txBody>
          <a:bodyPr wrap="square">
            <a:spAutoFit/>
          </a:bodyPr>
          <a:lstStyle/>
          <a:p/>
        </p:txBody>
      </p:sp>
      <p:sp>
        <p:nvSpPr>
          <p:cNvPr id="11" name="Rectangle">
            <a:extLst>
              <a:ext uri="{FF2B5EF4-FFF2-40B4-BE49-F238E27FC236}">
                <a16:creationId xmlns:a16="http://schemas.microsoft.com/office/drawing/2014/main" id="{A90159E4-50E6-BA74-C4F4-408F343E7A0A}"/>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Rectangle">
            <a:extLst>
              <a:ext uri="{FF2B5EF4-FFF2-40B4-BE49-F238E27FC236}">
                <a16:creationId xmlns:a16="http://schemas.microsoft.com/office/drawing/2014/main" id="{76C062DC-18FB-1947-2E61-E8B3AE489BFF}"/>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23" name="Picture 22"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380245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(1)</a:t>
            </a:r>
            <a:r>
              <a:rPr lang="fr-FR" sz="800" dirty="0">
                <a:solidFill>
                  <a:srgbClr val="000000"/>
                </a:solidFill>
              </a:rPr>
              <a:t> trimestrielle l’action la moins performante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1,00% par trimestre écoulé depuis le 29/07/2022 (soit 4,00%</a:t>
            </a:r>
            <a:r>
              <a:rPr lang="fr-FR" sz="800" i="1" dirty="0">
                <a:solidFill>
                  <a:srgbClr val="000000"/>
                </a:solidFill>
              </a:rPr>
              <a:t> </a:t>
            </a:r>
            <a:r>
              <a:rPr lang="fr-FR" sz="800" dirty="0">
                <a:solidFill>
                  <a:srgbClr val="000000"/>
                </a:solidFill>
              </a:rPr>
              <a:t>par année écoulée et un Taux de Rendement Annuel net maximum de 2,92%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la moins performante clôture à un cours supérieur ou égal à 100% de son Cours Initial, l’investisseur récupère alors l’intégralité de son capital initial, majorée d’un gain de 1,00% par trimestre écoulé depuis le 29/07/2022  (soit un gain de 40,00% et un Taux de Rendement Annuel net de 2,38%</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finale(1), l’action la moins performante clôture à un cours strictement inférieur à 100% de son Cours Initial mais supérieur ou égal à 50% de ce dernier, l’investisseur récupère l’intégralité de son capital initialement investi. Le capital n’est donc exposé à un risque de perte à l’échéance(1) que si l’action la moins performante clôture à un cours strictement inférieur à 50% de son Cours Initial à la date de constatation finale(1).</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la moins performante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1,00% par trimestre écoulé depuis le 29/07/2022 </a:t>
            </a:r>
            <a:r>
              <a:rPr lang="fr-FR" sz="800" dirty="0">
                <a:solidFill>
                  <a:srgbClr val="000000"/>
                </a:solidFill>
              </a:rPr>
              <a:t>(soit un Taux de Rendement Annuel net maximum de 2,92%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100% de son Cours Initial   </a:t>
            </a:r>
            <a:r>
              <a:rPr lang="fr-FR" sz="800" b="1" dirty="0">
                <a:effectLst/>
                <a:ea typeface="Calibri" panose="020F0502020204030204" pitchFamily="34" charset="0"/>
              </a:rPr>
              <a:t>en cours de vie, et des seuils de 100% et 50%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29/07/2022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2E0A10E0-C997-3FF2-3C62-3F032FE5DFF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D0678D-A3CB-1CA6-10D7-511CDE1CC9B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416075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1,00% dès lors que l’action la moins performante clôture à un cours supérieur ou égal à 100% de son Cours Initial</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39, si à l’une des dates de constatation trimestrielle correspondantes</a:t>
            </a:r>
            <a:r>
              <a:rPr lang="fr-FR" sz="800" baseline="30000" dirty="0">
                <a:solidFill>
                  <a:srgbClr val="000000"/>
                </a:solidFill>
              </a:rPr>
              <a:t>(1)</a:t>
            </a:r>
            <a:r>
              <a:rPr lang="fr-FR" sz="800" dirty="0">
                <a:solidFill>
                  <a:srgbClr val="000000"/>
                </a:solidFill>
              </a:rPr>
              <a:t> ,l’action la moins performante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1,00%  (soit un Taux de Rendement Annuel maximum de </a:t>
            </a:r>
            <a:r>
              <a:rPr lang="fr-FR" sz="800" dirty="0">
                <a:solidFill>
                  <a:srgbClr val="000000"/>
                </a:solidFill>
                <a:highlight>
                  <a:srgbClr val="FFFF00"/>
                </a:highlight>
              </a:rPr>
              <a:t>3,01%</a:t>
            </a:r>
            <a:r>
              <a:rPr lang="fr-FR" sz="800" baseline="30000" dirty="0">
                <a:solidFill>
                  <a:srgbClr val="000000"/>
                </a:solidFill>
                <a:highlight>
                  <a:srgbClr val="FFFF00"/>
                </a:highlight>
                <a:ea typeface="SimSun" pitchFamily="2" charset="-122"/>
                <a:cs typeface="Times New Roman" pitchFamily="18" charset="0"/>
              </a:rPr>
              <a:t>''(2)''</a:t>
            </a:r>
            <a:r>
              <a:rPr lang="fr-FR" sz="800" dirty="0">
                <a:solidFill>
                  <a:srgbClr val="000000"/>
                </a:solidFill>
                <a:highlight>
                  <a:srgbClr val="FFFF00"/>
                </a:highlight>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a:t>
            </a:r>
            <a:r>
              <a:rPr lang="fr-FR" sz="800" dirty="0" err="1">
                <a:solidFill>
                  <a:srgbClr val="000000"/>
                </a:solidFill>
              </a:rPr>
              <a:t>méacanisme</a:t>
            </a:r>
            <a:r>
              <a:rPr lang="fr-FR" sz="800" dirty="0">
                <a:solidFill>
                  <a:srgbClr val="000000"/>
                </a:solidFill>
              </a:rPr>
              <a:t> de remboursement anticipé n’a pas été activé au préalable, et si l’action la moins performante clôture à un cours strictement inférieur à 100% de son Cours Initial mais supérieur ou égal à 50% de son «100% de son Cours Initial, l’investisseur récupère l’intégralité de son capital initialement investi. Le capital est donc exposé à un risque de perte à l’échéance(1) que si l’action la moins performante clôture à un cours strictement inférieur à 50% de son 100% de son Cours Initial à la date de constatation finale.</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la moins performante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1,00% par trimestre </a:t>
            </a:r>
            <a:r>
              <a:rPr lang="fr-FR" sz="800" dirty="0">
                <a:solidFill>
                  <a:srgbClr val="000000"/>
                </a:solidFill>
              </a:rPr>
              <a:t>(soit un Taux de Rendement Annuel net maximum de de de </a:t>
            </a:r>
            <a:r>
              <a:rPr lang="fr-FR" sz="800" dirty="0">
                <a:solidFill>
                  <a:srgbClr val="000000"/>
                </a:solidFill>
                <a:highlight>
                  <a:srgbClr val="00FFFF"/>
                </a:highlight>
              </a:rPr>
              <a:t>3,01%</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guigui » est très sensible à une faible variation du cours de clôture de l'action la moins performante autour du seuil de </a:t>
            </a:r>
            <a:r>
              <a:rPr lang="fr-FR" sz="800" dirty="0">
                <a:solidFill>
                  <a:srgbClr val="000000"/>
                </a:solidFill>
                <a:effectLst/>
                <a:ea typeface="Calibri" panose="020F0502020204030204" pitchFamily="34" charset="0"/>
              </a:rPr>
              <a:t>100% de son Cours Initial   </a:t>
            </a:r>
            <a:r>
              <a:rPr lang="fr-FR" sz="800" dirty="0">
                <a:effectLst/>
                <a:ea typeface="Calibri" panose="020F0502020204030204" pitchFamily="34" charset="0"/>
              </a:rPr>
              <a:t>en cours de vie, et des seuils de 100%% et 50%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29/07/2022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F200C202-FC2E-B640-95E1-066B9315974F}"/>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372CE07A-FFFD-4F75-1C08-25AC6DAD2B8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29/07/2022</a:t>
            </a:r>
          </a:p>
          <a:p>
            <a:pPr marL="0" indent="0" algn="ctr">
              <a:lnSpc>
                <a:spcPct val="100000"/>
              </a:lnSpc>
              <a:spcBef>
                <a:spcPts val="0"/>
              </a:spcBef>
              <a:buNone/>
            </a:pPr>
            <a:r>
              <a:rPr lang="fr-FR" sz="800" dirty="0"/>
              <a:t>(soit un gain de 40,00% et un Taux de Rendement Annuel net de </a:t>
            </a:r>
            <a:r>
              <a:rPr lang="fr-FR" sz="800" dirty="0">
                <a:highlight>
                  <a:srgbClr val="FFFF00"/>
                </a:highlight>
              </a:rPr>
              <a:t>2,38%</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3,15%</a:t>
            </a:r>
            <a:r>
              <a:rPr lang="fr-FR" sz="800" baseline="30000" dirty="0"/>
              <a:t>''(2)'' </a:t>
            </a:r>
            <a:r>
              <a:rPr lang="fr-FR" sz="800" dirty="0"/>
              <a:t>et </a:t>
            </a:r>
            <a:r>
              <a:rPr lang="fr-FR" sz="800" dirty="0">
                <a:highlight>
                  <a:srgbClr val="FFFF00"/>
                </a:highlight>
              </a:rPr>
              <a:t>2,92%</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258288"/>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et jusqu’à la fin du trimestre 39,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100% de son Cours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02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29/07/2022 et le 29/07/2032</a:t>
            </a:r>
          </a:p>
          <a:p>
            <a:pPr marL="0" indent="0" algn="ctr">
              <a:lnSpc>
                <a:spcPct val="100000"/>
              </a:lnSpc>
              <a:spcBef>
                <a:spcPts val="0"/>
              </a:spcBef>
              <a:buNone/>
            </a:pPr>
            <a:r>
              <a:rPr lang="fr-FR" sz="800" dirty="0"/>
              <a:t>(Soit un Taux de Rendement Annuel net inférieur ou égal </a:t>
            </a:r>
            <a:r>
              <a:rPr lang="fr-FR" sz="800"/>
              <a:t>à -7,62%</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de l'action la moins performante BNP Paribas et Stellantis NV et Veolia Environnement SA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984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100% mais supérieur ou égal à 50% de son Cours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895113" y="4417086"/>
            <a:ext cx="6035040" cy="215444"/>
          </a:xfrm>
          <a:prstGeom prst="rect">
            <a:avLst/>
          </a:prstGeom>
          <a:noFill/>
        </p:spPr>
        <p:txBody>
          <a:bodyPr wrap="square" rtlCol="0">
            <a:spAutoFit/>
          </a:bodyPr>
          <a:lstStyle/>
          <a:p>
            <a:r>
              <a:rPr lang="fr-FR" sz="800" dirty="0"/>
              <a:t> </a:t>
            </a:r>
            <a:r>
              <a:rPr lang="fr-FR" sz="800" dirty="0">
                <a:highlight>
                  <a:srgbClr val="FF00FF"/>
                </a:highlight>
              </a:rPr>
              <a:t>&lt;balisedeg3</a:t>
            </a:r>
            <a:r>
              <a:rPr lang="fr-FR" sz="800" dirty="0"/>
              <a:t>&gt;</a:t>
            </a:r>
            <a:endParaRPr lang="en-US" sz="800" dirty="0"/>
          </a:p>
        </p:txBody>
      </p:sp>
      <p:sp>
        <p:nvSpPr>
          <p:cNvPr id="22" name="Rectangle">
            <a:extLst>
              <a:ext uri="{FF2B5EF4-FFF2-40B4-BE49-F238E27FC236}">
                <a16:creationId xmlns:a16="http://schemas.microsoft.com/office/drawing/2014/main" id="{C9AE3FE2-0A26-3351-00EE-A87F1BD8F9E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AC671B9B-5ACA-26FE-E755-3A46A95CB277}"/>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4" name="ZoneTexte 23">
            <a:extLst>
              <a:ext uri="{FF2B5EF4-FFF2-40B4-BE49-F238E27FC236}">
                <a16:creationId xmlns:a16="http://schemas.microsoft.com/office/drawing/2014/main" id="{0CF085A8-04C7-A7EB-0B3E-40168B9997E3}"/>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474" y="2524254"/>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a:t>
            </a:r>
            <a:r>
              <a:rPr lang="fr-FR" sz="800" dirty="0">
                <a:solidFill>
                  <a:schemeClr val="tx2"/>
                </a:solidFill>
              </a:rPr>
              <a:t>, on compare le cours de l’action la moins performante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592579" y="1244926"/>
            <a:ext cx="4379887"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de l'action la moins performante BNP Paribas et Stellantis NV et Veolia Environnement SA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827725" y="212380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31875" y="3086877"/>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la moins performante </a:t>
            </a:r>
            <a:r>
              <a:rPr lang="fr-FR" sz="800" b="1" dirty="0">
                <a:solidFill>
                  <a:schemeClr val="tx2"/>
                </a:solidFill>
              </a:rPr>
              <a:t>clôture à un cours supérieur ou égal à 100%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592579" y="3671991"/>
            <a:ext cx="4379887" cy="612815"/>
          </a:xfrm>
          <a:prstGeom prst="rect">
            <a:avLst/>
          </a:prstGeom>
          <a:solidFill>
            <a:schemeClr val="bg1"/>
          </a:solidFill>
          <a:ln>
            <a:solidFill>
              <a:srgbClr val="B9A049"/>
            </a:solidFill>
          </a:ln>
        </p:spPr>
        <p:txBody>
          <a:bodyPr wrap="square" lIns="108000" tIns="180000" rIns="108000" bIns="180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1,00%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45257" y="4691599"/>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 la moins performante</a:t>
            </a:r>
            <a:r>
              <a:rPr lang="fr-FR" sz="800" b="1" dirty="0">
                <a:solidFill>
                  <a:schemeClr val="tx2"/>
                </a:solidFill>
              </a:rPr>
              <a:t> clôture à un cours </a:t>
            </a:r>
            <a:r>
              <a:rPr lang="fr-FR" sz="800" b="1" dirty="0">
                <a:solidFill>
                  <a:schemeClr val="tx2"/>
                </a:solidFill>
                <a:latin typeface="Proxima Nova Rg" panose="02000506030000020004" pitchFamily="2" charset="0"/>
              </a:rPr>
              <a:t>strictement inférieur à 100% de son Cours Initial,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592580" y="5296460"/>
            <a:ext cx="4379886" cy="540000"/>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831875" y="61865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6582914"/>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39), on compare le cours de clôture de l'action la moins performante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l’action la moins performante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514766" y="7527810"/>
            <a:ext cx="4457700" cy="1080000"/>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3,15%</a:t>
            </a:r>
            <a:r>
              <a:rPr lang="fr-FR" sz="800" baseline="30000" dirty="0"/>
              <a:t>''(2)'' </a:t>
            </a:r>
            <a:r>
              <a:rPr lang="fr-FR" sz="800" dirty="0"/>
              <a:t>et </a:t>
            </a:r>
            <a:r>
              <a:rPr lang="fr-FR" sz="800" dirty="0">
                <a:highlight>
                  <a:srgbClr val="FFFF00"/>
                </a:highlight>
              </a:rPr>
              <a:t>2,92%</a:t>
            </a:r>
            <a:r>
              <a:rPr lang="fr-FR" sz="800" baseline="30000" dirty="0"/>
              <a:t>''(2)''</a:t>
            </a:r>
            <a:r>
              <a:rPr lang="fr-FR" sz="800" dirty="0"/>
              <a:t>)</a:t>
            </a:r>
          </a:p>
        </p:txBody>
      </p:sp>
      <p:sp>
        <p:nvSpPr>
          <p:cNvPr id="20" name="ZoneTexte 19">
            <a:extLst>
              <a:ext uri="{FF2B5EF4-FFF2-40B4-BE49-F238E27FC236}">
                <a16:creationId xmlns:a16="http://schemas.microsoft.com/office/drawing/2014/main" id="{C03ECC7D-53D6-C757-3BF6-BC25C2727666}"/>
              </a:ext>
            </a:extLst>
          </p:cNvPr>
          <p:cNvSpPr txBox="1"/>
          <p:nvPr/>
        </p:nvSpPr>
        <p:spPr>
          <a:xfrm>
            <a:off x="840474" y="8932356"/>
            <a:ext cx="5997853" cy="215444"/>
          </a:xfrm>
          <a:prstGeom prst="rect">
            <a:avLst/>
          </a:prstGeom>
          <a:noFill/>
        </p:spPr>
        <p:txBody>
          <a:bodyPr wrap="square" rtlCol="0">
            <a:spAutoFit/>
          </a:bodyPr>
          <a:lstStyle/>
          <a:p>
            <a:r>
              <a:rPr lang="fr-FR" sz="800" dirty="0"/>
              <a:t> </a:t>
            </a:r>
            <a:r>
              <a:rPr lang="fr-FR" sz="800" dirty="0">
                <a:highlight>
                  <a:srgbClr val="FF00FF"/>
                </a:highlight>
              </a:rPr>
              <a:t>&lt;balisedeg3</a:t>
            </a:r>
            <a:r>
              <a:rPr lang="fr-FR" sz="800" dirty="0"/>
              <a:t>&gt;</a:t>
            </a:r>
            <a:endParaRPr lang="en-US" sz="800" dirty="0"/>
          </a:p>
        </p:txBody>
      </p:sp>
      <p:sp>
        <p:nvSpPr>
          <p:cNvPr id="21" name="Rectangle">
            <a:extLst>
              <a:ext uri="{FF2B5EF4-FFF2-40B4-BE49-F238E27FC236}">
                <a16:creationId xmlns:a16="http://schemas.microsoft.com/office/drawing/2014/main" id="{6F16BA3C-0A8A-87F6-2ADF-3A610FE5400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7FFEC344-73B8-DA8F-5435-E14BF3488E46}"/>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27" name="Espace réservé du texte 36">
            <a:extLst>
              <a:ext uri="{FF2B5EF4-FFF2-40B4-BE49-F238E27FC236}">
                <a16:creationId xmlns:a16="http://schemas.microsoft.com/office/drawing/2014/main" id="{305947C6-6BAD-9C30-C816-C6985E993E97}"/>
              </a:ext>
            </a:extLst>
          </p:cNvPr>
          <p:cNvSpPr txBox="1">
            <a:spLocks/>
          </p:cNvSpPr>
          <p:nvPr/>
        </p:nvSpPr>
        <p:spPr>
          <a:xfrm>
            <a:off x="1268906" y="2711286"/>
            <a:ext cx="5021862" cy="108000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2,38%</a:t>
            </a:r>
            <a:r>
              <a:rPr lang="fr-FR" sz="800" baseline="30000" dirty="0"/>
              <a:t>''(2)''</a:t>
            </a:r>
            <a:r>
              <a:rPr lang="fr-FR" sz="800" dirty="0"/>
              <a:t> et </a:t>
            </a:r>
            <a:r>
              <a:rPr lang="fr-FR" sz="800" dirty="0">
                <a:highlight>
                  <a:srgbClr val="00FFFF"/>
                </a:highlight>
              </a:rPr>
              <a:t>3,01%</a:t>
            </a:r>
            <a:r>
              <a:rPr lang="fr-FR" sz="800" baseline="30000" dirty="0"/>
              <a:t>''(2)''</a:t>
            </a:r>
            <a:r>
              <a:rPr lang="fr-FR" sz="800" dirty="0"/>
              <a:t>) </a:t>
            </a:r>
          </a:p>
        </p:txBody>
      </p:sp>
      <p:sp>
        <p:nvSpPr>
          <p:cNvPr id="29" name="ZoneTexte 28">
            <a:extLst>
              <a:ext uri="{FF2B5EF4-FFF2-40B4-BE49-F238E27FC236}">
                <a16:creationId xmlns:a16="http://schemas.microsoft.com/office/drawing/2014/main" id="{4779550E-6BC8-22D5-1741-CB0D6E7C1F73}"/>
              </a:ext>
            </a:extLst>
          </p:cNvPr>
          <p:cNvSpPr txBox="1"/>
          <p:nvPr/>
        </p:nvSpPr>
        <p:spPr>
          <a:xfrm>
            <a:off x="534662" y="1137226"/>
            <a:ext cx="6741374"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33" name="ZoneTexte 32">
            <a:extLst>
              <a:ext uri="{FF2B5EF4-FFF2-40B4-BE49-F238E27FC236}">
                <a16:creationId xmlns:a16="http://schemas.microsoft.com/office/drawing/2014/main" id="{B6CE84D9-51BF-BED3-D816-C182433B118A}"/>
              </a:ext>
            </a:extLst>
          </p:cNvPr>
          <p:cNvSpPr txBox="1"/>
          <p:nvPr/>
        </p:nvSpPr>
        <p:spPr>
          <a:xfrm>
            <a:off x="534662" y="1932532"/>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100%% de son Cours Initial, l’investisseur reçoit, le 02 août 2032</a:t>
            </a:r>
            <a:r>
              <a:rPr lang="fr-FR" sz="800" b="1" baseline="30000" dirty="0">
                <a:solidFill>
                  <a:schemeClr val="tx2"/>
                </a:solidFill>
              </a:rPr>
              <a:t> </a:t>
            </a:r>
            <a:r>
              <a:rPr lang="fr-FR" sz="800" b="1" dirty="0">
                <a:solidFill>
                  <a:schemeClr val="tx2"/>
                </a:solidFill>
              </a:rPr>
              <a:t>: </a:t>
            </a:r>
          </a:p>
        </p:txBody>
      </p:sp>
      <p:sp>
        <p:nvSpPr>
          <p:cNvPr id="42" name="ZoneTexte 41">
            <a:extLst>
              <a:ext uri="{FF2B5EF4-FFF2-40B4-BE49-F238E27FC236}">
                <a16:creationId xmlns:a16="http://schemas.microsoft.com/office/drawing/2014/main" id="{1C2DCFFF-043E-BF00-E3D6-27D4B701A7FA}"/>
              </a:ext>
            </a:extLst>
          </p:cNvPr>
          <p:cNvSpPr txBox="1"/>
          <p:nvPr/>
        </p:nvSpPr>
        <p:spPr>
          <a:xfrm>
            <a:off x="534662" y="5637401"/>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02 août 2032</a:t>
            </a:r>
          </a:p>
        </p:txBody>
      </p:sp>
      <p:sp>
        <p:nvSpPr>
          <p:cNvPr id="43" name="Espace réservé du texte 36">
            <a:extLst>
              <a:ext uri="{FF2B5EF4-FFF2-40B4-BE49-F238E27FC236}">
                <a16:creationId xmlns:a16="http://schemas.microsoft.com/office/drawing/2014/main" id="{EB17517F-1355-E335-003F-D6221862496E}"/>
              </a:ext>
            </a:extLst>
          </p:cNvPr>
          <p:cNvSpPr txBox="1">
            <a:spLocks/>
          </p:cNvSpPr>
          <p:nvPr/>
        </p:nvSpPr>
        <p:spPr>
          <a:xfrm>
            <a:off x="1268906" y="6613989"/>
            <a:ext cx="5021862" cy="900000"/>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a:t>
            </a:r>
            <a:r>
              <a:rPr lang="fr-FR" sz="800" dirty="0">
                <a:solidFill>
                  <a:schemeClr val="tx2"/>
                </a:solidFill>
              </a:rPr>
              <a:t>Cours Initial </a:t>
            </a:r>
            <a:r>
              <a:rPr lang="fr-FR" sz="800" dirty="0"/>
              <a:t>et son niveau de clôture le 29/07/2032</a:t>
            </a:r>
          </a:p>
          <a:p>
            <a:pPr marL="0" indent="0" algn="ctr">
              <a:lnSpc>
                <a:spcPct val="100000"/>
              </a:lnSpc>
              <a:spcBef>
                <a:spcPts val="0"/>
              </a:spcBef>
              <a:buNone/>
            </a:pPr>
            <a:r>
              <a:rPr lang="fr-FR" sz="800" dirty="0"/>
              <a:t>(Soit un Taux de Rendement Annuel net inférieur ou égal à -2,62%</a:t>
            </a:r>
          </a:p>
          <a:p>
            <a:pPr marL="0" indent="0" algn="ctr">
              <a:lnSpc>
                <a:spcPct val="100000"/>
              </a:lnSpc>
              <a:spcBef>
                <a:spcPts val="0"/>
              </a:spcBef>
              <a:buNone/>
            </a:pPr>
            <a:r>
              <a:rPr lang="fr-FR" sz="800" b="1" i="1" dirty="0"/>
              <a:t>L’investisseur subit alors une perte en capital partielle, voire totale</a:t>
            </a:r>
          </a:p>
        </p:txBody>
      </p:sp>
      <p:sp>
        <p:nvSpPr>
          <p:cNvPr id="44" name="Espace réservé du texte 36">
            <a:extLst>
              <a:ext uri="{FF2B5EF4-FFF2-40B4-BE49-F238E27FC236}">
                <a16:creationId xmlns:a16="http://schemas.microsoft.com/office/drawing/2014/main" id="{8742ED3C-BD8C-5602-202A-3615281A0B12}"/>
              </a:ext>
            </a:extLst>
          </p:cNvPr>
          <p:cNvSpPr txBox="1">
            <a:spLocks/>
          </p:cNvSpPr>
          <p:nvPr/>
        </p:nvSpPr>
        <p:spPr>
          <a:xfrm>
            <a:off x="1268906" y="4650430"/>
            <a:ext cx="5021862" cy="504000"/>
          </a:xfrm>
          <a:prstGeom prst="rect">
            <a:avLst/>
          </a:prstGeom>
          <a:noFill/>
          <a:ln w="6350">
            <a:solidFill>
              <a:srgbClr val="B9A049"/>
            </a:solidFill>
          </a:ln>
        </p:spPr>
        <p:txBody>
          <a:bodyPr wrap="square"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2,92%</a:t>
            </a:r>
            <a:r>
              <a:rPr lang="fr-FR" sz="800" baseline="30000" dirty="0">
                <a:latin typeface="+mn-lt"/>
              </a:rPr>
              <a:t>''(2)''</a:t>
            </a:r>
            <a:r>
              <a:rPr lang="fr-FR" sz="800" dirty="0">
                <a:latin typeface="+mn-lt"/>
              </a:rPr>
              <a:t>)</a:t>
            </a:r>
          </a:p>
        </p:txBody>
      </p:sp>
      <p:sp>
        <p:nvSpPr>
          <p:cNvPr id="45" name="ZoneTexte 44">
            <a:extLst>
              <a:ext uri="{FF2B5EF4-FFF2-40B4-BE49-F238E27FC236}">
                <a16:creationId xmlns:a16="http://schemas.microsoft.com/office/drawing/2014/main" id="{8F688049-5D4B-34DB-0040-665D53C730DF}"/>
              </a:ext>
            </a:extLst>
          </p:cNvPr>
          <p:cNvSpPr txBox="1"/>
          <p:nvPr/>
        </p:nvSpPr>
        <p:spPr>
          <a:xfrm>
            <a:off x="534662" y="411312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100%% mais supérieur ou égal à 50% de son Cours Initial, l’investisseur reçoit, le 02 août 2032 : </a:t>
            </a:r>
          </a:p>
        </p:txBody>
      </p:sp>
      <p:sp>
        <p:nvSpPr>
          <p:cNvPr id="46" name="Espace réservé du texte 11">
            <a:extLst>
              <a:ext uri="{FF2B5EF4-FFF2-40B4-BE49-F238E27FC236}">
                <a16:creationId xmlns:a16="http://schemas.microsoft.com/office/drawing/2014/main" id="{6089C719-1D06-352A-27C2-198A47553086}"/>
              </a:ext>
            </a:extLst>
          </p:cNvPr>
          <p:cNvSpPr txBox="1">
            <a:spLocks/>
          </p:cNvSpPr>
          <p:nvPr/>
        </p:nvSpPr>
        <p:spPr>
          <a:xfrm>
            <a:off x="5346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7" name="Rectangle">
            <a:extLst>
              <a:ext uri="{FF2B5EF4-FFF2-40B4-BE49-F238E27FC236}">
                <a16:creationId xmlns:a16="http://schemas.microsoft.com/office/drawing/2014/main" id="{38522346-7C08-8B57-6FB3-B1BBB41A44E8}"/>
              </a:ext>
            </a:extLst>
          </p:cNvPr>
          <p:cNvSpPr/>
          <p:nvPr/>
        </p:nvSpPr>
        <p:spPr>
          <a:xfrm>
            <a:off x="4381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3" name="Rectangle">
            <a:extLst>
              <a:ext uri="{FF2B5EF4-FFF2-40B4-BE49-F238E27FC236}">
                <a16:creationId xmlns:a16="http://schemas.microsoft.com/office/drawing/2014/main" id="{CED5A5EE-B965-8FB1-0FFF-4487BC87BC8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D50256C1-57F8-6913-C5A8-E94FA2FCA993}"/>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92613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 la moins performante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6347" y="1024054"/>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 » EST TRÈS SENSIBLE À UNE FAIBLE VARIATION DU cours DE CLÔTURE de l'action la moins performante AUTOUR DES SEUILS DE 100%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du trimestres 4 à 39</a:t>
            </a:r>
            <a:r>
              <a:rPr lang="fr-FR" sz="800" dirty="0"/>
              <a:t>, l’action la moins performante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la moins performante clôture à un cours strictement inférieur à 50% de son Cours Initial (30% dans cet exemple). L’investisseur récupère alors le capital initialement investi diminué de l’intégralité de la baisse enregistrée par l’action la moins performante,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-12,21%</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39, l’action la moins performante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100% de son Cours Initial (65%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-5,17%</a:t>
            </a:r>
            <a:r>
              <a:rPr lang="fr-FR" sz="800" baseline="30000" dirty="0">
                <a:solidFill>
                  <a:schemeClr val="tx1"/>
                </a:solidFill>
                <a:latin typeface="+mn-lt"/>
              </a:rPr>
              <a:t>''(2)''</a:t>
            </a:r>
            <a:r>
              <a:rPr lang="fr-FR" sz="800" dirty="0">
                <a:solidFill>
                  <a:schemeClr val="tx1"/>
                </a:solidFill>
                <a:latin typeface="+mn-lt"/>
              </a:rPr>
              <a:t>, pour un investissement direct dans l’action la moins performante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guigui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100% de son Cours Initial </a:t>
            </a:r>
            <a:r>
              <a:rPr lang="fr-FR" sz="800" dirty="0">
                <a:solidFill>
                  <a:schemeClr val="tx2"/>
                </a:solidFill>
              </a:rPr>
              <a:t>(115% dans cet exemple). Le produit est automatiquement remboursé par anticipation. Il verse alors l’intégralité du capital initial majorée d’un gain de 1,00% par trimestre écoulé depuis le 29/07/2022, soit un gain de 4,0% dans notre exemple.</a:t>
            </a:r>
          </a:p>
          <a:p>
            <a:pPr algn="just">
              <a:spcAft>
                <a:spcPts val="600"/>
              </a:spcAft>
            </a:pPr>
            <a:r>
              <a:rPr lang="fr-FR" sz="800" dirty="0"/>
              <a:t>Ce qui correspond à un Taux de Rendement Annuel net de 2,92%</a:t>
            </a:r>
            <a:r>
              <a:rPr lang="fr-FR" sz="800" baseline="30000" dirty="0"/>
              <a:t>''(2)''</a:t>
            </a:r>
            <a:r>
              <a:rPr lang="fr-FR" sz="800" dirty="0"/>
              <a:t>, contre un Taux de Rendement Annuel net de 13,68%</a:t>
            </a:r>
            <a:r>
              <a:rPr lang="fr-FR" sz="800" baseline="30000" dirty="0"/>
              <a:t>''(2)''</a:t>
            </a:r>
            <a:r>
              <a:rPr lang="fr-FR" sz="800" dirty="0"/>
              <a:t> pour un investissement direct dans </a:t>
            </a:r>
            <a:r>
              <a:rPr lang="it-IT" sz="800" dirty="0"/>
              <a:t>l’action la moins performante</a:t>
            </a:r>
            <a:r>
              <a:rPr lang="fr-FR" sz="800" baseline="30000" dirty="0"/>
              <a:t>(3)</a:t>
            </a:r>
            <a:r>
              <a:rPr lang="fr-FR" sz="800" dirty="0"/>
              <a:t>, du fait du </a:t>
            </a:r>
            <a:r>
              <a:rPr lang="fr-FR" sz="800" b="1" dirty="0">
                <a:solidFill>
                  <a:schemeClr val="tx2"/>
                </a:solidFill>
              </a:rPr>
              <a:t>mécanisme de plafonnement des gains à 1,00%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8" y="6683464"/>
            <a:ext cx="6741373" cy="23544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a:t>
            </a:r>
            <a:r>
              <a:rPr lang="fr-FR" sz="800" b="0" dirty="0">
                <a:latin typeface="+mn-lt"/>
              </a:rPr>
              <a:t>Dès la première date de constatation du mécanisme de remboursement anticipé automatique, l’action la moins performante clôture à un cours supérieur ou égal à 100%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 </a:t>
            </a:r>
            <a:r>
              <a:rPr lang="fr-FR" sz="800" b="0" dirty="0">
                <a:latin typeface="+mn-lt"/>
              </a:rPr>
              <a:t>À la date de constatation finale(¹), l’action la moins performante clôture à un cours strictement inférieur à 100% mais supérieur ou égal à 50% de son Cours Initial</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6347" y="135161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 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l’action la moins performante clôture à un cours strictement inférieur à 50% de son &lt;NDR</a:t>
            </a:r>
            <a:r>
              <a:rPr lang="fr-FR" sz="800" dirty="0">
                <a:solidFill>
                  <a:srgbClr val="B9A049"/>
                </a:solidFill>
              </a:rPr>
              <a:t>&gt;</a:t>
            </a:r>
          </a:p>
        </p:txBody>
      </p:sp>
      <p:sp>
        <p:nvSpPr>
          <p:cNvPr id="17" name="Rectangle">
            <a:extLst>
              <a:ext uri="{FF2B5EF4-FFF2-40B4-BE49-F238E27FC236}">
                <a16:creationId xmlns:a16="http://schemas.microsoft.com/office/drawing/2014/main" id="{01041F6E-DED6-9330-7A99-694DB60E5175}"/>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Rectangle">
            <a:extLst>
              <a:ext uri="{FF2B5EF4-FFF2-40B4-BE49-F238E27FC236}">
                <a16:creationId xmlns:a16="http://schemas.microsoft.com/office/drawing/2014/main" id="{C6DCB57B-0EC4-7855-7C59-F4A0AE91986F}"/>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15E78FA-E8F9-439D-BA67-131B3AD00A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purl.org/dc/terms/"/>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purl.org/dc/elements/1.1/"/>
    <ds:schemaRef ds:uri="6fcc2ccd-5c68-47b8-8f7d-3c9edbbfd1f2"/>
    <ds:schemaRef ds:uri="http://schemas.openxmlformats.org/package/2006/metadata/core-properties"/>
    <ds:schemaRef ds:uri="http://purl.org/dc/dcmitype/"/>
    <ds:schemaRef ds:uri="ef624bc2-1644-4d69-8362-5c28ca496374"/>
    <ds:schemaRef ds:uri="514a554b-82b0-4359-b247-fc84018a95f0"/>
  </ds:schemaRefs>
</ds:datastoreItem>
</file>

<file path=docProps/app.xml><?xml version="1.0" encoding="utf-8"?>
<Properties xmlns="http://schemas.openxmlformats.org/officeDocument/2006/extended-properties" xmlns:vt="http://schemas.openxmlformats.org/officeDocument/2006/docPropsVTypes">
  <Template/>
  <TotalTime>20735</TotalTime>
  <Words>8971</Words>
  <Application>Microsoft Office PowerPoint</Application>
  <PresentationFormat>Personnalisé</PresentationFormat>
  <Paragraphs>350</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915</cp:revision>
  <cp:lastPrinted>2022-05-04T09:56:42Z</cp:lastPrinted>
  <dcterms:created xsi:type="dcterms:W3CDTF">2017-02-21T09:03:05Z</dcterms:created>
  <dcterms:modified xsi:type="dcterms:W3CDTF">2022-06-28T13:45:15Z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