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4" d="100"/>
          <a:sy n="74" d="100"/>
        </p:scale>
        <p:origin x="3474" y="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22/03/2022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&lt;1PDC&gt; au &lt;2PDC&gt; (inclus). </a:t>
            </a:r>
            <a:r>
              <a:rPr lang="fr-FR" sz="800" cap="none" dirty="0"/>
              <a:t>Une fois le montant de l’enveloppe initiale atteint (30 000 000 EUR), la commercialisation de « &lt;NOM&gt; » peut cesser à tout moment sans préavis avant le &lt;2PDC&gt;,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a:t>
            </a:r>
          </a:p>
          <a:p>
            <a:pPr marL="0" indent="0" algn="ctr">
              <a:lnSpc>
                <a:spcPct val="100000"/>
              </a:lnSpc>
              <a:buNone/>
            </a:pPr>
            <a:r>
              <a:rPr lang="fr-FR" sz="800" dirty="0"/>
              <a:t>(soit un &lt;GC&gt; de &lt;GCE&gt;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&lt;GC&gt; de &lt;CPN&gt; par &lt;F0&gt; &lt;F2&gt; depuis le &lt;DDCI&gt;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&lt;SJR3&gt;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425767"/>
            <a:ext cx="5389252" cy="153888"/>
          </a:xfrm>
          <a:prstGeom prst="rect">
            <a:avLst/>
          </a:prstGeom>
          <a:noFill/>
        </p:spPr>
        <p:txBody>
          <a:bodyPr wrap="square" rtlCol="0">
            <a:spAutoFit/>
          </a:bodyPr>
          <a:lstStyle/>
          <a:p>
            <a:r>
              <a:rPr lang="fr-FR" sz="400" dirty="0"/>
              <a:t>&lt;balisedeg2&gt;</a:t>
            </a:r>
            <a:endParaRPr lang="en-US" sz="4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a:t>
            </a:r>
            <a:r>
              <a:rPr lang="fr-FR" sz="800" baseline="30000" dirty="0">
                <a:solidFill>
                  <a:srgbClr val="000000"/>
                </a:solidFill>
              </a:rPr>
              <a:t>  </a:t>
            </a:r>
            <a:r>
              <a:rPr lang="fr-FR" sz="800" dirty="0">
                <a:solidFill>
                  <a:srgbClr val="000000"/>
                </a:solidFill>
              </a:rPr>
              <a:t>(soit un &lt;GC&gt; de &lt;GCE&gt;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a:solidFill>
                  <a:srgbClr val="000000"/>
                </a:solidFill>
                <a:highlight>
                  <a:srgbClr val="00FFFF"/>
                </a:highlight>
              </a:rPr>
              <a:t>&lt;baliseCM22&gt;</a:t>
            </a: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&lt;SJR6&gt; &lt;NOMSOUSJACENT&gt;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&lt;DDR&gt;,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18501</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689</cp:revision>
  <cp:lastPrinted>2021-07-12T10:02:04Z</cp:lastPrinted>
  <dcterms:created xsi:type="dcterms:W3CDTF">2017-02-21T09:03:05Z</dcterms:created>
  <dcterms:modified xsi:type="dcterms:W3CDTF">2022-03-22T16:29:46Z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