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0"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9F08E-1F5A-43A5-8846-C20C5F47D766}" v="59" dt="2022-03-16T15:13:38.77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200" y="-2285"/>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 Type="http://schemas.openxmlformats.org/officeDocument/2006/relationships/customXml" Target="../customXml/item2.xml"/><Relationship Id="rId20"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17/03/2022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17/03/2022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r>
                        <a:t>Performances au 17/03/2022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r>
                        <a:t>Carrefour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513991751"/>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le panier équipondéré.</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le panier équipondéré Carrefour SA ( ; code Bloomberg :  ; place de cotation :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25/03/2022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Du 25/03/2022 au 03/06/2022 (inclus). Une fois le montant de l’enveloppe initiale atteint (30 000 000 EUR), la commercialisation de « guigui2022 » peut cesser à tout moment sans préavis avant le 03/06/2022,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Le Niveau initial correspond au niveau le plus bas observé aux dates suivantes: 03/06/2022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03/06/2027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17/06/2027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r>
                        <a:t>Dates de constatation annuelle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95%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95%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60%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TBD</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1078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18382</TotalTime>
  <Words>5522</Words>
  <Application>Microsoft Office PowerPoint</Application>
  <PresentationFormat>Personnalisé</PresentationFormat>
  <Paragraphs>190</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663</cp:revision>
  <cp:lastPrinted>2021-07-12T10:02:04Z</cp:lastPrinted>
  <dcterms:created xsi:type="dcterms:W3CDTF">2017-02-21T09:03:05Z</dcterms:created>
  <dcterms:modified xsi:type="dcterms:W3CDTF">2022-03-17T10:08:38Z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