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EB75EE"/>
    <a:srgbClr val="B9A049"/>
    <a:srgbClr val="699797"/>
    <a:srgbClr val="004F74"/>
    <a:srgbClr val="0F4496"/>
    <a:srgbClr val="4F69B4"/>
    <a:srgbClr val="04202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E37A8-42DC-4773-A47D-C03CC7BD6A58}" v="10" dt="2022-02-21T10:59:02.025"/>
    <p1510:client id="{D802A777-16BB-4613-BE49-8B8E97DC5D6D}" v="18" dt="2022-02-21T13:58:59.1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86" y="-1368"/>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6/11/relationships/changesInfo" Target="changesInfos/changesInfo1.xml"/><Relationship Id="rId21"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A82E37A8-42DC-4773-A47D-C03CC7BD6A58}"/>
    <pc:docChg chg="undo redo custSel modSld">
      <pc:chgData name="Emilie CABROL" userId="f7bdfae0-4bdc-4014-acef-2bd557435658" providerId="ADAL" clId="{A82E37A8-42DC-4773-A47D-C03CC7BD6A58}" dt="2022-02-21T11:17:26.219" v="347" actId="207"/>
      <pc:docMkLst>
        <pc:docMk/>
      </pc:docMkLst>
      <pc:sldChg chg="modSp mod">
        <pc:chgData name="Emilie CABROL" userId="f7bdfae0-4bdc-4014-acef-2bd557435658" providerId="ADAL" clId="{A82E37A8-42DC-4773-A47D-C03CC7BD6A58}" dt="2022-02-21T10:06:41.422" v="42" actId="113"/>
        <pc:sldMkLst>
          <pc:docMk/>
          <pc:sldMk cId="279835308" sldId="283"/>
        </pc:sldMkLst>
        <pc:spChg chg="mod">
          <ac:chgData name="Emilie CABROL" userId="f7bdfae0-4bdc-4014-acef-2bd557435658" providerId="ADAL" clId="{A82E37A8-42DC-4773-A47D-C03CC7BD6A58}" dt="2022-02-21T10:03:39.085" v="4" actId="113"/>
          <ac:spMkLst>
            <pc:docMk/>
            <pc:sldMk cId="279835308" sldId="283"/>
            <ac:spMk id="17" creationId="{D89701D0-0490-4B4D-850B-90DE7581095F}"/>
          </ac:spMkLst>
        </pc:spChg>
        <pc:spChg chg="mod">
          <ac:chgData name="Emilie CABROL" userId="f7bdfae0-4bdc-4014-acef-2bd557435658" providerId="ADAL" clId="{A82E37A8-42DC-4773-A47D-C03CC7BD6A58}" dt="2022-02-21T10:05:36.749" v="31" actId="207"/>
          <ac:spMkLst>
            <pc:docMk/>
            <pc:sldMk cId="279835308" sldId="283"/>
            <ac:spMk id="19" creationId="{D7B3579C-2A56-445A-8E57-088A4D50B1C1}"/>
          </ac:spMkLst>
        </pc:spChg>
        <pc:spChg chg="mod">
          <ac:chgData name="Emilie CABROL" userId="f7bdfae0-4bdc-4014-acef-2bd557435658" providerId="ADAL" clId="{A82E37A8-42DC-4773-A47D-C03CC7BD6A58}" dt="2022-02-21T10:06:41.422" v="42" actId="113"/>
          <ac:spMkLst>
            <pc:docMk/>
            <pc:sldMk cId="279835308" sldId="283"/>
            <ac:spMk id="20" creationId="{823BFCCD-614A-4FA6-BEA8-FB06C7313582}"/>
          </ac:spMkLst>
        </pc:spChg>
      </pc:sldChg>
      <pc:sldChg chg="modSp mod">
        <pc:chgData name="Emilie CABROL" userId="f7bdfae0-4bdc-4014-acef-2bd557435658" providerId="ADAL" clId="{A82E37A8-42DC-4773-A47D-C03CC7BD6A58}" dt="2022-02-21T11:09:58.522" v="323" actId="207"/>
        <pc:sldMkLst>
          <pc:docMk/>
          <pc:sldMk cId="1661189779" sldId="289"/>
        </pc:sldMkLst>
        <pc:spChg chg="mod">
          <ac:chgData name="Emilie CABROL" userId="f7bdfae0-4bdc-4014-acef-2bd557435658" providerId="ADAL" clId="{A82E37A8-42DC-4773-A47D-C03CC7BD6A58}" dt="2022-02-21T11:04:05.658" v="250" actId="207"/>
          <ac:spMkLst>
            <pc:docMk/>
            <pc:sldMk cId="1661189779" sldId="289"/>
            <ac:spMk id="107" creationId="{00000000-0000-0000-0000-000000000000}"/>
          </ac:spMkLst>
        </pc:spChg>
        <pc:spChg chg="mod">
          <ac:chgData name="Emilie CABROL" userId="f7bdfae0-4bdc-4014-acef-2bd557435658" providerId="ADAL" clId="{A82E37A8-42DC-4773-A47D-C03CC7BD6A58}" dt="2022-02-21T11:08:57.460" v="295" actId="207"/>
          <ac:spMkLst>
            <pc:docMk/>
            <pc:sldMk cId="1661189779" sldId="289"/>
            <ac:spMk id="108" creationId="{00000000-0000-0000-0000-000000000000}"/>
          </ac:spMkLst>
        </pc:spChg>
        <pc:spChg chg="mod">
          <ac:chgData name="Emilie CABROL" userId="f7bdfae0-4bdc-4014-acef-2bd557435658" providerId="ADAL" clId="{A82E37A8-42DC-4773-A47D-C03CC7BD6A58}" dt="2022-02-21T11:03:38.490" v="236" actId="207"/>
          <ac:spMkLst>
            <pc:docMk/>
            <pc:sldMk cId="1661189779" sldId="289"/>
            <ac:spMk id="153" creationId="{00000000-0000-0000-0000-000000000000}"/>
          </ac:spMkLst>
        </pc:spChg>
        <pc:spChg chg="mod">
          <ac:chgData name="Emilie CABROL" userId="f7bdfae0-4bdc-4014-acef-2bd557435658" providerId="ADAL" clId="{A82E37A8-42DC-4773-A47D-C03CC7BD6A58}" dt="2022-02-21T11:09:32.511" v="309" actId="207"/>
          <ac:spMkLst>
            <pc:docMk/>
            <pc:sldMk cId="1661189779" sldId="289"/>
            <ac:spMk id="154" creationId="{00000000-0000-0000-0000-000000000000}"/>
          </ac:spMkLst>
        </pc:spChg>
        <pc:spChg chg="mod">
          <ac:chgData name="Emilie CABROL" userId="f7bdfae0-4bdc-4014-acef-2bd557435658" providerId="ADAL" clId="{A82E37A8-42DC-4773-A47D-C03CC7BD6A58}" dt="2022-02-21T10:58:03.972" v="164" actId="113"/>
          <ac:spMkLst>
            <pc:docMk/>
            <pc:sldMk cId="1661189779" sldId="289"/>
            <ac:spMk id="276" creationId="{76A38DCE-B6D7-41CD-9455-CA284B26A71B}"/>
          </ac:spMkLst>
        </pc:spChg>
        <pc:spChg chg="mod">
          <ac:chgData name="Emilie CABROL" userId="f7bdfae0-4bdc-4014-acef-2bd557435658" providerId="ADAL" clId="{A82E37A8-42DC-4773-A47D-C03CC7BD6A58}" dt="2022-02-21T11:09:45.695" v="316" actId="113"/>
          <ac:spMkLst>
            <pc:docMk/>
            <pc:sldMk cId="1661189779" sldId="289"/>
            <ac:spMk id="302" creationId="{00000000-0000-0000-0000-000000000000}"/>
          </ac:spMkLst>
        </pc:spChg>
        <pc:spChg chg="mod">
          <ac:chgData name="Emilie CABROL" userId="f7bdfae0-4bdc-4014-acef-2bd557435658" providerId="ADAL" clId="{A82E37A8-42DC-4773-A47D-C03CC7BD6A58}" dt="2022-02-21T10:58:10.002" v="168" actId="113"/>
          <ac:spMkLst>
            <pc:docMk/>
            <pc:sldMk cId="1661189779" sldId="289"/>
            <ac:spMk id="308" creationId="{7598ACD7-19F0-4F3B-9B06-31B6FF15B8C2}"/>
          </ac:spMkLst>
        </pc:spChg>
        <pc:spChg chg="mod">
          <ac:chgData name="Emilie CABROL" userId="f7bdfae0-4bdc-4014-acef-2bd557435658" providerId="ADAL" clId="{A82E37A8-42DC-4773-A47D-C03CC7BD6A58}" dt="2022-02-21T10:59:47.758" v="193" actId="207"/>
          <ac:spMkLst>
            <pc:docMk/>
            <pc:sldMk cId="1661189779" sldId="289"/>
            <ac:spMk id="342" creationId="{D3BB90B0-E24C-4910-B758-7DE8E4610CE5}"/>
          </ac:spMkLst>
        </pc:spChg>
        <pc:spChg chg="mod">
          <ac:chgData name="Emilie CABROL" userId="f7bdfae0-4bdc-4014-acef-2bd557435658" providerId="ADAL" clId="{A82E37A8-42DC-4773-A47D-C03CC7BD6A58}" dt="2022-02-21T10:58:16.818" v="172" actId="113"/>
          <ac:spMkLst>
            <pc:docMk/>
            <pc:sldMk cId="1661189779" sldId="289"/>
            <ac:spMk id="362" creationId="{175928E4-A831-4CCE-B271-C045FE00EA8D}"/>
          </ac:spMkLst>
        </pc:spChg>
        <pc:spChg chg="mod">
          <ac:chgData name="Emilie CABROL" userId="f7bdfae0-4bdc-4014-acef-2bd557435658" providerId="ADAL" clId="{A82E37A8-42DC-4773-A47D-C03CC7BD6A58}" dt="2022-02-21T11:03:19.360" v="228"/>
          <ac:spMkLst>
            <pc:docMk/>
            <pc:sldMk cId="1661189779" sldId="289"/>
            <ac:spMk id="384" creationId="{00000000-0000-0000-0000-000000000000}"/>
          </ac:spMkLst>
        </pc:spChg>
        <pc:spChg chg="mod">
          <ac:chgData name="Emilie CABROL" userId="f7bdfae0-4bdc-4014-acef-2bd557435658" providerId="ADAL" clId="{A82E37A8-42DC-4773-A47D-C03CC7BD6A58}" dt="2022-02-21T11:09:58.522" v="323" actId="207"/>
          <ac:spMkLst>
            <pc:docMk/>
            <pc:sldMk cId="1661189779" sldId="289"/>
            <ac:spMk id="454" creationId="{00000000-0000-0000-0000-000000000000}"/>
          </ac:spMkLst>
        </pc:spChg>
      </pc:sldChg>
      <pc:sldChg chg="modSp mod">
        <pc:chgData name="Emilie CABROL" userId="f7bdfae0-4bdc-4014-acef-2bd557435658" providerId="ADAL" clId="{A82E37A8-42DC-4773-A47D-C03CC7BD6A58}" dt="2022-02-21T11:07:47.243" v="278"/>
        <pc:sldMkLst>
          <pc:docMk/>
          <pc:sldMk cId="855696796" sldId="290"/>
        </pc:sldMkLst>
        <pc:spChg chg="mod">
          <ac:chgData name="Emilie CABROL" userId="f7bdfae0-4bdc-4014-acef-2bd557435658" providerId="ADAL" clId="{A82E37A8-42DC-4773-A47D-C03CC7BD6A58}" dt="2022-02-21T11:07:47.243" v="278"/>
          <ac:spMkLst>
            <pc:docMk/>
            <pc:sldMk cId="855696796" sldId="290"/>
            <ac:spMk id="12" creationId="{00000000-0000-0000-0000-000000000000}"/>
          </ac:spMkLst>
        </pc:spChg>
        <pc:spChg chg="mod">
          <ac:chgData name="Emilie CABROL" userId="f7bdfae0-4bdc-4014-acef-2bd557435658" providerId="ADAL" clId="{A82E37A8-42DC-4773-A47D-C03CC7BD6A58}" dt="2022-02-21T10:47:16.098" v="109"/>
          <ac:spMkLst>
            <pc:docMk/>
            <pc:sldMk cId="855696796" sldId="290"/>
            <ac:spMk id="55" creationId="{CFDE7AA5-1B1A-4158-B814-AAAF779DBE7F}"/>
          </ac:spMkLst>
        </pc:spChg>
        <pc:spChg chg="mod">
          <ac:chgData name="Emilie CABROL" userId="f7bdfae0-4bdc-4014-acef-2bd557435658" providerId="ADAL" clId="{A82E37A8-42DC-4773-A47D-C03CC7BD6A58}" dt="2022-02-21T10:59:13.328" v="176" actId="207"/>
          <ac:spMkLst>
            <pc:docMk/>
            <pc:sldMk cId="855696796" sldId="290"/>
            <ac:spMk id="60" creationId="{23B8D8D1-D0C5-442B-A52A-4E750DF64E06}"/>
          </ac:spMkLst>
        </pc:spChg>
        <pc:spChg chg="mod">
          <ac:chgData name="Emilie CABROL" userId="f7bdfae0-4bdc-4014-acef-2bd557435658" providerId="ADAL" clId="{A82E37A8-42DC-4773-A47D-C03CC7BD6A58}" dt="2022-02-21T10:59:16.662" v="178" actId="113"/>
          <ac:spMkLst>
            <pc:docMk/>
            <pc:sldMk cId="855696796" sldId="290"/>
            <ac:spMk id="64" creationId="{99D60BF5-5C8C-4BA5-8001-DE7CC30A83A2}"/>
          </ac:spMkLst>
        </pc:spChg>
        <pc:spChg chg="mod">
          <ac:chgData name="Emilie CABROL" userId="f7bdfae0-4bdc-4014-acef-2bd557435658" providerId="ADAL" clId="{A82E37A8-42DC-4773-A47D-C03CC7BD6A58}" dt="2022-02-21T10:56:53.517" v="129" actId="113"/>
          <ac:spMkLst>
            <pc:docMk/>
            <pc:sldMk cId="855696796" sldId="290"/>
            <ac:spMk id="72" creationId="{11F2DF00-CD01-4EA0-937E-6D136A3FB0AE}"/>
          </ac:spMkLst>
        </pc:spChg>
        <pc:spChg chg="mod">
          <ac:chgData name="Emilie CABROL" userId="f7bdfae0-4bdc-4014-acef-2bd557435658" providerId="ADAL" clId="{A82E37A8-42DC-4773-A47D-C03CC7BD6A58}" dt="2022-02-21T10:59:20.261" v="180" actId="113"/>
          <ac:spMkLst>
            <pc:docMk/>
            <pc:sldMk cId="855696796" sldId="290"/>
            <ac:spMk id="75" creationId="{87A16765-B6AC-4067-A23B-42AAC9823FC1}"/>
          </ac:spMkLst>
        </pc:spChg>
        <pc:spChg chg="mod">
          <ac:chgData name="Emilie CABROL" userId="f7bdfae0-4bdc-4014-acef-2bd557435658" providerId="ADAL" clId="{A82E37A8-42DC-4773-A47D-C03CC7BD6A58}" dt="2022-02-21T10:47:16.098" v="109"/>
          <ac:spMkLst>
            <pc:docMk/>
            <pc:sldMk cId="855696796" sldId="290"/>
            <ac:spMk id="76" creationId="{73D0A087-FB6C-473C-968A-529D2D6FD182}"/>
          </ac:spMkLst>
        </pc:spChg>
        <pc:spChg chg="mod">
          <ac:chgData name="Emilie CABROL" userId="f7bdfae0-4bdc-4014-acef-2bd557435658" providerId="ADAL" clId="{A82E37A8-42DC-4773-A47D-C03CC7BD6A58}" dt="2022-02-21T10:47:16.098" v="109"/>
          <ac:spMkLst>
            <pc:docMk/>
            <pc:sldMk cId="855696796" sldId="290"/>
            <ac:spMk id="77" creationId="{BACE34BC-7BAD-4B57-93A5-DDBC5877B41A}"/>
          </ac:spMkLst>
        </pc:spChg>
      </pc:sldChg>
      <pc:sldChg chg="modSp mod">
        <pc:chgData name="Emilie CABROL" userId="f7bdfae0-4bdc-4014-acef-2bd557435658" providerId="ADAL" clId="{A82E37A8-42DC-4773-A47D-C03CC7BD6A58}" dt="2022-02-21T11:07:55.037" v="279"/>
        <pc:sldMkLst>
          <pc:docMk/>
          <pc:sldMk cId="976985506" sldId="291"/>
        </pc:sldMkLst>
        <pc:spChg chg="mod">
          <ac:chgData name="Emilie CABROL" userId="f7bdfae0-4bdc-4014-acef-2bd557435658" providerId="ADAL" clId="{A82E37A8-42DC-4773-A47D-C03CC7BD6A58}" dt="2022-02-21T11:07:55.037" v="279"/>
          <ac:spMkLst>
            <pc:docMk/>
            <pc:sldMk cId="976985506" sldId="291"/>
            <ac:spMk id="13" creationId="{00000000-0000-0000-0000-000000000000}"/>
          </ac:spMkLst>
        </pc:spChg>
        <pc:spChg chg="mod">
          <ac:chgData name="Emilie CABROL" userId="f7bdfae0-4bdc-4014-acef-2bd557435658" providerId="ADAL" clId="{A82E37A8-42DC-4773-A47D-C03CC7BD6A58}" dt="2022-02-21T11:05:16.257" v="270" actId="207"/>
          <ac:spMkLst>
            <pc:docMk/>
            <pc:sldMk cId="976985506" sldId="291"/>
            <ac:spMk id="28" creationId="{00000000-0000-0000-0000-000000000000}"/>
          </ac:spMkLst>
        </pc:spChg>
        <pc:spChg chg="mod">
          <ac:chgData name="Emilie CABROL" userId="f7bdfae0-4bdc-4014-acef-2bd557435658" providerId="ADAL" clId="{A82E37A8-42DC-4773-A47D-C03CC7BD6A58}" dt="2022-02-21T10:59:24.250" v="182" actId="207"/>
          <ac:spMkLst>
            <pc:docMk/>
            <pc:sldMk cId="976985506" sldId="291"/>
            <ac:spMk id="30" creationId="{00000000-0000-0000-0000-000000000000}"/>
          </ac:spMkLst>
        </pc:spChg>
        <pc:spChg chg="mod">
          <ac:chgData name="Emilie CABROL" userId="f7bdfae0-4bdc-4014-acef-2bd557435658" providerId="ADAL" clId="{A82E37A8-42DC-4773-A47D-C03CC7BD6A58}" dt="2022-02-21T10:59:27.442" v="184" actId="207"/>
          <ac:spMkLst>
            <pc:docMk/>
            <pc:sldMk cId="976985506" sldId="291"/>
            <ac:spMk id="31" creationId="{00000000-0000-0000-0000-000000000000}"/>
          </ac:spMkLst>
        </pc:spChg>
        <pc:spChg chg="mod">
          <ac:chgData name="Emilie CABROL" userId="f7bdfae0-4bdc-4014-acef-2bd557435658" providerId="ADAL" clId="{A82E37A8-42DC-4773-A47D-C03CC7BD6A58}" dt="2022-02-21T10:44:48.720" v="101" actId="113"/>
          <ac:spMkLst>
            <pc:docMk/>
            <pc:sldMk cId="976985506" sldId="291"/>
            <ac:spMk id="33" creationId="{00000000-0000-0000-0000-000000000000}"/>
          </ac:spMkLst>
        </pc:spChg>
        <pc:spChg chg="mod">
          <ac:chgData name="Emilie CABROL" userId="f7bdfae0-4bdc-4014-acef-2bd557435658" providerId="ADAL" clId="{A82E37A8-42DC-4773-A47D-C03CC7BD6A58}" dt="2022-02-21T10:43:22.886" v="96" actId="207"/>
          <ac:spMkLst>
            <pc:docMk/>
            <pc:sldMk cId="976985506" sldId="291"/>
            <ac:spMk id="35" creationId="{00000000-0000-0000-0000-000000000000}"/>
          </ac:spMkLst>
        </pc:spChg>
        <pc:spChg chg="mod">
          <ac:chgData name="Emilie CABROL" userId="f7bdfae0-4bdc-4014-acef-2bd557435658" providerId="ADAL" clId="{A82E37A8-42DC-4773-A47D-C03CC7BD6A58}" dt="2022-02-21T11:05:04.210" v="264" actId="207"/>
          <ac:spMkLst>
            <pc:docMk/>
            <pc:sldMk cId="976985506" sldId="291"/>
            <ac:spMk id="39" creationId="{00000000-0000-0000-0000-000000000000}"/>
          </ac:spMkLst>
        </pc:spChg>
        <pc:spChg chg="mod">
          <ac:chgData name="Emilie CABROL" userId="f7bdfae0-4bdc-4014-acef-2bd557435658" providerId="ADAL" clId="{A82E37A8-42DC-4773-A47D-C03CC7BD6A58}" dt="2022-02-21T10:45:10.683" v="106" actId="113"/>
          <ac:spMkLst>
            <pc:docMk/>
            <pc:sldMk cId="976985506" sldId="291"/>
            <ac:spMk id="40" creationId="{00000000-0000-0000-0000-000000000000}"/>
          </ac:spMkLst>
        </pc:spChg>
      </pc:sldChg>
      <pc:sldChg chg="modSp mod">
        <pc:chgData name="Emilie CABROL" userId="f7bdfae0-4bdc-4014-acef-2bd557435658" providerId="ADAL" clId="{A82E37A8-42DC-4773-A47D-C03CC7BD6A58}" dt="2022-02-21T11:08:17.462" v="286" actId="207"/>
        <pc:sldMkLst>
          <pc:docMk/>
          <pc:sldMk cId="636261529" sldId="292"/>
        </pc:sldMkLst>
        <pc:spChg chg="mod">
          <ac:chgData name="Emilie CABROL" userId="f7bdfae0-4bdc-4014-acef-2bd557435658" providerId="ADAL" clId="{A82E37A8-42DC-4773-A47D-C03CC7BD6A58}" dt="2022-02-21T11:08:17.462" v="286" actId="207"/>
          <ac:spMkLst>
            <pc:docMk/>
            <pc:sldMk cId="636261529" sldId="292"/>
            <ac:spMk id="21" creationId="{00000000-0000-0000-0000-000000000000}"/>
          </ac:spMkLst>
        </pc:spChg>
      </pc:sldChg>
      <pc:sldChg chg="modSp mod">
        <pc:chgData name="Emilie CABROL" userId="f7bdfae0-4bdc-4014-acef-2bd557435658" providerId="ADAL" clId="{A82E37A8-42DC-4773-A47D-C03CC7BD6A58}" dt="2022-02-21T11:17:26.219" v="347" actId="207"/>
        <pc:sldMkLst>
          <pc:docMk/>
          <pc:sldMk cId="156051235" sldId="294"/>
        </pc:sldMkLst>
        <pc:graphicFrameChg chg="mod modGraphic">
          <ac:chgData name="Emilie CABROL" userId="f7bdfae0-4bdc-4014-acef-2bd557435658" providerId="ADAL" clId="{A82E37A8-42DC-4773-A47D-C03CC7BD6A58}" dt="2022-02-21T11:17:26.219" v="347" actId="207"/>
          <ac:graphicFrameMkLst>
            <pc:docMk/>
            <pc:sldMk cId="156051235" sldId="294"/>
            <ac:graphicFrameMk id="4" creationId="{00000000-0000-0000-0000-000000000000}"/>
          </ac:graphicFrameMkLst>
        </pc:graphicFrameChg>
      </pc:sldChg>
      <pc:sldChg chg="modSp mod">
        <pc:chgData name="Emilie CABROL" userId="f7bdfae0-4bdc-4014-acef-2bd557435658" providerId="ADAL" clId="{A82E37A8-42DC-4773-A47D-C03CC7BD6A58}" dt="2022-02-21T10:07:12.377" v="45" actId="207"/>
        <pc:sldMkLst>
          <pc:docMk/>
          <pc:sldMk cId="557719269" sldId="295"/>
        </pc:sldMkLst>
        <pc:spChg chg="mod">
          <ac:chgData name="Emilie CABROL" userId="f7bdfae0-4bdc-4014-acef-2bd557435658" providerId="ADAL" clId="{A82E37A8-42DC-4773-A47D-C03CC7BD6A58}" dt="2022-02-21T10:07:12.377" v="45" actId="207"/>
          <ac:spMkLst>
            <pc:docMk/>
            <pc:sldMk cId="557719269" sldId="295"/>
            <ac:spMk id="16" creationId="{38441194-9947-4D4B-82F2-F50428751A16}"/>
          </ac:spMkLst>
        </pc:spChg>
      </pc:sldChg>
      <pc:sldChg chg="modSp mod">
        <pc:chgData name="Emilie CABROL" userId="f7bdfae0-4bdc-4014-acef-2bd557435658" providerId="ADAL" clId="{A82E37A8-42DC-4773-A47D-C03CC7BD6A58}" dt="2022-02-21T11:00:00.239" v="209" actId="6549"/>
        <pc:sldMkLst>
          <pc:docMk/>
          <pc:sldMk cId="2270984190" sldId="296"/>
        </pc:sldMkLst>
        <pc:graphicFrameChg chg="mod modGraphic">
          <ac:chgData name="Emilie CABROL" userId="f7bdfae0-4bdc-4014-acef-2bd557435658" providerId="ADAL" clId="{A82E37A8-42DC-4773-A47D-C03CC7BD6A58}" dt="2022-02-21T11:00:00.239" v="209" actId="6549"/>
          <ac:graphicFrameMkLst>
            <pc:docMk/>
            <pc:sldMk cId="2270984190" sldId="296"/>
            <ac:graphicFrameMk id="58" creationId="{CB4398D9-3C21-4931-8857-17D33685A701}"/>
          </ac:graphicFrameMkLst>
        </pc:graphicFrameChg>
      </pc:sldChg>
    </pc:docChg>
  </pc:docChgLst>
  <pc:docChgLst>
    <pc:chgData name="Rémy BEJARD" userId="63823ff8-a069-40d6-9246-9b47d086f02c" providerId="ADAL" clId="{0F8B0C90-0F20-4FD4-83CA-E71144147EBD}"/>
    <pc:docChg chg="undo redo custSel modSld modNotesMaster modHandout">
      <pc:chgData name="Rémy BEJARD" userId="63823ff8-a069-40d6-9246-9b47d086f02c" providerId="ADAL" clId="{0F8B0C90-0F20-4FD4-83CA-E71144147EBD}" dt="2021-04-29T08:10:02.446" v="1579" actId="20577"/>
      <pc:docMkLst>
        <pc:docMk/>
      </pc:docMkLst>
      <pc:sldChg chg="addSp delSp modSp mod">
        <pc:chgData name="Rémy BEJARD" userId="63823ff8-a069-40d6-9246-9b47d086f02c" providerId="ADAL" clId="{0F8B0C90-0F20-4FD4-83CA-E71144147EBD}" dt="2021-04-27T16:28:23.251" v="1410" actId="13926"/>
        <pc:sldMkLst>
          <pc:docMk/>
          <pc:sldMk cId="279835308" sldId="283"/>
        </pc:sldMkLst>
        <pc:spChg chg="mod">
          <ac:chgData name="Rémy BEJARD" userId="63823ff8-a069-40d6-9246-9b47d086f02c" providerId="ADAL" clId="{0F8B0C90-0F20-4FD4-83CA-E71144147EBD}" dt="2021-04-27T10:37:30.597" v="1"/>
          <ac:spMkLst>
            <pc:docMk/>
            <pc:sldMk cId="279835308" sldId="283"/>
            <ac:spMk id="11" creationId="{73290CB2-9528-4943-8AD5-6AB50C5D02E9}"/>
          </ac:spMkLst>
        </pc:spChg>
        <pc:spChg chg="mod">
          <ac:chgData name="Rémy BEJARD" userId="63823ff8-a069-40d6-9246-9b47d086f02c" providerId="ADAL" clId="{0F8B0C90-0F20-4FD4-83CA-E71144147EBD}" dt="2021-04-27T15:45:30.214" v="1146" actId="1035"/>
          <ac:spMkLst>
            <pc:docMk/>
            <pc:sldMk cId="279835308" sldId="283"/>
            <ac:spMk id="12" creationId="{08443EF9-2D46-47E5-AF76-F6C9915D712D}"/>
          </ac:spMkLst>
        </pc:spChg>
        <pc:spChg chg="mod">
          <ac:chgData name="Rémy BEJARD" userId="63823ff8-a069-40d6-9246-9b47d086f02c" providerId="ADAL" clId="{0F8B0C90-0F20-4FD4-83CA-E71144147EBD}" dt="2021-04-27T12:40:58.497" v="320"/>
          <ac:spMkLst>
            <pc:docMk/>
            <pc:sldMk cId="279835308" sldId="283"/>
            <ac:spMk id="17" creationId="{D89701D0-0490-4B4D-850B-90DE7581095F}"/>
          </ac:spMkLst>
        </pc:spChg>
        <pc:spChg chg="mod">
          <ac:chgData name="Rémy BEJARD" userId="63823ff8-a069-40d6-9246-9b47d086f02c" providerId="ADAL" clId="{0F8B0C90-0F20-4FD4-83CA-E71144147EBD}" dt="2021-04-27T15:56:21.164" v="1166"/>
          <ac:spMkLst>
            <pc:docMk/>
            <pc:sldMk cId="279835308" sldId="283"/>
            <ac:spMk id="19" creationId="{D7B3579C-2A56-445A-8E57-088A4D50B1C1}"/>
          </ac:spMkLst>
        </pc:spChg>
        <pc:spChg chg="mod">
          <ac:chgData name="Rémy BEJARD" userId="63823ff8-a069-40d6-9246-9b47d086f02c" providerId="ADAL" clId="{0F8B0C90-0F20-4FD4-83CA-E71144147EBD}" dt="2021-04-27T16:28:23.251" v="1410" actId="13926"/>
          <ac:spMkLst>
            <pc:docMk/>
            <pc:sldMk cId="279835308" sldId="283"/>
            <ac:spMk id="20" creationId="{823BFCCD-614A-4FA6-BEA8-FB06C7313582}"/>
          </ac:spMkLst>
        </pc:spChg>
        <pc:picChg chg="del">
          <ac:chgData name="Rémy BEJARD" userId="63823ff8-a069-40d6-9246-9b47d086f02c" providerId="ADAL" clId="{0F8B0C90-0F20-4FD4-83CA-E71144147EBD}" dt="2021-04-27T14:18:56.661" v="742" actId="478"/>
          <ac:picMkLst>
            <pc:docMk/>
            <pc:sldMk cId="279835308" sldId="283"/>
            <ac:picMk id="2" creationId="{EA082743-6395-44A4-9AAE-441E76EA178C}"/>
          </ac:picMkLst>
        </pc:picChg>
        <pc:picChg chg="add mod">
          <ac:chgData name="Rémy BEJARD" userId="63823ff8-a069-40d6-9246-9b47d086f02c" providerId="ADAL" clId="{0F8B0C90-0F20-4FD4-83CA-E71144147EBD}" dt="2021-04-27T14:19:21.652" v="750" actId="1035"/>
          <ac:picMkLst>
            <pc:docMk/>
            <pc:sldMk cId="279835308" sldId="283"/>
            <ac:picMk id="1026" creationId="{52307910-B727-494A-B9DC-BEB0F85A7975}"/>
          </ac:picMkLst>
        </pc:picChg>
      </pc:sldChg>
      <pc:sldChg chg="addSp delSp modSp mod">
        <pc:chgData name="Rémy BEJARD" userId="63823ff8-a069-40d6-9246-9b47d086f02c" providerId="ADAL" clId="{0F8B0C90-0F20-4FD4-83CA-E71144147EBD}" dt="2021-04-29T08:10:02.446" v="1579" actId="20577"/>
        <pc:sldMkLst>
          <pc:docMk/>
          <pc:sldMk cId="1661189779" sldId="289"/>
        </pc:sldMkLst>
        <pc:spChg chg="del mod">
          <ac:chgData name="Rémy BEJARD" userId="63823ff8-a069-40d6-9246-9b47d086f02c" providerId="ADAL" clId="{0F8B0C90-0F20-4FD4-83CA-E71144147EBD}" dt="2021-04-27T13:00:44.621" v="362" actId="478"/>
          <ac:spMkLst>
            <pc:docMk/>
            <pc:sldMk cId="1661189779" sldId="289"/>
            <ac:spMk id="2" creationId="{6884ACF3-D043-45B4-B647-ADDA88F67461}"/>
          </ac:spMkLst>
        </pc:spChg>
        <pc:spChg chg="mod">
          <ac:chgData name="Rémy BEJARD" userId="63823ff8-a069-40d6-9246-9b47d086f02c" providerId="ADAL" clId="{0F8B0C90-0F20-4FD4-83CA-E71144147EBD}" dt="2021-04-29T07:43:58.317" v="1453" actId="208"/>
          <ac:spMkLst>
            <pc:docMk/>
            <pc:sldMk cId="1661189779" sldId="289"/>
            <ac:spMk id="3" creationId="{1478F1AF-2882-4937-8CA8-118CA6CA93AC}"/>
          </ac:spMkLst>
        </pc:spChg>
        <pc:spChg chg="del">
          <ac:chgData name="Rémy BEJARD" userId="63823ff8-a069-40d6-9246-9b47d086f02c" providerId="ADAL" clId="{0F8B0C90-0F20-4FD4-83CA-E71144147EBD}" dt="2021-04-27T13:12:12.004" v="551" actId="478"/>
          <ac:spMkLst>
            <pc:docMk/>
            <pc:sldMk cId="1661189779" sldId="289"/>
            <ac:spMk id="4" creationId="{D283DF9A-4E7E-44C7-A01F-0769CACD5D11}"/>
          </ac:spMkLst>
        </pc:spChg>
        <pc:spChg chg="del">
          <ac:chgData name="Rémy BEJARD" userId="63823ff8-a069-40d6-9246-9b47d086f02c" providerId="ADAL" clId="{0F8B0C90-0F20-4FD4-83CA-E71144147EBD}" dt="2021-04-27T13:01:44.356" v="381" actId="478"/>
          <ac:spMkLst>
            <pc:docMk/>
            <pc:sldMk cId="1661189779" sldId="289"/>
            <ac:spMk id="102" creationId="{24BBF575-C6C6-41A0-8F4A-26EB591D2563}"/>
          </ac:spMkLst>
        </pc:spChg>
        <pc:spChg chg="mod">
          <ac:chgData name="Rémy BEJARD" userId="63823ff8-a069-40d6-9246-9b47d086f02c" providerId="ADAL" clId="{0F8B0C90-0F20-4FD4-83CA-E71144147EBD}" dt="2021-04-27T15:56:21.164" v="1166"/>
          <ac:spMkLst>
            <pc:docMk/>
            <pc:sldMk cId="1661189779" sldId="289"/>
            <ac:spMk id="107" creationId="{00000000-0000-0000-0000-000000000000}"/>
          </ac:spMkLst>
        </pc:spChg>
        <pc:spChg chg="mod">
          <ac:chgData name="Rémy BEJARD" userId="63823ff8-a069-40d6-9246-9b47d086f02c" providerId="ADAL" clId="{0F8B0C90-0F20-4FD4-83CA-E71144147EBD}" dt="2021-04-29T08:09:18.336" v="1566" actId="20577"/>
          <ac:spMkLst>
            <pc:docMk/>
            <pc:sldMk cId="1661189779" sldId="289"/>
            <ac:spMk id="108" creationId="{00000000-0000-0000-0000-000000000000}"/>
          </ac:spMkLst>
        </pc:spChg>
        <pc:spChg chg="add del mod">
          <ac:chgData name="Rémy BEJARD" userId="63823ff8-a069-40d6-9246-9b47d086f02c" providerId="ADAL" clId="{0F8B0C90-0F20-4FD4-83CA-E71144147EBD}" dt="2021-04-27T13:07:16.011" v="499"/>
          <ac:spMkLst>
            <pc:docMk/>
            <pc:sldMk cId="1661189779" sldId="289"/>
            <ac:spMk id="116" creationId="{1F9528C6-B63F-41C2-BCDB-AFEB5E0D2F68}"/>
          </ac:spMkLst>
        </pc:spChg>
        <pc:spChg chg="add mod">
          <ac:chgData name="Rémy BEJARD" userId="63823ff8-a069-40d6-9246-9b47d086f02c" providerId="ADAL" clId="{0F8B0C90-0F20-4FD4-83CA-E71144147EBD}" dt="2021-04-27T13:07:44.263" v="505" actId="1037"/>
          <ac:spMkLst>
            <pc:docMk/>
            <pc:sldMk cId="1661189779" sldId="289"/>
            <ac:spMk id="127" creationId="{55A933F0-8D68-4679-BF3B-91BA053BE831}"/>
          </ac:spMkLst>
        </pc:spChg>
        <pc:spChg chg="add mod">
          <ac:chgData name="Rémy BEJARD" userId="63823ff8-a069-40d6-9246-9b47d086f02c" providerId="ADAL" clId="{0F8B0C90-0F20-4FD4-83CA-E71144147EBD}" dt="2021-04-27T13:07:44.263" v="505" actId="1037"/>
          <ac:spMkLst>
            <pc:docMk/>
            <pc:sldMk cId="1661189779" sldId="289"/>
            <ac:spMk id="128" creationId="{DFCCFE56-6160-4C8E-87FD-F8D7833B7A43}"/>
          </ac:spMkLst>
        </pc:spChg>
        <pc:spChg chg="add mod">
          <ac:chgData name="Rémy BEJARD" userId="63823ff8-a069-40d6-9246-9b47d086f02c" providerId="ADAL" clId="{0F8B0C90-0F20-4FD4-83CA-E71144147EBD}" dt="2021-04-27T13:07:44.263" v="505" actId="1037"/>
          <ac:spMkLst>
            <pc:docMk/>
            <pc:sldMk cId="1661189779" sldId="289"/>
            <ac:spMk id="129" creationId="{159D57C5-EA9F-460B-A538-A005A4DE2D46}"/>
          </ac:spMkLst>
        </pc:spChg>
        <pc:spChg chg="add mod">
          <ac:chgData name="Rémy BEJARD" userId="63823ff8-a069-40d6-9246-9b47d086f02c" providerId="ADAL" clId="{0F8B0C90-0F20-4FD4-83CA-E71144147EBD}" dt="2021-04-27T13:07:51.451" v="507" actId="20577"/>
          <ac:spMkLst>
            <pc:docMk/>
            <pc:sldMk cId="1661189779" sldId="289"/>
            <ac:spMk id="130" creationId="{2FD2E17B-1842-44CB-AD45-79CDCFD6D7AB}"/>
          </ac:spMkLst>
        </pc:spChg>
        <pc:spChg chg="add mod">
          <ac:chgData name="Rémy BEJARD" userId="63823ff8-a069-40d6-9246-9b47d086f02c" providerId="ADAL" clId="{0F8B0C90-0F20-4FD4-83CA-E71144147EBD}" dt="2021-04-27T13:07:54.564" v="509" actId="20577"/>
          <ac:spMkLst>
            <pc:docMk/>
            <pc:sldMk cId="1661189779" sldId="289"/>
            <ac:spMk id="131" creationId="{F56D27B7-98F3-4947-92F7-817EE20248E4}"/>
          </ac:spMkLst>
        </pc:spChg>
        <pc:spChg chg="add mod">
          <ac:chgData name="Rémy BEJARD" userId="63823ff8-a069-40d6-9246-9b47d086f02c" providerId="ADAL" clId="{0F8B0C90-0F20-4FD4-83CA-E71144147EBD}" dt="2021-04-27T13:07:58.739" v="511" actId="20577"/>
          <ac:spMkLst>
            <pc:docMk/>
            <pc:sldMk cId="1661189779" sldId="289"/>
            <ac:spMk id="132" creationId="{673F4D3C-9CF8-4CA8-94C5-4A9E0A1D0AAA}"/>
          </ac:spMkLst>
        </pc:spChg>
        <pc:spChg chg="add mod">
          <ac:chgData name="Rémy BEJARD" userId="63823ff8-a069-40d6-9246-9b47d086f02c" providerId="ADAL" clId="{0F8B0C90-0F20-4FD4-83CA-E71144147EBD}" dt="2021-04-27T13:08:03.643" v="513" actId="20577"/>
          <ac:spMkLst>
            <pc:docMk/>
            <pc:sldMk cId="1661189779" sldId="289"/>
            <ac:spMk id="133" creationId="{E05B3B3B-0383-4FB3-A569-7C92E7E34FF3}"/>
          </ac:spMkLst>
        </pc:spChg>
        <pc:spChg chg="add mod">
          <ac:chgData name="Rémy BEJARD" userId="63823ff8-a069-40d6-9246-9b47d086f02c" providerId="ADAL" clId="{0F8B0C90-0F20-4FD4-83CA-E71144147EBD}" dt="2021-04-27T13:07:44.263" v="505" actId="1037"/>
          <ac:spMkLst>
            <pc:docMk/>
            <pc:sldMk cId="1661189779" sldId="289"/>
            <ac:spMk id="134" creationId="{02E14F14-9811-49A3-BB95-80B032B4B911}"/>
          </ac:spMkLst>
        </pc:spChg>
        <pc:spChg chg="add mod">
          <ac:chgData name="Rémy BEJARD" userId="63823ff8-a069-40d6-9246-9b47d086f02c" providerId="ADAL" clId="{0F8B0C90-0F20-4FD4-83CA-E71144147EBD}" dt="2021-04-27T13:07:44.263" v="505" actId="1037"/>
          <ac:spMkLst>
            <pc:docMk/>
            <pc:sldMk cId="1661189779" sldId="289"/>
            <ac:spMk id="135" creationId="{8396155A-EFD5-4421-84CA-68C0E701982B}"/>
          </ac:spMkLst>
        </pc:spChg>
        <pc:spChg chg="add mod">
          <ac:chgData name="Rémy BEJARD" userId="63823ff8-a069-40d6-9246-9b47d086f02c" providerId="ADAL" clId="{0F8B0C90-0F20-4FD4-83CA-E71144147EBD}" dt="2021-04-27T13:07:44.263" v="505" actId="1037"/>
          <ac:spMkLst>
            <pc:docMk/>
            <pc:sldMk cId="1661189779" sldId="289"/>
            <ac:spMk id="136" creationId="{558B6A35-C099-4B5E-8EA6-E83279E929BD}"/>
          </ac:spMkLst>
        </pc:spChg>
        <pc:spChg chg="add mod">
          <ac:chgData name="Rémy BEJARD" userId="63823ff8-a069-40d6-9246-9b47d086f02c" providerId="ADAL" clId="{0F8B0C90-0F20-4FD4-83CA-E71144147EBD}" dt="2021-04-27T13:07:44.263" v="505" actId="1037"/>
          <ac:spMkLst>
            <pc:docMk/>
            <pc:sldMk cId="1661189779" sldId="289"/>
            <ac:spMk id="137" creationId="{0DA57D6C-DDA4-4C23-B24A-734E175DD1B8}"/>
          </ac:spMkLst>
        </pc:spChg>
        <pc:spChg chg="add mod">
          <ac:chgData name="Rémy BEJARD" userId="63823ff8-a069-40d6-9246-9b47d086f02c" providerId="ADAL" clId="{0F8B0C90-0F20-4FD4-83CA-E71144147EBD}" dt="2021-04-27T13:08:27.955" v="520" actId="20577"/>
          <ac:spMkLst>
            <pc:docMk/>
            <pc:sldMk cId="1661189779" sldId="289"/>
            <ac:spMk id="138" creationId="{4F1D840B-EB04-4670-9A5F-990CB309BCF4}"/>
          </ac:spMkLst>
        </pc:spChg>
        <pc:spChg chg="add del mod">
          <ac:chgData name="Rémy BEJARD" userId="63823ff8-a069-40d6-9246-9b47d086f02c" providerId="ADAL" clId="{0F8B0C90-0F20-4FD4-83CA-E71144147EBD}" dt="2021-04-27T13:09:44.909" v="531"/>
          <ac:spMkLst>
            <pc:docMk/>
            <pc:sldMk cId="1661189779" sldId="289"/>
            <ac:spMk id="152" creationId="{7C846B04-557D-4B0A-AF99-1F0CC830AB55}"/>
          </ac:spMkLst>
        </pc:spChg>
        <pc:spChg chg="mod">
          <ac:chgData name="Rémy BEJARD" userId="63823ff8-a069-40d6-9246-9b47d086f02c" providerId="ADAL" clId="{0F8B0C90-0F20-4FD4-83CA-E71144147EBD}" dt="2021-04-27T16:17:06.406" v="1275" actId="20577"/>
          <ac:spMkLst>
            <pc:docMk/>
            <pc:sldMk cId="1661189779" sldId="289"/>
            <ac:spMk id="153" creationId="{00000000-0000-0000-0000-000000000000}"/>
          </ac:spMkLst>
        </pc:spChg>
        <pc:spChg chg="mod">
          <ac:chgData name="Rémy BEJARD" userId="63823ff8-a069-40d6-9246-9b47d086f02c" providerId="ADAL" clId="{0F8B0C90-0F20-4FD4-83CA-E71144147EBD}" dt="2021-04-29T08:09:26.176" v="1572" actId="20577"/>
          <ac:spMkLst>
            <pc:docMk/>
            <pc:sldMk cId="1661189779" sldId="289"/>
            <ac:spMk id="154" creationId="{00000000-0000-0000-0000-000000000000}"/>
          </ac:spMkLst>
        </pc:spChg>
        <pc:spChg chg="add del mod">
          <ac:chgData name="Rémy BEJARD" userId="63823ff8-a069-40d6-9246-9b47d086f02c" providerId="ADAL" clId="{0F8B0C90-0F20-4FD4-83CA-E71144147EBD}" dt="2021-04-27T13:09:44.909" v="531"/>
          <ac:spMkLst>
            <pc:docMk/>
            <pc:sldMk cId="1661189779" sldId="289"/>
            <ac:spMk id="155" creationId="{00934196-F551-43DF-B254-F54617E7AD1F}"/>
          </ac:spMkLst>
        </pc:spChg>
        <pc:spChg chg="add del mod">
          <ac:chgData name="Rémy BEJARD" userId="63823ff8-a069-40d6-9246-9b47d086f02c" providerId="ADAL" clId="{0F8B0C90-0F20-4FD4-83CA-E71144147EBD}" dt="2021-04-27T13:09:44.909" v="531"/>
          <ac:spMkLst>
            <pc:docMk/>
            <pc:sldMk cId="1661189779" sldId="289"/>
            <ac:spMk id="156" creationId="{1C0B126F-D26A-4BAD-9D99-2E718E27CC57}"/>
          </ac:spMkLst>
        </pc:spChg>
        <pc:spChg chg="add del mod">
          <ac:chgData name="Rémy BEJARD" userId="63823ff8-a069-40d6-9246-9b47d086f02c" providerId="ADAL" clId="{0F8B0C90-0F20-4FD4-83CA-E71144147EBD}" dt="2021-04-27T13:09:44.909" v="531"/>
          <ac:spMkLst>
            <pc:docMk/>
            <pc:sldMk cId="1661189779" sldId="289"/>
            <ac:spMk id="157" creationId="{2A48C2D1-2613-4F6D-B0AE-0FEAB4FCA165}"/>
          </ac:spMkLst>
        </pc:spChg>
        <pc:spChg chg="add del mod">
          <ac:chgData name="Rémy BEJARD" userId="63823ff8-a069-40d6-9246-9b47d086f02c" providerId="ADAL" clId="{0F8B0C90-0F20-4FD4-83CA-E71144147EBD}" dt="2021-04-27T13:09:44.909" v="531"/>
          <ac:spMkLst>
            <pc:docMk/>
            <pc:sldMk cId="1661189779" sldId="289"/>
            <ac:spMk id="158" creationId="{ED87A815-09E4-4229-B9A7-1163722990C3}"/>
          </ac:spMkLst>
        </pc:spChg>
        <pc:spChg chg="add del mod">
          <ac:chgData name="Rémy BEJARD" userId="63823ff8-a069-40d6-9246-9b47d086f02c" providerId="ADAL" clId="{0F8B0C90-0F20-4FD4-83CA-E71144147EBD}" dt="2021-04-27T13:09:44.909" v="531"/>
          <ac:spMkLst>
            <pc:docMk/>
            <pc:sldMk cId="1661189779" sldId="289"/>
            <ac:spMk id="159" creationId="{E1B0F62A-4CAB-460F-BE39-0035F10C12D9}"/>
          </ac:spMkLst>
        </pc:spChg>
        <pc:spChg chg="add del mod">
          <ac:chgData name="Rémy BEJARD" userId="63823ff8-a069-40d6-9246-9b47d086f02c" providerId="ADAL" clId="{0F8B0C90-0F20-4FD4-83CA-E71144147EBD}" dt="2021-04-27T13:09:44.909" v="531"/>
          <ac:spMkLst>
            <pc:docMk/>
            <pc:sldMk cId="1661189779" sldId="289"/>
            <ac:spMk id="160" creationId="{517B1946-91A3-4354-B702-2667B8690CCB}"/>
          </ac:spMkLst>
        </pc:spChg>
        <pc:spChg chg="add del mod">
          <ac:chgData name="Rémy BEJARD" userId="63823ff8-a069-40d6-9246-9b47d086f02c" providerId="ADAL" clId="{0F8B0C90-0F20-4FD4-83CA-E71144147EBD}" dt="2021-04-27T13:09:44.909" v="531"/>
          <ac:spMkLst>
            <pc:docMk/>
            <pc:sldMk cId="1661189779" sldId="289"/>
            <ac:spMk id="161" creationId="{51D6904A-31C1-4622-8E29-FEA2B74C69E1}"/>
          </ac:spMkLst>
        </pc:spChg>
        <pc:spChg chg="add del mod">
          <ac:chgData name="Rémy BEJARD" userId="63823ff8-a069-40d6-9246-9b47d086f02c" providerId="ADAL" clId="{0F8B0C90-0F20-4FD4-83CA-E71144147EBD}" dt="2021-04-27T13:09:44.909" v="531"/>
          <ac:spMkLst>
            <pc:docMk/>
            <pc:sldMk cId="1661189779" sldId="289"/>
            <ac:spMk id="162" creationId="{F3A42EAC-B689-4D53-A997-0FE4CA866E04}"/>
          </ac:spMkLst>
        </pc:spChg>
        <pc:spChg chg="add del mod">
          <ac:chgData name="Rémy BEJARD" userId="63823ff8-a069-40d6-9246-9b47d086f02c" providerId="ADAL" clId="{0F8B0C90-0F20-4FD4-83CA-E71144147EBD}" dt="2021-04-27T13:09:44.909" v="531"/>
          <ac:spMkLst>
            <pc:docMk/>
            <pc:sldMk cId="1661189779" sldId="289"/>
            <ac:spMk id="163" creationId="{87646307-029D-41EC-A812-AA35F4D3CDC9}"/>
          </ac:spMkLst>
        </pc:spChg>
        <pc:spChg chg="add del mod">
          <ac:chgData name="Rémy BEJARD" userId="63823ff8-a069-40d6-9246-9b47d086f02c" providerId="ADAL" clId="{0F8B0C90-0F20-4FD4-83CA-E71144147EBD}" dt="2021-04-27T13:09:44.909" v="531"/>
          <ac:spMkLst>
            <pc:docMk/>
            <pc:sldMk cId="1661189779" sldId="289"/>
            <ac:spMk id="164" creationId="{0D6A3C19-0808-4FEE-8000-6BD7152A75EA}"/>
          </ac:spMkLst>
        </pc:spChg>
        <pc:spChg chg="add del mod">
          <ac:chgData name="Rémy BEJARD" userId="63823ff8-a069-40d6-9246-9b47d086f02c" providerId="ADAL" clId="{0F8B0C90-0F20-4FD4-83CA-E71144147EBD}" dt="2021-04-27T13:09:44.909" v="531"/>
          <ac:spMkLst>
            <pc:docMk/>
            <pc:sldMk cId="1661189779" sldId="289"/>
            <ac:spMk id="165" creationId="{759DA7A3-5718-48B8-9757-FCFDA1B8B0F7}"/>
          </ac:spMkLst>
        </pc:spChg>
        <pc:spChg chg="mod">
          <ac:chgData name="Rémy BEJARD" userId="63823ff8-a069-40d6-9246-9b47d086f02c" providerId="ADAL" clId="{0F8B0C90-0F20-4FD4-83CA-E71144147EBD}" dt="2021-04-27T16:16:44.599" v="1268" actId="1076"/>
          <ac:spMkLst>
            <pc:docMk/>
            <pc:sldMk cId="1661189779" sldId="289"/>
            <ac:spMk id="172" creationId="{1641DEF4-20C2-45AE-9CC0-52C3FF875E60}"/>
          </ac:spMkLst>
        </pc:spChg>
        <pc:spChg chg="add mod">
          <ac:chgData name="Rémy BEJARD" userId="63823ff8-a069-40d6-9246-9b47d086f02c" providerId="ADAL" clId="{0F8B0C90-0F20-4FD4-83CA-E71144147EBD}" dt="2021-04-27T13:09:51.115" v="533" actId="1076"/>
          <ac:spMkLst>
            <pc:docMk/>
            <pc:sldMk cId="1661189779" sldId="289"/>
            <ac:spMk id="184" creationId="{B92B894D-C6EF-42D0-9F31-9F4C0AB9B5A0}"/>
          </ac:spMkLst>
        </pc:spChg>
        <pc:spChg chg="add mod">
          <ac:chgData name="Rémy BEJARD" userId="63823ff8-a069-40d6-9246-9b47d086f02c" providerId="ADAL" clId="{0F8B0C90-0F20-4FD4-83CA-E71144147EBD}" dt="2021-04-27T13:09:51.115" v="533" actId="1076"/>
          <ac:spMkLst>
            <pc:docMk/>
            <pc:sldMk cId="1661189779" sldId="289"/>
            <ac:spMk id="185" creationId="{828D22EC-B9A9-4443-8DF3-12322FF96208}"/>
          </ac:spMkLst>
        </pc:spChg>
        <pc:spChg chg="add mod">
          <ac:chgData name="Rémy BEJARD" userId="63823ff8-a069-40d6-9246-9b47d086f02c" providerId="ADAL" clId="{0F8B0C90-0F20-4FD4-83CA-E71144147EBD}" dt="2021-04-27T13:09:51.115" v="533" actId="1076"/>
          <ac:spMkLst>
            <pc:docMk/>
            <pc:sldMk cId="1661189779" sldId="289"/>
            <ac:spMk id="186" creationId="{AF9ACB63-9D2D-4BA3-9D1F-28796E082DAC}"/>
          </ac:spMkLst>
        </pc:spChg>
        <pc:spChg chg="add mod">
          <ac:chgData name="Rémy BEJARD" userId="63823ff8-a069-40d6-9246-9b47d086f02c" providerId="ADAL" clId="{0F8B0C90-0F20-4FD4-83CA-E71144147EBD}" dt="2021-04-27T13:09:51.115" v="533" actId="1076"/>
          <ac:spMkLst>
            <pc:docMk/>
            <pc:sldMk cId="1661189779" sldId="289"/>
            <ac:spMk id="187" creationId="{55074E25-7BAE-4B0C-B760-A5B18AB71A88}"/>
          </ac:spMkLst>
        </pc:spChg>
        <pc:spChg chg="del">
          <ac:chgData name="Rémy BEJARD" userId="63823ff8-a069-40d6-9246-9b47d086f02c" providerId="ADAL" clId="{0F8B0C90-0F20-4FD4-83CA-E71144147EBD}" dt="2021-04-27T13:09:31.947" v="525" actId="478"/>
          <ac:spMkLst>
            <pc:docMk/>
            <pc:sldMk cId="1661189779" sldId="289"/>
            <ac:spMk id="188" creationId="{48D621E0-92BC-4693-A9F7-52715303F9FB}"/>
          </ac:spMkLst>
        </pc:spChg>
        <pc:spChg chg="del mod">
          <ac:chgData name="Rémy BEJARD" userId="63823ff8-a069-40d6-9246-9b47d086f02c" providerId="ADAL" clId="{0F8B0C90-0F20-4FD4-83CA-E71144147EBD}" dt="2021-04-27T13:09:30.147" v="524" actId="478"/>
          <ac:spMkLst>
            <pc:docMk/>
            <pc:sldMk cId="1661189779" sldId="289"/>
            <ac:spMk id="193" creationId="{63F42D0C-9536-4A70-AD01-EEE72D5C8496}"/>
          </ac:spMkLst>
        </pc:spChg>
        <pc:spChg chg="del">
          <ac:chgData name="Rémy BEJARD" userId="63823ff8-a069-40d6-9246-9b47d086f02c" providerId="ADAL" clId="{0F8B0C90-0F20-4FD4-83CA-E71144147EBD}" dt="2021-04-27T13:10:03.571" v="538" actId="478"/>
          <ac:spMkLst>
            <pc:docMk/>
            <pc:sldMk cId="1661189779" sldId="289"/>
            <ac:spMk id="195" creationId="{50521CD8-8225-4789-BB7F-2285A5F3498D}"/>
          </ac:spMkLst>
        </pc:spChg>
        <pc:spChg chg="mod">
          <ac:chgData name="Rémy BEJARD" userId="63823ff8-a069-40d6-9246-9b47d086f02c" providerId="ADAL" clId="{0F8B0C90-0F20-4FD4-83CA-E71144147EBD}" dt="2021-04-27T15:56:21.164" v="1166"/>
          <ac:spMkLst>
            <pc:docMk/>
            <pc:sldMk cId="1661189779" sldId="289"/>
            <ac:spMk id="200" creationId="{9C88257C-B27C-4A27-BC8D-ED405D707ED1}"/>
          </ac:spMkLst>
        </pc:spChg>
        <pc:spChg chg="mod">
          <ac:chgData name="Rémy BEJARD" userId="63823ff8-a069-40d6-9246-9b47d086f02c" providerId="ADAL" clId="{0F8B0C90-0F20-4FD4-83CA-E71144147EBD}" dt="2021-04-27T13:02:32.383" v="416" actId="1036"/>
          <ac:spMkLst>
            <pc:docMk/>
            <pc:sldMk cId="1661189779" sldId="289"/>
            <ac:spMk id="201" creationId="{31DB9CB8-AB7D-46E9-8A34-1A4028EA99EF}"/>
          </ac:spMkLst>
        </pc:spChg>
        <pc:spChg chg="add mod">
          <ac:chgData name="Rémy BEJARD" userId="63823ff8-a069-40d6-9246-9b47d086f02c" providerId="ADAL" clId="{0F8B0C90-0F20-4FD4-83CA-E71144147EBD}" dt="2021-04-27T13:09:51.115" v="533" actId="1076"/>
          <ac:spMkLst>
            <pc:docMk/>
            <pc:sldMk cId="1661189779" sldId="289"/>
            <ac:spMk id="202" creationId="{FF596F62-E3C7-41DE-A767-4685994BE701}"/>
          </ac:spMkLst>
        </pc:spChg>
        <pc:spChg chg="mod">
          <ac:chgData name="Rémy BEJARD" userId="63823ff8-a069-40d6-9246-9b47d086f02c" providerId="ADAL" clId="{0F8B0C90-0F20-4FD4-83CA-E71144147EBD}" dt="2021-04-27T13:04:30.347" v="495" actId="20577"/>
          <ac:spMkLst>
            <pc:docMk/>
            <pc:sldMk cId="1661189779" sldId="289"/>
            <ac:spMk id="203" creationId="{FC888209-1EDF-4D49-950F-9B42FE5306B6}"/>
          </ac:spMkLst>
        </pc:spChg>
        <pc:spChg chg="mod">
          <ac:chgData name="Rémy BEJARD" userId="63823ff8-a069-40d6-9246-9b47d086f02c" providerId="ADAL" clId="{0F8B0C90-0F20-4FD4-83CA-E71144147EBD}" dt="2021-04-27T13:11:55.658" v="550" actId="1035"/>
          <ac:spMkLst>
            <pc:docMk/>
            <pc:sldMk cId="1661189779" sldId="289"/>
            <ac:spMk id="204" creationId="{393E4E49-8B96-4A3D-BFDE-F0AF1B168A28}"/>
          </ac:spMkLst>
        </pc:spChg>
        <pc:spChg chg="mod">
          <ac:chgData name="Rémy BEJARD" userId="63823ff8-a069-40d6-9246-9b47d086f02c" providerId="ADAL" clId="{0F8B0C90-0F20-4FD4-83CA-E71144147EBD}" dt="2021-04-27T15:56:21.164" v="1166"/>
          <ac:spMkLst>
            <pc:docMk/>
            <pc:sldMk cId="1661189779" sldId="289"/>
            <ac:spMk id="205" creationId="{FE91B187-2047-4DA9-8947-1CD730C088DC}"/>
          </ac:spMkLst>
        </pc:spChg>
        <pc:spChg chg="mod">
          <ac:chgData name="Rémy BEJARD" userId="63823ff8-a069-40d6-9246-9b47d086f02c" providerId="ADAL" clId="{0F8B0C90-0F20-4FD4-83CA-E71144147EBD}" dt="2021-04-27T15:56:21.164" v="1166"/>
          <ac:spMkLst>
            <pc:docMk/>
            <pc:sldMk cId="1661189779" sldId="289"/>
            <ac:spMk id="206" creationId="{3D75E774-D93C-4627-9F0B-D4D856D2395E}"/>
          </ac:spMkLst>
        </pc:spChg>
        <pc:spChg chg="add del mod">
          <ac:chgData name="Rémy BEJARD" userId="63823ff8-a069-40d6-9246-9b47d086f02c" providerId="ADAL" clId="{0F8B0C90-0F20-4FD4-83CA-E71144147EBD}" dt="2021-04-27T13:03:57.917" v="473" actId="1038"/>
          <ac:spMkLst>
            <pc:docMk/>
            <pc:sldMk cId="1661189779" sldId="289"/>
            <ac:spMk id="214" creationId="{C4C28FC9-2AF9-478C-BC5C-4768A99DC508}"/>
          </ac:spMkLst>
        </pc:spChg>
        <pc:spChg chg="del">
          <ac:chgData name="Rémy BEJARD" userId="63823ff8-a069-40d6-9246-9b47d086f02c" providerId="ADAL" clId="{0F8B0C90-0F20-4FD4-83CA-E71144147EBD}" dt="2021-04-27T13:03:13.046" v="421" actId="478"/>
          <ac:spMkLst>
            <pc:docMk/>
            <pc:sldMk cId="1661189779" sldId="289"/>
            <ac:spMk id="215" creationId="{F57576F2-BD16-485E-AFD3-CAE0574B0AA0}"/>
          </ac:spMkLst>
        </pc:spChg>
        <pc:spChg chg="del">
          <ac:chgData name="Rémy BEJARD" userId="63823ff8-a069-40d6-9246-9b47d086f02c" providerId="ADAL" clId="{0F8B0C90-0F20-4FD4-83CA-E71144147EBD}" dt="2021-04-27T13:09:57.803" v="534" actId="478"/>
          <ac:spMkLst>
            <pc:docMk/>
            <pc:sldMk cId="1661189779" sldId="289"/>
            <ac:spMk id="220" creationId="{42B1F114-5757-4D3F-8E83-9F4392ABEEE6}"/>
          </ac:spMkLst>
        </pc:spChg>
        <pc:spChg chg="mod">
          <ac:chgData name="Rémy BEJARD" userId="63823ff8-a069-40d6-9246-9b47d086f02c" providerId="ADAL" clId="{0F8B0C90-0F20-4FD4-83CA-E71144147EBD}" dt="2021-04-27T15:56:21.164" v="1166"/>
          <ac:spMkLst>
            <pc:docMk/>
            <pc:sldMk cId="1661189779" sldId="289"/>
            <ac:spMk id="224" creationId="{D0556E4E-FA46-4CAC-B0F6-1D31A3938629}"/>
          </ac:spMkLst>
        </pc:spChg>
        <pc:spChg chg="add mod">
          <ac:chgData name="Rémy BEJARD" userId="63823ff8-a069-40d6-9246-9b47d086f02c" providerId="ADAL" clId="{0F8B0C90-0F20-4FD4-83CA-E71144147EBD}" dt="2021-04-27T13:09:51.115" v="533" actId="1076"/>
          <ac:spMkLst>
            <pc:docMk/>
            <pc:sldMk cId="1661189779" sldId="289"/>
            <ac:spMk id="225" creationId="{05DB1E6E-FAE6-4928-BDC8-81CBC540888F}"/>
          </ac:spMkLst>
        </pc:spChg>
        <pc:spChg chg="add mod">
          <ac:chgData name="Rémy BEJARD" userId="63823ff8-a069-40d6-9246-9b47d086f02c" providerId="ADAL" clId="{0F8B0C90-0F20-4FD4-83CA-E71144147EBD}" dt="2021-04-27T13:09:51.115" v="533" actId="1076"/>
          <ac:spMkLst>
            <pc:docMk/>
            <pc:sldMk cId="1661189779" sldId="289"/>
            <ac:spMk id="226" creationId="{D2DDFAF1-8788-4C63-B20E-F993DE43C2B0}"/>
          </ac:spMkLst>
        </pc:spChg>
        <pc:spChg chg="add mod">
          <ac:chgData name="Rémy BEJARD" userId="63823ff8-a069-40d6-9246-9b47d086f02c" providerId="ADAL" clId="{0F8B0C90-0F20-4FD4-83CA-E71144147EBD}" dt="2021-04-27T13:09:51.115" v="533" actId="1076"/>
          <ac:spMkLst>
            <pc:docMk/>
            <pc:sldMk cId="1661189779" sldId="289"/>
            <ac:spMk id="227" creationId="{18C9F673-6A06-4869-A954-A109503886E5}"/>
          </ac:spMkLst>
        </pc:spChg>
        <pc:spChg chg="add mod">
          <ac:chgData name="Rémy BEJARD" userId="63823ff8-a069-40d6-9246-9b47d086f02c" providerId="ADAL" clId="{0F8B0C90-0F20-4FD4-83CA-E71144147EBD}" dt="2021-04-27T13:09:51.115" v="533" actId="1076"/>
          <ac:spMkLst>
            <pc:docMk/>
            <pc:sldMk cId="1661189779" sldId="289"/>
            <ac:spMk id="229" creationId="{FA959FB2-13E1-4390-B397-8A858118C884}"/>
          </ac:spMkLst>
        </pc:spChg>
        <pc:spChg chg="add mod">
          <ac:chgData name="Rémy BEJARD" userId="63823ff8-a069-40d6-9246-9b47d086f02c" providerId="ADAL" clId="{0F8B0C90-0F20-4FD4-83CA-E71144147EBD}" dt="2021-04-27T13:09:51.115" v="533" actId="1076"/>
          <ac:spMkLst>
            <pc:docMk/>
            <pc:sldMk cId="1661189779" sldId="289"/>
            <ac:spMk id="230" creationId="{6632279D-3A81-48D1-BF43-ECFDB6A6252C}"/>
          </ac:spMkLst>
        </pc:spChg>
        <pc:spChg chg="add mod">
          <ac:chgData name="Rémy BEJARD" userId="63823ff8-a069-40d6-9246-9b47d086f02c" providerId="ADAL" clId="{0F8B0C90-0F20-4FD4-83CA-E71144147EBD}" dt="2021-04-27T13:09:51.115" v="533" actId="1076"/>
          <ac:spMkLst>
            <pc:docMk/>
            <pc:sldMk cId="1661189779" sldId="289"/>
            <ac:spMk id="231" creationId="{55BE468A-61E8-4468-8F6D-E3C986C606FD}"/>
          </ac:spMkLst>
        </pc:spChg>
        <pc:spChg chg="add mod">
          <ac:chgData name="Rémy BEJARD" userId="63823ff8-a069-40d6-9246-9b47d086f02c" providerId="ADAL" clId="{0F8B0C90-0F20-4FD4-83CA-E71144147EBD}" dt="2021-04-27T13:09:51.115" v="533" actId="1076"/>
          <ac:spMkLst>
            <pc:docMk/>
            <pc:sldMk cId="1661189779" sldId="289"/>
            <ac:spMk id="232" creationId="{CB6196CD-C297-4A57-ABF6-536B3A3BBE51}"/>
          </ac:spMkLst>
        </pc:spChg>
        <pc:spChg chg="add mod">
          <ac:chgData name="Rémy BEJARD" userId="63823ff8-a069-40d6-9246-9b47d086f02c" providerId="ADAL" clId="{0F8B0C90-0F20-4FD4-83CA-E71144147EBD}" dt="2021-04-27T13:11:39.115" v="541" actId="1076"/>
          <ac:spMkLst>
            <pc:docMk/>
            <pc:sldMk cId="1661189779" sldId="289"/>
            <ac:spMk id="243" creationId="{5F4B8AA5-C3EE-482E-AAFA-97427322F676}"/>
          </ac:spMkLst>
        </pc:spChg>
        <pc:spChg chg="add mod">
          <ac:chgData name="Rémy BEJARD" userId="63823ff8-a069-40d6-9246-9b47d086f02c" providerId="ADAL" clId="{0F8B0C90-0F20-4FD4-83CA-E71144147EBD}" dt="2021-04-27T13:11:39.115" v="541" actId="1076"/>
          <ac:spMkLst>
            <pc:docMk/>
            <pc:sldMk cId="1661189779" sldId="289"/>
            <ac:spMk id="244" creationId="{1690DC31-7169-4CB6-8DBD-3C1F3DB01FEA}"/>
          </ac:spMkLst>
        </pc:spChg>
        <pc:spChg chg="add mod">
          <ac:chgData name="Rémy BEJARD" userId="63823ff8-a069-40d6-9246-9b47d086f02c" providerId="ADAL" clId="{0F8B0C90-0F20-4FD4-83CA-E71144147EBD}" dt="2021-04-27T13:11:39.115" v="541" actId="1076"/>
          <ac:spMkLst>
            <pc:docMk/>
            <pc:sldMk cId="1661189779" sldId="289"/>
            <ac:spMk id="245" creationId="{BD4780F6-7674-4F35-9381-A38B60DD5C3D}"/>
          </ac:spMkLst>
        </pc:spChg>
        <pc:spChg chg="add mod">
          <ac:chgData name="Rémy BEJARD" userId="63823ff8-a069-40d6-9246-9b47d086f02c" providerId="ADAL" clId="{0F8B0C90-0F20-4FD4-83CA-E71144147EBD}" dt="2021-04-27T13:11:39.115" v="541" actId="1076"/>
          <ac:spMkLst>
            <pc:docMk/>
            <pc:sldMk cId="1661189779" sldId="289"/>
            <ac:spMk id="246" creationId="{B2846315-072F-4B7C-B388-B605008D085D}"/>
          </ac:spMkLst>
        </pc:spChg>
        <pc:spChg chg="add mod">
          <ac:chgData name="Rémy BEJARD" userId="63823ff8-a069-40d6-9246-9b47d086f02c" providerId="ADAL" clId="{0F8B0C90-0F20-4FD4-83CA-E71144147EBD}" dt="2021-04-27T13:11:39.115" v="541" actId="1076"/>
          <ac:spMkLst>
            <pc:docMk/>
            <pc:sldMk cId="1661189779" sldId="289"/>
            <ac:spMk id="247" creationId="{39B5F36B-3152-489C-8467-5974EE27B282}"/>
          </ac:spMkLst>
        </pc:spChg>
        <pc:spChg chg="add mod">
          <ac:chgData name="Rémy BEJARD" userId="63823ff8-a069-40d6-9246-9b47d086f02c" providerId="ADAL" clId="{0F8B0C90-0F20-4FD4-83CA-E71144147EBD}" dt="2021-04-27T13:11:39.115" v="541" actId="1076"/>
          <ac:spMkLst>
            <pc:docMk/>
            <pc:sldMk cId="1661189779" sldId="289"/>
            <ac:spMk id="248" creationId="{0021B729-F9BB-4B59-8DFD-B241B8FE4863}"/>
          </ac:spMkLst>
        </pc:spChg>
        <pc:spChg chg="add mod">
          <ac:chgData name="Rémy BEJARD" userId="63823ff8-a069-40d6-9246-9b47d086f02c" providerId="ADAL" clId="{0F8B0C90-0F20-4FD4-83CA-E71144147EBD}" dt="2021-04-27T13:11:39.115" v="541" actId="1076"/>
          <ac:spMkLst>
            <pc:docMk/>
            <pc:sldMk cId="1661189779" sldId="289"/>
            <ac:spMk id="249" creationId="{6D335BC3-151E-4CE4-884D-097A5290364A}"/>
          </ac:spMkLst>
        </pc:spChg>
        <pc:spChg chg="add mod">
          <ac:chgData name="Rémy BEJARD" userId="63823ff8-a069-40d6-9246-9b47d086f02c" providerId="ADAL" clId="{0F8B0C90-0F20-4FD4-83CA-E71144147EBD}" dt="2021-04-27T13:11:39.115" v="541" actId="1076"/>
          <ac:spMkLst>
            <pc:docMk/>
            <pc:sldMk cId="1661189779" sldId="289"/>
            <ac:spMk id="250" creationId="{1D1F586F-472C-4043-852D-91FA67D9EEDC}"/>
          </ac:spMkLst>
        </pc:spChg>
        <pc:spChg chg="add mod">
          <ac:chgData name="Rémy BEJARD" userId="63823ff8-a069-40d6-9246-9b47d086f02c" providerId="ADAL" clId="{0F8B0C90-0F20-4FD4-83CA-E71144147EBD}" dt="2021-04-27T13:11:39.115" v="541" actId="1076"/>
          <ac:spMkLst>
            <pc:docMk/>
            <pc:sldMk cId="1661189779" sldId="289"/>
            <ac:spMk id="251" creationId="{8B77B2BB-CFEE-4779-BAC4-70F96FDA30BE}"/>
          </ac:spMkLst>
        </pc:spChg>
        <pc:spChg chg="mod">
          <ac:chgData name="Rémy BEJARD" userId="63823ff8-a069-40d6-9246-9b47d086f02c" providerId="ADAL" clId="{0F8B0C90-0F20-4FD4-83CA-E71144147EBD}" dt="2021-04-27T13:00:57.820" v="374" actId="20577"/>
          <ac:spMkLst>
            <pc:docMk/>
            <pc:sldMk cId="1661189779" sldId="289"/>
            <ac:spMk id="25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6" creationId="{00000000-0000-0000-0000-000000000000}"/>
          </ac:spMkLst>
        </pc:spChg>
        <pc:spChg chg="mod">
          <ac:chgData name="Rémy BEJARD" userId="63823ff8-a069-40d6-9246-9b47d086f02c" providerId="ADAL" clId="{0F8B0C90-0F20-4FD4-83CA-E71144147EBD}" dt="2021-04-27T10:42:25.399" v="57"/>
          <ac:spMkLst>
            <pc:docMk/>
            <pc:sldMk cId="1661189779" sldId="289"/>
            <ac:spMk id="258"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9" creationId="{00000000-0000-0000-0000-000000000000}"/>
          </ac:spMkLst>
        </pc:spChg>
        <pc:spChg chg="add mod">
          <ac:chgData name="Rémy BEJARD" userId="63823ff8-a069-40d6-9246-9b47d086f02c" providerId="ADAL" clId="{0F8B0C90-0F20-4FD4-83CA-E71144147EBD}" dt="2021-04-27T13:11:39.115" v="541" actId="1076"/>
          <ac:spMkLst>
            <pc:docMk/>
            <pc:sldMk cId="1661189779" sldId="289"/>
            <ac:spMk id="260" creationId="{40002796-5E9A-480E-9208-E1D21CEF0ACD}"/>
          </ac:spMkLst>
        </pc:spChg>
        <pc:spChg chg="add mod">
          <ac:chgData name="Rémy BEJARD" userId="63823ff8-a069-40d6-9246-9b47d086f02c" providerId="ADAL" clId="{0F8B0C90-0F20-4FD4-83CA-E71144147EBD}" dt="2021-04-27T13:11:39.115" v="541" actId="1076"/>
          <ac:spMkLst>
            <pc:docMk/>
            <pc:sldMk cId="1661189779" sldId="289"/>
            <ac:spMk id="262" creationId="{42C78A0C-46B9-4220-8CD4-05102F89FE5B}"/>
          </ac:spMkLst>
        </pc:spChg>
        <pc:spChg chg="add mod">
          <ac:chgData name="Rémy BEJARD" userId="63823ff8-a069-40d6-9246-9b47d086f02c" providerId="ADAL" clId="{0F8B0C90-0F20-4FD4-83CA-E71144147EBD}" dt="2021-04-27T13:11:39.115" v="541" actId="1076"/>
          <ac:spMkLst>
            <pc:docMk/>
            <pc:sldMk cId="1661189779" sldId="289"/>
            <ac:spMk id="263" creationId="{0AA8458F-B7B7-455B-85E3-FFD20218CF45}"/>
          </ac:spMkLst>
        </pc:spChg>
        <pc:spChg chg="mod">
          <ac:chgData name="Rémy BEJARD" userId="63823ff8-a069-40d6-9246-9b47d086f02c" providerId="ADAL" clId="{0F8B0C90-0F20-4FD4-83CA-E71144147EBD}" dt="2021-04-27T16:17:24.622" v="1276" actId="1076"/>
          <ac:spMkLst>
            <pc:docMk/>
            <pc:sldMk cId="1661189779" sldId="289"/>
            <ac:spMk id="302"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8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91" creationId="{00000000-0000-0000-0000-000000000000}"/>
          </ac:spMkLst>
        </pc:spChg>
        <pc:spChg chg="del">
          <ac:chgData name="Rémy BEJARD" userId="63823ff8-a069-40d6-9246-9b47d086f02c" providerId="ADAL" clId="{0F8B0C90-0F20-4FD4-83CA-E71144147EBD}" dt="2021-04-27T13:01:17.685" v="375" actId="478"/>
          <ac:spMkLst>
            <pc:docMk/>
            <pc:sldMk cId="1661189779" sldId="289"/>
            <ac:spMk id="397" creationId="{00000000-0000-0000-0000-000000000000}"/>
          </ac:spMkLst>
        </pc:spChg>
        <pc:spChg chg="del">
          <ac:chgData name="Rémy BEJARD" userId="63823ff8-a069-40d6-9246-9b47d086f02c" providerId="ADAL" clId="{0F8B0C90-0F20-4FD4-83CA-E71144147EBD}" dt="2021-04-27T13:01:24.867" v="379" actId="478"/>
          <ac:spMkLst>
            <pc:docMk/>
            <pc:sldMk cId="1661189779" sldId="289"/>
            <ac:spMk id="399" creationId="{00000000-0000-0000-0000-000000000000}"/>
          </ac:spMkLst>
        </pc:spChg>
        <pc:spChg chg="mod">
          <ac:chgData name="Rémy BEJARD" userId="63823ff8-a069-40d6-9246-9b47d086f02c" providerId="ADAL" clId="{0F8B0C90-0F20-4FD4-83CA-E71144147EBD}" dt="2021-04-27T13:01:59.286" v="387" actId="1035"/>
          <ac:spMkLst>
            <pc:docMk/>
            <pc:sldMk cId="1661189779" sldId="289"/>
            <ac:spMk id="439"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445" creationId="{00000000-0000-0000-0000-000000000000}"/>
          </ac:spMkLst>
        </pc:spChg>
        <pc:spChg chg="mod">
          <ac:chgData name="Rémy BEJARD" userId="63823ff8-a069-40d6-9246-9b47d086f02c" providerId="ADAL" clId="{0F8B0C90-0F20-4FD4-83CA-E71144147EBD}" dt="2021-04-29T08:10:02.446" v="1579" actId="20577"/>
          <ac:spMkLst>
            <pc:docMk/>
            <pc:sldMk cId="1661189779" sldId="289"/>
            <ac:spMk id="454" creationId="{00000000-0000-0000-0000-000000000000}"/>
          </ac:spMkLst>
        </pc:spChg>
        <pc:spChg chg="mod">
          <ac:chgData name="Rémy BEJARD" userId="63823ff8-a069-40d6-9246-9b47d086f02c" providerId="ADAL" clId="{0F8B0C90-0F20-4FD4-83CA-E71144147EBD}" dt="2021-04-27T10:42:25.399" v="57"/>
          <ac:spMkLst>
            <pc:docMk/>
            <pc:sldMk cId="1661189779" sldId="289"/>
            <ac:spMk id="483" creationId="{00000000-0000-0000-0000-000000000000}"/>
          </ac:spMkLst>
        </pc:spChg>
        <pc:spChg chg="mod">
          <ac:chgData name="Rémy BEJARD" userId="63823ff8-a069-40d6-9246-9b47d086f02c" providerId="ADAL" clId="{0F8B0C90-0F20-4FD4-83CA-E71144147EBD}" dt="2021-04-27T13:04:14.694" v="485" actId="20577"/>
          <ac:spMkLst>
            <pc:docMk/>
            <pc:sldMk cId="1661189779" sldId="289"/>
            <ac:spMk id="490" creationId="{00000000-0000-0000-0000-000000000000}"/>
          </ac:spMkLst>
        </pc:spChg>
        <pc:spChg chg="mod">
          <ac:chgData name="Rémy BEJARD" userId="63823ff8-a069-40d6-9246-9b47d086f02c" providerId="ADAL" clId="{0F8B0C90-0F20-4FD4-83CA-E71144147EBD}" dt="2021-04-27T10:42:25.399" v="57"/>
          <ac:spMkLst>
            <pc:docMk/>
            <pc:sldMk cId="1661189779" sldId="289"/>
            <ac:spMk id="594" creationId="{00000000-0000-0000-0000-000000000000}"/>
          </ac:spMkLst>
        </pc:spChg>
        <pc:grpChg chg="add del">
          <ac:chgData name="Rémy BEJARD" userId="63823ff8-a069-40d6-9246-9b47d086f02c" providerId="ADAL" clId="{0F8B0C90-0F20-4FD4-83CA-E71144147EBD}" dt="2021-04-27T13:01:20.279" v="377" actId="478"/>
          <ac:grpSpMkLst>
            <pc:docMk/>
            <pc:sldMk cId="1661189779" sldId="289"/>
            <ac:grpSpMk id="5" creationId="{BA0EA282-B4EA-47DF-BE37-B4EDF0A6493C}"/>
          </ac:grpSpMkLst>
        </pc:grpChg>
        <pc:grpChg chg="add del">
          <ac:chgData name="Rémy BEJARD" userId="63823ff8-a069-40d6-9246-9b47d086f02c" providerId="ADAL" clId="{0F8B0C90-0F20-4FD4-83CA-E71144147EBD}" dt="2021-04-27T13:09:34.745" v="527" actId="478"/>
          <ac:grpSpMkLst>
            <pc:docMk/>
            <pc:sldMk cId="1661189779" sldId="289"/>
            <ac:grpSpMk id="174" creationId="{13354335-D8BF-4CFA-92C9-8A4652CA780F}"/>
          </ac:grpSpMkLst>
        </pc:grpChg>
        <pc:grpChg chg="add del">
          <ac:chgData name="Rémy BEJARD" userId="63823ff8-a069-40d6-9246-9b47d086f02c" providerId="ADAL" clId="{0F8B0C90-0F20-4FD4-83CA-E71144147EBD}" dt="2021-04-27T13:10:00.188" v="536" actId="478"/>
          <ac:grpSpMkLst>
            <pc:docMk/>
            <pc:sldMk cId="1661189779" sldId="289"/>
            <ac:grpSpMk id="194" creationId="{1B437B5E-AE0F-4DC4-ACC0-6437E311CC85}"/>
          </ac:grpSpMkLst>
        </pc:grpChg>
        <pc:cxnChg chg="add del mod">
          <ac:chgData name="Rémy BEJARD" userId="63823ff8-a069-40d6-9246-9b47d086f02c" providerId="ADAL" clId="{0F8B0C90-0F20-4FD4-83CA-E71144147EBD}" dt="2021-04-27T13:07:16.011" v="499"/>
          <ac:cxnSpMkLst>
            <pc:docMk/>
            <pc:sldMk cId="1661189779" sldId="289"/>
            <ac:cxnSpMk id="104" creationId="{0399E67B-D001-4017-A838-16B99A5CE515}"/>
          </ac:cxnSpMkLst>
        </pc:cxnChg>
        <pc:cxnChg chg="add del mod">
          <ac:chgData name="Rémy BEJARD" userId="63823ff8-a069-40d6-9246-9b47d086f02c" providerId="ADAL" clId="{0F8B0C90-0F20-4FD4-83CA-E71144147EBD}" dt="2021-04-27T13:07:16.011" v="499"/>
          <ac:cxnSpMkLst>
            <pc:docMk/>
            <pc:sldMk cId="1661189779" sldId="289"/>
            <ac:cxnSpMk id="105" creationId="{EC07BC95-7598-45EE-A5A1-BB1F61910F94}"/>
          </ac:cxnSpMkLst>
        </pc:cxnChg>
        <pc:cxnChg chg="add del mod">
          <ac:chgData name="Rémy BEJARD" userId="63823ff8-a069-40d6-9246-9b47d086f02c" providerId="ADAL" clId="{0F8B0C90-0F20-4FD4-83CA-E71144147EBD}" dt="2021-04-27T13:07:16.011" v="499"/>
          <ac:cxnSpMkLst>
            <pc:docMk/>
            <pc:sldMk cId="1661189779" sldId="289"/>
            <ac:cxnSpMk id="106" creationId="{46EA1F8E-13AE-4DC4-82AD-C3A5BC6FDC99}"/>
          </ac:cxnSpMkLst>
        </pc:cxnChg>
        <pc:cxnChg chg="add del mod">
          <ac:chgData name="Rémy BEJARD" userId="63823ff8-a069-40d6-9246-9b47d086f02c" providerId="ADAL" clId="{0F8B0C90-0F20-4FD4-83CA-E71144147EBD}" dt="2021-04-27T13:07:16.011" v="499"/>
          <ac:cxnSpMkLst>
            <pc:docMk/>
            <pc:sldMk cId="1661189779" sldId="289"/>
            <ac:cxnSpMk id="109" creationId="{356FA3F4-25D0-4FEB-933E-88C9EE5AA005}"/>
          </ac:cxnSpMkLst>
        </pc:cxnChg>
        <pc:cxnChg chg="add del mod">
          <ac:chgData name="Rémy BEJARD" userId="63823ff8-a069-40d6-9246-9b47d086f02c" providerId="ADAL" clId="{0F8B0C90-0F20-4FD4-83CA-E71144147EBD}" dt="2021-04-27T13:07:16.011" v="499"/>
          <ac:cxnSpMkLst>
            <pc:docMk/>
            <pc:sldMk cId="1661189779" sldId="289"/>
            <ac:cxnSpMk id="110" creationId="{5883CE68-B6EF-487C-95EC-1470C8DFE4C9}"/>
          </ac:cxnSpMkLst>
        </pc:cxnChg>
        <pc:cxnChg chg="add del mod">
          <ac:chgData name="Rémy BEJARD" userId="63823ff8-a069-40d6-9246-9b47d086f02c" providerId="ADAL" clId="{0F8B0C90-0F20-4FD4-83CA-E71144147EBD}" dt="2021-04-27T13:07:16.011" v="499"/>
          <ac:cxnSpMkLst>
            <pc:docMk/>
            <pc:sldMk cId="1661189779" sldId="289"/>
            <ac:cxnSpMk id="111" creationId="{6C231EF2-7E72-4CFD-9697-C4DEE662107A}"/>
          </ac:cxnSpMkLst>
        </pc:cxnChg>
        <pc:cxnChg chg="add del mod">
          <ac:chgData name="Rémy BEJARD" userId="63823ff8-a069-40d6-9246-9b47d086f02c" providerId="ADAL" clId="{0F8B0C90-0F20-4FD4-83CA-E71144147EBD}" dt="2021-04-27T13:07:16.011" v="499"/>
          <ac:cxnSpMkLst>
            <pc:docMk/>
            <pc:sldMk cId="1661189779" sldId="289"/>
            <ac:cxnSpMk id="112" creationId="{A49807FC-EE6D-406E-80A8-0E83B796173F}"/>
          </ac:cxnSpMkLst>
        </pc:cxnChg>
        <pc:cxnChg chg="add del mod">
          <ac:chgData name="Rémy BEJARD" userId="63823ff8-a069-40d6-9246-9b47d086f02c" providerId="ADAL" clId="{0F8B0C90-0F20-4FD4-83CA-E71144147EBD}" dt="2021-04-27T13:07:16.011" v="499"/>
          <ac:cxnSpMkLst>
            <pc:docMk/>
            <pc:sldMk cId="1661189779" sldId="289"/>
            <ac:cxnSpMk id="113" creationId="{9C3E8717-BE54-4502-A368-C58FAA92ADA9}"/>
          </ac:cxnSpMkLst>
        </pc:cxnChg>
        <pc:cxnChg chg="add del mod">
          <ac:chgData name="Rémy BEJARD" userId="63823ff8-a069-40d6-9246-9b47d086f02c" providerId="ADAL" clId="{0F8B0C90-0F20-4FD4-83CA-E71144147EBD}" dt="2021-04-27T13:07:16.011" v="499"/>
          <ac:cxnSpMkLst>
            <pc:docMk/>
            <pc:sldMk cId="1661189779" sldId="289"/>
            <ac:cxnSpMk id="114" creationId="{52EA5C8B-8EF1-4EEC-857E-A6F248EF7B66}"/>
          </ac:cxnSpMkLst>
        </pc:cxnChg>
        <pc:cxnChg chg="add del mod">
          <ac:chgData name="Rémy BEJARD" userId="63823ff8-a069-40d6-9246-9b47d086f02c" providerId="ADAL" clId="{0F8B0C90-0F20-4FD4-83CA-E71144147EBD}" dt="2021-04-27T13:07:16.011" v="499"/>
          <ac:cxnSpMkLst>
            <pc:docMk/>
            <pc:sldMk cId="1661189779" sldId="289"/>
            <ac:cxnSpMk id="115" creationId="{B49D84E2-4E6A-453D-89F8-D33D5B7EFBB6}"/>
          </ac:cxnSpMkLst>
        </pc:cxnChg>
        <pc:cxnChg chg="add mod">
          <ac:chgData name="Rémy BEJARD" userId="63823ff8-a069-40d6-9246-9b47d086f02c" providerId="ADAL" clId="{0F8B0C90-0F20-4FD4-83CA-E71144147EBD}" dt="2021-04-27T13:07:44.263" v="505" actId="1037"/>
          <ac:cxnSpMkLst>
            <pc:docMk/>
            <pc:sldMk cId="1661189779" sldId="289"/>
            <ac:cxnSpMk id="117" creationId="{D6EC1ACA-7DC9-4BCC-B06C-E739832ED1F4}"/>
          </ac:cxnSpMkLst>
        </pc:cxnChg>
        <pc:cxnChg chg="add mod">
          <ac:chgData name="Rémy BEJARD" userId="63823ff8-a069-40d6-9246-9b47d086f02c" providerId="ADAL" clId="{0F8B0C90-0F20-4FD4-83CA-E71144147EBD}" dt="2021-04-27T13:07:44.263" v="505" actId="1037"/>
          <ac:cxnSpMkLst>
            <pc:docMk/>
            <pc:sldMk cId="1661189779" sldId="289"/>
            <ac:cxnSpMk id="118" creationId="{578ADDAB-41E3-496D-8AE7-03A2EC2B4291}"/>
          </ac:cxnSpMkLst>
        </pc:cxnChg>
        <pc:cxnChg chg="add mod">
          <ac:chgData name="Rémy BEJARD" userId="63823ff8-a069-40d6-9246-9b47d086f02c" providerId="ADAL" clId="{0F8B0C90-0F20-4FD4-83CA-E71144147EBD}" dt="2021-04-27T13:07:44.263" v="505" actId="1037"/>
          <ac:cxnSpMkLst>
            <pc:docMk/>
            <pc:sldMk cId="1661189779" sldId="289"/>
            <ac:cxnSpMk id="119" creationId="{80E400DC-6C89-4AA9-A976-5188DACB777E}"/>
          </ac:cxnSpMkLst>
        </pc:cxnChg>
        <pc:cxnChg chg="add mod">
          <ac:chgData name="Rémy BEJARD" userId="63823ff8-a069-40d6-9246-9b47d086f02c" providerId="ADAL" clId="{0F8B0C90-0F20-4FD4-83CA-E71144147EBD}" dt="2021-04-27T13:07:44.263" v="505" actId="1037"/>
          <ac:cxnSpMkLst>
            <pc:docMk/>
            <pc:sldMk cId="1661189779" sldId="289"/>
            <ac:cxnSpMk id="120" creationId="{52F6BC26-6AA3-447D-AA9E-3035AA1E9F64}"/>
          </ac:cxnSpMkLst>
        </pc:cxnChg>
        <pc:cxnChg chg="add mod">
          <ac:chgData name="Rémy BEJARD" userId="63823ff8-a069-40d6-9246-9b47d086f02c" providerId="ADAL" clId="{0F8B0C90-0F20-4FD4-83CA-E71144147EBD}" dt="2021-04-27T13:07:44.263" v="505" actId="1037"/>
          <ac:cxnSpMkLst>
            <pc:docMk/>
            <pc:sldMk cId="1661189779" sldId="289"/>
            <ac:cxnSpMk id="121" creationId="{3998BB55-CA81-42DB-A475-5E86ED326B3A}"/>
          </ac:cxnSpMkLst>
        </pc:cxnChg>
        <pc:cxnChg chg="add mod">
          <ac:chgData name="Rémy BEJARD" userId="63823ff8-a069-40d6-9246-9b47d086f02c" providerId="ADAL" clId="{0F8B0C90-0F20-4FD4-83CA-E71144147EBD}" dt="2021-04-27T13:07:44.263" v="505" actId="1037"/>
          <ac:cxnSpMkLst>
            <pc:docMk/>
            <pc:sldMk cId="1661189779" sldId="289"/>
            <ac:cxnSpMk id="122" creationId="{3CE11DC1-BE1E-4515-A3B5-13EF097BEE6D}"/>
          </ac:cxnSpMkLst>
        </pc:cxnChg>
        <pc:cxnChg chg="add mod">
          <ac:chgData name="Rémy BEJARD" userId="63823ff8-a069-40d6-9246-9b47d086f02c" providerId="ADAL" clId="{0F8B0C90-0F20-4FD4-83CA-E71144147EBD}" dt="2021-04-27T13:07:44.263" v="505" actId="1037"/>
          <ac:cxnSpMkLst>
            <pc:docMk/>
            <pc:sldMk cId="1661189779" sldId="289"/>
            <ac:cxnSpMk id="123" creationId="{1CC363AA-51AB-4897-9E78-9819D32C801B}"/>
          </ac:cxnSpMkLst>
        </pc:cxnChg>
        <pc:cxnChg chg="add mod">
          <ac:chgData name="Rémy BEJARD" userId="63823ff8-a069-40d6-9246-9b47d086f02c" providerId="ADAL" clId="{0F8B0C90-0F20-4FD4-83CA-E71144147EBD}" dt="2021-04-27T13:07:44.263" v="505" actId="1037"/>
          <ac:cxnSpMkLst>
            <pc:docMk/>
            <pc:sldMk cId="1661189779" sldId="289"/>
            <ac:cxnSpMk id="124" creationId="{7D18D75E-FC9D-45B1-87F5-92AA9F400EF5}"/>
          </ac:cxnSpMkLst>
        </pc:cxnChg>
        <pc:cxnChg chg="add mod">
          <ac:chgData name="Rémy BEJARD" userId="63823ff8-a069-40d6-9246-9b47d086f02c" providerId="ADAL" clId="{0F8B0C90-0F20-4FD4-83CA-E71144147EBD}" dt="2021-04-27T13:07:44.263" v="505" actId="1037"/>
          <ac:cxnSpMkLst>
            <pc:docMk/>
            <pc:sldMk cId="1661189779" sldId="289"/>
            <ac:cxnSpMk id="125" creationId="{C323FA3C-9018-409C-88E4-A33FE65DEE18}"/>
          </ac:cxnSpMkLst>
        </pc:cxnChg>
        <pc:cxnChg chg="add mod">
          <ac:chgData name="Rémy BEJARD" userId="63823ff8-a069-40d6-9246-9b47d086f02c" providerId="ADAL" clId="{0F8B0C90-0F20-4FD4-83CA-E71144147EBD}" dt="2021-04-27T13:07:44.263" v="505" actId="1037"/>
          <ac:cxnSpMkLst>
            <pc:docMk/>
            <pc:sldMk cId="1661189779" sldId="289"/>
            <ac:cxnSpMk id="126" creationId="{BF3EE5D1-B063-4EB0-96AC-2544154B0C65}"/>
          </ac:cxnSpMkLst>
        </pc:cxnChg>
        <pc:cxnChg chg="add del mod">
          <ac:chgData name="Rémy BEJARD" userId="63823ff8-a069-40d6-9246-9b47d086f02c" providerId="ADAL" clId="{0F8B0C90-0F20-4FD4-83CA-E71144147EBD}" dt="2021-04-27T13:09:44.909" v="531"/>
          <ac:cxnSpMkLst>
            <pc:docMk/>
            <pc:sldMk cId="1661189779" sldId="289"/>
            <ac:cxnSpMk id="139" creationId="{30CDDF27-4320-4DF1-B831-8281C21960B8}"/>
          </ac:cxnSpMkLst>
        </pc:cxnChg>
        <pc:cxnChg chg="add del mod">
          <ac:chgData name="Rémy BEJARD" userId="63823ff8-a069-40d6-9246-9b47d086f02c" providerId="ADAL" clId="{0F8B0C90-0F20-4FD4-83CA-E71144147EBD}" dt="2021-04-27T13:09:44.909" v="531"/>
          <ac:cxnSpMkLst>
            <pc:docMk/>
            <pc:sldMk cId="1661189779" sldId="289"/>
            <ac:cxnSpMk id="140" creationId="{A5F02DF7-833D-457E-B649-CF89D459DADB}"/>
          </ac:cxnSpMkLst>
        </pc:cxnChg>
        <pc:cxnChg chg="add del mod">
          <ac:chgData name="Rémy BEJARD" userId="63823ff8-a069-40d6-9246-9b47d086f02c" providerId="ADAL" clId="{0F8B0C90-0F20-4FD4-83CA-E71144147EBD}" dt="2021-04-27T13:09:44.909" v="531"/>
          <ac:cxnSpMkLst>
            <pc:docMk/>
            <pc:sldMk cId="1661189779" sldId="289"/>
            <ac:cxnSpMk id="141" creationId="{66057CA4-1FBF-4910-A8CD-8BE84E4179FE}"/>
          </ac:cxnSpMkLst>
        </pc:cxnChg>
        <pc:cxnChg chg="add del mod">
          <ac:chgData name="Rémy BEJARD" userId="63823ff8-a069-40d6-9246-9b47d086f02c" providerId="ADAL" clId="{0F8B0C90-0F20-4FD4-83CA-E71144147EBD}" dt="2021-04-27T13:09:44.909" v="531"/>
          <ac:cxnSpMkLst>
            <pc:docMk/>
            <pc:sldMk cId="1661189779" sldId="289"/>
            <ac:cxnSpMk id="142" creationId="{B59BBF38-09A7-42AC-8661-829A8B13BE66}"/>
          </ac:cxnSpMkLst>
        </pc:cxnChg>
        <pc:cxnChg chg="add del mod">
          <ac:chgData name="Rémy BEJARD" userId="63823ff8-a069-40d6-9246-9b47d086f02c" providerId="ADAL" clId="{0F8B0C90-0F20-4FD4-83CA-E71144147EBD}" dt="2021-04-27T13:09:44.909" v="531"/>
          <ac:cxnSpMkLst>
            <pc:docMk/>
            <pc:sldMk cId="1661189779" sldId="289"/>
            <ac:cxnSpMk id="143" creationId="{FF10F029-0B5A-4823-81B9-2713D7199613}"/>
          </ac:cxnSpMkLst>
        </pc:cxnChg>
        <pc:cxnChg chg="add del mod">
          <ac:chgData name="Rémy BEJARD" userId="63823ff8-a069-40d6-9246-9b47d086f02c" providerId="ADAL" clId="{0F8B0C90-0F20-4FD4-83CA-E71144147EBD}" dt="2021-04-27T13:09:44.909" v="531"/>
          <ac:cxnSpMkLst>
            <pc:docMk/>
            <pc:sldMk cId="1661189779" sldId="289"/>
            <ac:cxnSpMk id="144" creationId="{952FEF59-E9DF-4398-A944-0D13B9294609}"/>
          </ac:cxnSpMkLst>
        </pc:cxnChg>
        <pc:cxnChg chg="add del mod">
          <ac:chgData name="Rémy BEJARD" userId="63823ff8-a069-40d6-9246-9b47d086f02c" providerId="ADAL" clId="{0F8B0C90-0F20-4FD4-83CA-E71144147EBD}" dt="2021-04-27T13:09:44.909" v="531"/>
          <ac:cxnSpMkLst>
            <pc:docMk/>
            <pc:sldMk cId="1661189779" sldId="289"/>
            <ac:cxnSpMk id="145" creationId="{0D26D9CC-AB98-471E-AE41-A0DE982A1195}"/>
          </ac:cxnSpMkLst>
        </pc:cxnChg>
        <pc:cxnChg chg="add del mod">
          <ac:chgData name="Rémy BEJARD" userId="63823ff8-a069-40d6-9246-9b47d086f02c" providerId="ADAL" clId="{0F8B0C90-0F20-4FD4-83CA-E71144147EBD}" dt="2021-04-27T13:09:44.909" v="531"/>
          <ac:cxnSpMkLst>
            <pc:docMk/>
            <pc:sldMk cId="1661189779" sldId="289"/>
            <ac:cxnSpMk id="146" creationId="{B3772E04-9F22-43DE-946B-CE2BABF8E784}"/>
          </ac:cxnSpMkLst>
        </pc:cxnChg>
        <pc:cxnChg chg="add del mod">
          <ac:chgData name="Rémy BEJARD" userId="63823ff8-a069-40d6-9246-9b47d086f02c" providerId="ADAL" clId="{0F8B0C90-0F20-4FD4-83CA-E71144147EBD}" dt="2021-04-27T13:09:44.909" v="531"/>
          <ac:cxnSpMkLst>
            <pc:docMk/>
            <pc:sldMk cId="1661189779" sldId="289"/>
            <ac:cxnSpMk id="150" creationId="{518450A1-80A9-444C-B663-945131C4DD89}"/>
          </ac:cxnSpMkLst>
        </pc:cxnChg>
        <pc:cxnChg chg="add del mod">
          <ac:chgData name="Rémy BEJARD" userId="63823ff8-a069-40d6-9246-9b47d086f02c" providerId="ADAL" clId="{0F8B0C90-0F20-4FD4-83CA-E71144147EBD}" dt="2021-04-27T13:09:44.909" v="531"/>
          <ac:cxnSpMkLst>
            <pc:docMk/>
            <pc:sldMk cId="1661189779" sldId="289"/>
            <ac:cxnSpMk id="151" creationId="{E6D6A92F-73A8-40AC-B3BE-A5945C79792B}"/>
          </ac:cxnSpMkLst>
        </pc:cxnChg>
        <pc:cxnChg chg="add mod">
          <ac:chgData name="Rémy BEJARD" userId="63823ff8-a069-40d6-9246-9b47d086f02c" providerId="ADAL" clId="{0F8B0C90-0F20-4FD4-83CA-E71144147EBD}" dt="2021-04-27T13:09:51.115" v="533" actId="1076"/>
          <ac:cxnSpMkLst>
            <pc:docMk/>
            <pc:sldMk cId="1661189779" sldId="289"/>
            <ac:cxnSpMk id="166" creationId="{ECB05B39-7FF7-4634-9469-5848E5D81A8D}"/>
          </ac:cxnSpMkLst>
        </pc:cxnChg>
        <pc:cxnChg chg="add mod">
          <ac:chgData name="Rémy BEJARD" userId="63823ff8-a069-40d6-9246-9b47d086f02c" providerId="ADAL" clId="{0F8B0C90-0F20-4FD4-83CA-E71144147EBD}" dt="2021-04-27T13:09:51.115" v="533" actId="1076"/>
          <ac:cxnSpMkLst>
            <pc:docMk/>
            <pc:sldMk cId="1661189779" sldId="289"/>
            <ac:cxnSpMk id="167" creationId="{FAA21587-95AD-477F-9FFE-888D16FB7C0A}"/>
          </ac:cxnSpMkLst>
        </pc:cxnChg>
        <pc:cxnChg chg="add mod">
          <ac:chgData name="Rémy BEJARD" userId="63823ff8-a069-40d6-9246-9b47d086f02c" providerId="ADAL" clId="{0F8B0C90-0F20-4FD4-83CA-E71144147EBD}" dt="2021-04-27T13:09:51.115" v="533" actId="1076"/>
          <ac:cxnSpMkLst>
            <pc:docMk/>
            <pc:sldMk cId="1661189779" sldId="289"/>
            <ac:cxnSpMk id="176" creationId="{C8EF84D5-B622-4A5E-A44C-CFA8ECA02A2E}"/>
          </ac:cxnSpMkLst>
        </pc:cxnChg>
        <pc:cxnChg chg="add mod">
          <ac:chgData name="Rémy BEJARD" userId="63823ff8-a069-40d6-9246-9b47d086f02c" providerId="ADAL" clId="{0F8B0C90-0F20-4FD4-83CA-E71144147EBD}" dt="2021-04-27T13:09:51.115" v="533" actId="1076"/>
          <ac:cxnSpMkLst>
            <pc:docMk/>
            <pc:sldMk cId="1661189779" sldId="289"/>
            <ac:cxnSpMk id="177" creationId="{CEC05096-8E90-4589-B9D6-86D65B6BDE9D}"/>
          </ac:cxnSpMkLst>
        </pc:cxnChg>
        <pc:cxnChg chg="add mod">
          <ac:chgData name="Rémy BEJARD" userId="63823ff8-a069-40d6-9246-9b47d086f02c" providerId="ADAL" clId="{0F8B0C90-0F20-4FD4-83CA-E71144147EBD}" dt="2021-04-27T13:09:51.115" v="533" actId="1076"/>
          <ac:cxnSpMkLst>
            <pc:docMk/>
            <pc:sldMk cId="1661189779" sldId="289"/>
            <ac:cxnSpMk id="178" creationId="{FBA18F70-CEA8-46BF-B6B6-EE70D44D219B}"/>
          </ac:cxnSpMkLst>
        </pc:cxnChg>
        <pc:cxnChg chg="add mod">
          <ac:chgData name="Rémy BEJARD" userId="63823ff8-a069-40d6-9246-9b47d086f02c" providerId="ADAL" clId="{0F8B0C90-0F20-4FD4-83CA-E71144147EBD}" dt="2021-04-27T13:09:51.115" v="533" actId="1076"/>
          <ac:cxnSpMkLst>
            <pc:docMk/>
            <pc:sldMk cId="1661189779" sldId="289"/>
            <ac:cxnSpMk id="179" creationId="{5FC41326-97E7-408A-A06C-3D94CA8EEB0D}"/>
          </ac:cxnSpMkLst>
        </pc:cxnChg>
        <pc:cxnChg chg="add mod">
          <ac:chgData name="Rémy BEJARD" userId="63823ff8-a069-40d6-9246-9b47d086f02c" providerId="ADAL" clId="{0F8B0C90-0F20-4FD4-83CA-E71144147EBD}" dt="2021-04-27T13:09:51.115" v="533" actId="1076"/>
          <ac:cxnSpMkLst>
            <pc:docMk/>
            <pc:sldMk cId="1661189779" sldId="289"/>
            <ac:cxnSpMk id="180" creationId="{35F9F6C3-40D1-471B-8F27-6710AE45AECD}"/>
          </ac:cxnSpMkLst>
        </pc:cxnChg>
        <pc:cxnChg chg="add mod">
          <ac:chgData name="Rémy BEJARD" userId="63823ff8-a069-40d6-9246-9b47d086f02c" providerId="ADAL" clId="{0F8B0C90-0F20-4FD4-83CA-E71144147EBD}" dt="2021-04-27T13:09:51.115" v="533" actId="1076"/>
          <ac:cxnSpMkLst>
            <pc:docMk/>
            <pc:sldMk cId="1661189779" sldId="289"/>
            <ac:cxnSpMk id="181" creationId="{04554E09-446A-42FB-B367-6446666361B5}"/>
          </ac:cxnSpMkLst>
        </pc:cxnChg>
        <pc:cxnChg chg="add mod">
          <ac:chgData name="Rémy BEJARD" userId="63823ff8-a069-40d6-9246-9b47d086f02c" providerId="ADAL" clId="{0F8B0C90-0F20-4FD4-83CA-E71144147EBD}" dt="2021-04-27T13:09:51.115" v="533" actId="1076"/>
          <ac:cxnSpMkLst>
            <pc:docMk/>
            <pc:sldMk cId="1661189779" sldId="289"/>
            <ac:cxnSpMk id="182" creationId="{840803B5-FCD2-471E-8029-E821CDF2B789}"/>
          </ac:cxnSpMkLst>
        </pc:cxnChg>
        <pc:cxnChg chg="add mod">
          <ac:chgData name="Rémy BEJARD" userId="63823ff8-a069-40d6-9246-9b47d086f02c" providerId="ADAL" clId="{0F8B0C90-0F20-4FD4-83CA-E71144147EBD}" dt="2021-04-27T13:09:51.115" v="533" actId="1076"/>
          <ac:cxnSpMkLst>
            <pc:docMk/>
            <pc:sldMk cId="1661189779" sldId="289"/>
            <ac:cxnSpMk id="183" creationId="{88639EFB-4982-45C8-B608-583BBF8E76E9}"/>
          </ac:cxnSpMkLst>
        </pc:cxnChg>
        <pc:cxnChg chg="del">
          <ac:chgData name="Rémy BEJARD" userId="63823ff8-a069-40d6-9246-9b47d086f02c" providerId="ADAL" clId="{0F8B0C90-0F20-4FD4-83CA-E71144147EBD}" dt="2021-04-27T13:09:36.866" v="528" actId="478"/>
          <ac:cxnSpMkLst>
            <pc:docMk/>
            <pc:sldMk cId="1661189779" sldId="289"/>
            <ac:cxnSpMk id="191" creationId="{57CAB118-776B-4A34-97E3-A07795F87DD3}"/>
          </ac:cxnSpMkLst>
        </pc:cxnChg>
        <pc:cxnChg chg="del">
          <ac:chgData name="Rémy BEJARD" userId="63823ff8-a069-40d6-9246-9b47d086f02c" providerId="ADAL" clId="{0F8B0C90-0F20-4FD4-83CA-E71144147EBD}" dt="2021-04-27T13:09:39.522" v="529" actId="478"/>
          <ac:cxnSpMkLst>
            <pc:docMk/>
            <pc:sldMk cId="1661189779" sldId="289"/>
            <ac:cxnSpMk id="192" creationId="{A000D23F-63D6-4AA1-9EEC-FDBEC29285DC}"/>
          </ac:cxnSpMkLst>
        </pc:cxnChg>
        <pc:cxnChg chg="del">
          <ac:chgData name="Rémy BEJARD" userId="63823ff8-a069-40d6-9246-9b47d086f02c" providerId="ADAL" clId="{0F8B0C90-0F20-4FD4-83CA-E71144147EBD}" dt="2021-04-27T13:10:01.810" v="537" actId="478"/>
          <ac:cxnSpMkLst>
            <pc:docMk/>
            <pc:sldMk cId="1661189779" sldId="289"/>
            <ac:cxnSpMk id="198" creationId="{06DD2743-568E-46B5-8CD5-592A95273173}"/>
          </ac:cxnSpMkLst>
        </pc:cxnChg>
        <pc:cxnChg chg="del">
          <ac:chgData name="Rémy BEJARD" userId="63823ff8-a069-40d6-9246-9b47d086f02c" providerId="ADAL" clId="{0F8B0C90-0F20-4FD4-83CA-E71144147EBD}" dt="2021-04-27T13:10:07.394" v="539" actId="478"/>
          <ac:cxnSpMkLst>
            <pc:docMk/>
            <pc:sldMk cId="1661189779" sldId="289"/>
            <ac:cxnSpMk id="199" creationId="{A8BCA4D3-754C-4786-9A5B-7A269FECB63A}"/>
          </ac:cxnSpMkLst>
        </pc:cxnChg>
        <pc:cxnChg chg="mod">
          <ac:chgData name="Rémy BEJARD" userId="63823ff8-a069-40d6-9246-9b47d086f02c" providerId="ADAL" clId="{0F8B0C90-0F20-4FD4-83CA-E71144147EBD}" dt="2021-04-27T13:04:28.117" v="493" actId="1035"/>
          <ac:cxnSpMkLst>
            <pc:docMk/>
            <pc:sldMk cId="1661189779" sldId="289"/>
            <ac:cxnSpMk id="223" creationId="{33BAEF9A-CAF1-49D8-B739-BFDF60EBE978}"/>
          </ac:cxnSpMkLst>
        </pc:cxnChg>
        <pc:cxnChg chg="add mod">
          <ac:chgData name="Rémy BEJARD" userId="63823ff8-a069-40d6-9246-9b47d086f02c" providerId="ADAL" clId="{0F8B0C90-0F20-4FD4-83CA-E71144147EBD}" dt="2021-04-27T13:11:39.115" v="541" actId="1076"/>
          <ac:cxnSpMkLst>
            <pc:docMk/>
            <pc:sldMk cId="1661189779" sldId="289"/>
            <ac:cxnSpMk id="233" creationId="{A9002099-C19A-45BA-8CE4-D72126C2A924}"/>
          </ac:cxnSpMkLst>
        </pc:cxnChg>
        <pc:cxnChg chg="add mod">
          <ac:chgData name="Rémy BEJARD" userId="63823ff8-a069-40d6-9246-9b47d086f02c" providerId="ADAL" clId="{0F8B0C90-0F20-4FD4-83CA-E71144147EBD}" dt="2021-04-27T13:11:39.115" v="541" actId="1076"/>
          <ac:cxnSpMkLst>
            <pc:docMk/>
            <pc:sldMk cId="1661189779" sldId="289"/>
            <ac:cxnSpMk id="234" creationId="{662B0F57-4D93-40E7-B4AA-33DBB9A891A0}"/>
          </ac:cxnSpMkLst>
        </pc:cxnChg>
        <pc:cxnChg chg="add mod">
          <ac:chgData name="Rémy BEJARD" userId="63823ff8-a069-40d6-9246-9b47d086f02c" providerId="ADAL" clId="{0F8B0C90-0F20-4FD4-83CA-E71144147EBD}" dt="2021-04-27T13:11:39.115" v="541" actId="1076"/>
          <ac:cxnSpMkLst>
            <pc:docMk/>
            <pc:sldMk cId="1661189779" sldId="289"/>
            <ac:cxnSpMk id="235" creationId="{B210F4D3-8CE7-4048-AF6A-EE6FD869C257}"/>
          </ac:cxnSpMkLst>
        </pc:cxnChg>
        <pc:cxnChg chg="add mod">
          <ac:chgData name="Rémy BEJARD" userId="63823ff8-a069-40d6-9246-9b47d086f02c" providerId="ADAL" clId="{0F8B0C90-0F20-4FD4-83CA-E71144147EBD}" dt="2021-04-27T13:11:39.115" v="541" actId="1076"/>
          <ac:cxnSpMkLst>
            <pc:docMk/>
            <pc:sldMk cId="1661189779" sldId="289"/>
            <ac:cxnSpMk id="236" creationId="{8270EE13-C63F-47F4-B273-AC6E43EC232A}"/>
          </ac:cxnSpMkLst>
        </pc:cxnChg>
        <pc:cxnChg chg="add mod">
          <ac:chgData name="Rémy BEJARD" userId="63823ff8-a069-40d6-9246-9b47d086f02c" providerId="ADAL" clId="{0F8B0C90-0F20-4FD4-83CA-E71144147EBD}" dt="2021-04-27T13:11:39.115" v="541" actId="1076"/>
          <ac:cxnSpMkLst>
            <pc:docMk/>
            <pc:sldMk cId="1661189779" sldId="289"/>
            <ac:cxnSpMk id="237" creationId="{512BC3D7-C6B7-4210-B2A5-166D9CBCE68A}"/>
          </ac:cxnSpMkLst>
        </pc:cxnChg>
        <pc:cxnChg chg="add mod">
          <ac:chgData name="Rémy BEJARD" userId="63823ff8-a069-40d6-9246-9b47d086f02c" providerId="ADAL" clId="{0F8B0C90-0F20-4FD4-83CA-E71144147EBD}" dt="2021-04-27T13:11:39.115" v="541" actId="1076"/>
          <ac:cxnSpMkLst>
            <pc:docMk/>
            <pc:sldMk cId="1661189779" sldId="289"/>
            <ac:cxnSpMk id="238" creationId="{59DCF86B-289F-4F59-B728-4FA3A54FFA7C}"/>
          </ac:cxnSpMkLst>
        </pc:cxnChg>
        <pc:cxnChg chg="add mod">
          <ac:chgData name="Rémy BEJARD" userId="63823ff8-a069-40d6-9246-9b47d086f02c" providerId="ADAL" clId="{0F8B0C90-0F20-4FD4-83CA-E71144147EBD}" dt="2021-04-27T13:11:39.115" v="541" actId="1076"/>
          <ac:cxnSpMkLst>
            <pc:docMk/>
            <pc:sldMk cId="1661189779" sldId="289"/>
            <ac:cxnSpMk id="239" creationId="{8578F51A-F664-47DF-963F-AA4F8DC80423}"/>
          </ac:cxnSpMkLst>
        </pc:cxnChg>
        <pc:cxnChg chg="add mod">
          <ac:chgData name="Rémy BEJARD" userId="63823ff8-a069-40d6-9246-9b47d086f02c" providerId="ADAL" clId="{0F8B0C90-0F20-4FD4-83CA-E71144147EBD}" dt="2021-04-27T13:11:39.115" v="541" actId="1076"/>
          <ac:cxnSpMkLst>
            <pc:docMk/>
            <pc:sldMk cId="1661189779" sldId="289"/>
            <ac:cxnSpMk id="240" creationId="{7BB78CB6-EE15-4707-A39B-F9B34D3FBF19}"/>
          </ac:cxnSpMkLst>
        </pc:cxnChg>
        <pc:cxnChg chg="add mod">
          <ac:chgData name="Rémy BEJARD" userId="63823ff8-a069-40d6-9246-9b47d086f02c" providerId="ADAL" clId="{0F8B0C90-0F20-4FD4-83CA-E71144147EBD}" dt="2021-04-27T13:11:39.115" v="541" actId="1076"/>
          <ac:cxnSpMkLst>
            <pc:docMk/>
            <pc:sldMk cId="1661189779" sldId="289"/>
            <ac:cxnSpMk id="241" creationId="{5E3630AE-D7A2-437B-81B4-9FAD9DE2F830}"/>
          </ac:cxnSpMkLst>
        </pc:cxnChg>
        <pc:cxnChg chg="add mod">
          <ac:chgData name="Rémy BEJARD" userId="63823ff8-a069-40d6-9246-9b47d086f02c" providerId="ADAL" clId="{0F8B0C90-0F20-4FD4-83CA-E71144147EBD}" dt="2021-04-27T13:11:39.115" v="541" actId="1076"/>
          <ac:cxnSpMkLst>
            <pc:docMk/>
            <pc:sldMk cId="1661189779" sldId="289"/>
            <ac:cxnSpMk id="242" creationId="{F1EF0340-FCA6-473B-91A1-72BDE62DFBD7}"/>
          </ac:cxnSpMkLst>
        </pc:cxnChg>
        <pc:cxnChg chg="mod">
          <ac:chgData name="Rémy BEJARD" userId="63823ff8-a069-40d6-9246-9b47d086f02c" providerId="ADAL" clId="{0F8B0C90-0F20-4FD4-83CA-E71144147EBD}" dt="2021-04-27T13:02:32.383" v="416" actId="1036"/>
          <ac:cxnSpMkLst>
            <pc:docMk/>
            <pc:sldMk cId="1661189779" sldId="289"/>
            <ac:cxnSpMk id="257" creationId="{00000000-0000-0000-0000-000000000000}"/>
          </ac:cxnSpMkLst>
        </pc:cxnChg>
        <pc:cxnChg chg="del">
          <ac:chgData name="Rémy BEJARD" userId="63823ff8-a069-40d6-9246-9b47d086f02c" providerId="ADAL" clId="{0F8B0C90-0F20-4FD4-83CA-E71144147EBD}" dt="2021-04-27T13:01:22.662" v="378" actId="478"/>
          <ac:cxnSpMkLst>
            <pc:docMk/>
            <pc:sldMk cId="1661189779" sldId="289"/>
            <ac:cxnSpMk id="380" creationId="{00000000-0000-0000-0000-000000000000}"/>
          </ac:cxnSpMkLst>
        </pc:cxnChg>
        <pc:cxnChg chg="del">
          <ac:chgData name="Rémy BEJARD" userId="63823ff8-a069-40d6-9246-9b47d086f02c" providerId="ADAL" clId="{0F8B0C90-0F20-4FD4-83CA-E71144147EBD}" dt="2021-04-27T13:01:35.364" v="380" actId="478"/>
          <ac:cxnSpMkLst>
            <pc:docMk/>
            <pc:sldMk cId="1661189779" sldId="289"/>
            <ac:cxnSpMk id="395" creationId="{00000000-0000-0000-0000-000000000000}"/>
          </ac:cxnSpMkLst>
        </pc:cxnChg>
        <pc:cxnChg chg="mod">
          <ac:chgData name="Rémy BEJARD" userId="63823ff8-a069-40d6-9246-9b47d086f02c" providerId="ADAL" clId="{0F8B0C90-0F20-4FD4-83CA-E71144147EBD}" dt="2021-04-27T13:00:54.762" v="372" actId="1035"/>
          <ac:cxnSpMkLst>
            <pc:docMk/>
            <pc:sldMk cId="1661189779" sldId="289"/>
            <ac:cxnSpMk id="426" creationId="{00000000-0000-0000-0000-000000000000}"/>
          </ac:cxnSpMkLst>
        </pc:cxnChg>
        <pc:cxnChg chg="mod">
          <ac:chgData name="Rémy BEJARD" userId="63823ff8-a069-40d6-9246-9b47d086f02c" providerId="ADAL" clId="{0F8B0C90-0F20-4FD4-83CA-E71144147EBD}" dt="2021-04-27T13:03:17.860" v="435" actId="1035"/>
          <ac:cxnSpMkLst>
            <pc:docMk/>
            <pc:sldMk cId="1661189779" sldId="289"/>
            <ac:cxnSpMk id="443" creationId="{00000000-0000-0000-0000-000000000000}"/>
          </ac:cxnSpMkLst>
        </pc:cxnChg>
        <pc:cxnChg chg="mod">
          <ac:chgData name="Rémy BEJARD" userId="63823ff8-a069-40d6-9246-9b47d086f02c" providerId="ADAL" clId="{0F8B0C90-0F20-4FD4-83CA-E71144147EBD}" dt="2021-04-27T13:01:59.286" v="387" actId="1035"/>
          <ac:cxnSpMkLst>
            <pc:docMk/>
            <pc:sldMk cId="1661189779" sldId="289"/>
            <ac:cxnSpMk id="477" creationId="{00000000-0000-0000-0000-000000000000}"/>
          </ac:cxnSpMkLst>
        </pc:cxnChg>
        <pc:cxnChg chg="mod">
          <ac:chgData name="Rémy BEJARD" userId="63823ff8-a069-40d6-9246-9b47d086f02c" providerId="ADAL" clId="{0F8B0C90-0F20-4FD4-83CA-E71144147EBD}" dt="2021-04-27T13:03:31.035" v="451" actId="1035"/>
          <ac:cxnSpMkLst>
            <pc:docMk/>
            <pc:sldMk cId="1661189779" sldId="289"/>
            <ac:cxnSpMk id="536" creationId="{00000000-0000-0000-0000-000000000000}"/>
          </ac:cxnSpMkLst>
        </pc:cxnChg>
      </pc:sldChg>
      <pc:sldChg chg="addSp delSp modSp mod">
        <pc:chgData name="Rémy BEJARD" userId="63823ff8-a069-40d6-9246-9b47d086f02c" providerId="ADAL" clId="{0F8B0C90-0F20-4FD4-83CA-E71144147EBD}" dt="2021-04-29T08:04:10.337" v="1519" actId="20577"/>
        <pc:sldMkLst>
          <pc:docMk/>
          <pc:sldMk cId="855696796" sldId="290"/>
        </pc:sldMkLst>
        <pc:spChg chg="mod">
          <ac:chgData name="Rémy BEJARD" userId="63823ff8-a069-40d6-9246-9b47d086f02c" providerId="ADAL" clId="{0F8B0C90-0F20-4FD4-83CA-E71144147EBD}" dt="2021-04-27T12:26:13.781" v="149" actId="20577"/>
          <ac:spMkLst>
            <pc:docMk/>
            <pc:sldMk cId="855696796" sldId="290"/>
            <ac:spMk id="11" creationId="{00000000-0000-0000-0000-000000000000}"/>
          </ac:spMkLst>
        </pc:spChg>
        <pc:spChg chg="mod">
          <ac:chgData name="Rémy BEJARD" userId="63823ff8-a069-40d6-9246-9b47d086f02c" providerId="ADAL" clId="{0F8B0C90-0F20-4FD4-83CA-E71144147EBD}" dt="2021-04-29T08:04:10.337" v="1519" actId="20577"/>
          <ac:spMkLst>
            <pc:docMk/>
            <pc:sldMk cId="855696796" sldId="290"/>
            <ac:spMk id="12" creationId="{00000000-0000-0000-0000-000000000000}"/>
          </ac:spMkLst>
        </pc:spChg>
        <pc:spChg chg="mod">
          <ac:chgData name="Rémy BEJARD" userId="63823ff8-a069-40d6-9246-9b47d086f02c" providerId="ADAL" clId="{0F8B0C90-0F20-4FD4-83CA-E71144147EBD}" dt="2021-04-29T07:40:09.654" v="1434" actId="6549"/>
          <ac:spMkLst>
            <pc:docMk/>
            <pc:sldMk cId="855696796" sldId="290"/>
            <ac:spMk id="16" creationId="{00000000-0000-0000-0000-000000000000}"/>
          </ac:spMkLst>
        </pc:spChg>
        <pc:spChg chg="mod">
          <ac:chgData name="Rémy BEJARD" userId="63823ff8-a069-40d6-9246-9b47d086f02c" providerId="ADAL" clId="{0F8B0C90-0F20-4FD4-83CA-E71144147EBD}" dt="2021-04-27T15:57:01.431" v="1169" actId="20577"/>
          <ac:spMkLst>
            <pc:docMk/>
            <pc:sldMk cId="855696796" sldId="290"/>
            <ac:spMk id="17" creationId="{00000000-0000-0000-0000-000000000000}"/>
          </ac:spMkLst>
        </pc:spChg>
        <pc:spChg chg="mod">
          <ac:chgData name="Rémy BEJARD" userId="63823ff8-a069-40d6-9246-9b47d086f02c" providerId="ADAL" clId="{0F8B0C90-0F20-4FD4-83CA-E71144147EBD}" dt="2021-04-27T12:27:32.354" v="176" actId="20577"/>
          <ac:spMkLst>
            <pc:docMk/>
            <pc:sldMk cId="855696796" sldId="290"/>
            <ac:spMk id="18" creationId="{00000000-0000-0000-0000-000000000000}"/>
          </ac:spMkLst>
        </pc:spChg>
        <pc:spChg chg="mod">
          <ac:chgData name="Rémy BEJARD" userId="63823ff8-a069-40d6-9246-9b47d086f02c" providerId="ADAL" clId="{0F8B0C90-0F20-4FD4-83CA-E71144147EBD}" dt="2021-04-27T15:56:21.164" v="1166"/>
          <ac:spMkLst>
            <pc:docMk/>
            <pc:sldMk cId="855696796" sldId="290"/>
            <ac:spMk id="20" creationId="{00000000-0000-0000-0000-000000000000}"/>
          </ac:spMkLst>
        </pc:spChg>
        <pc:spChg chg="mod">
          <ac:chgData name="Rémy BEJARD" userId="63823ff8-a069-40d6-9246-9b47d086f02c" providerId="ADAL" clId="{0F8B0C90-0F20-4FD4-83CA-E71144147EBD}" dt="2021-04-29T07:48:09.350" v="1462" actId="20577"/>
          <ac:spMkLst>
            <pc:docMk/>
            <pc:sldMk cId="855696796" sldId="290"/>
            <ac:spMk id="21" creationId="{00000000-0000-0000-0000-000000000000}"/>
          </ac:spMkLst>
        </pc:spChg>
        <pc:spChg chg="mod">
          <ac:chgData name="Rémy BEJARD" userId="63823ff8-a069-40d6-9246-9b47d086f02c" providerId="ADAL" clId="{0F8B0C90-0F20-4FD4-83CA-E71144147EBD}" dt="2021-04-27T12:27:47.453" v="180" actId="1038"/>
          <ac:spMkLst>
            <pc:docMk/>
            <pc:sldMk cId="855696796" sldId="290"/>
            <ac:spMk id="24" creationId="{00000000-0000-0000-0000-000000000000}"/>
          </ac:spMkLst>
        </pc:spChg>
        <pc:spChg chg="mod">
          <ac:chgData name="Rémy BEJARD" userId="63823ff8-a069-40d6-9246-9b47d086f02c" providerId="ADAL" clId="{0F8B0C90-0F20-4FD4-83CA-E71144147EBD}" dt="2021-04-27T12:27:27.267" v="169" actId="20577"/>
          <ac:spMkLst>
            <pc:docMk/>
            <pc:sldMk cId="855696796" sldId="290"/>
            <ac:spMk id="25" creationId="{00000000-0000-0000-0000-000000000000}"/>
          </ac:spMkLst>
        </pc:spChg>
        <pc:spChg chg="mod">
          <ac:chgData name="Rémy BEJARD" userId="63823ff8-a069-40d6-9246-9b47d086f02c" providerId="ADAL" clId="{0F8B0C90-0F20-4FD4-83CA-E71144147EBD}" dt="2021-04-27T12:20:24.714" v="138" actId="20577"/>
          <ac:spMkLst>
            <pc:docMk/>
            <pc:sldMk cId="855696796" sldId="290"/>
            <ac:spMk id="34" creationId="{A804E9BF-40A5-43CE-94C3-FCECC3D1D524}"/>
          </ac:spMkLst>
        </pc:spChg>
        <pc:spChg chg="del">
          <ac:chgData name="Rémy BEJARD" userId="63823ff8-a069-40d6-9246-9b47d086f02c" providerId="ADAL" clId="{0F8B0C90-0F20-4FD4-83CA-E71144147EBD}" dt="2021-04-27T12:20:30.521" v="139" actId="478"/>
          <ac:spMkLst>
            <pc:docMk/>
            <pc:sldMk cId="855696796" sldId="290"/>
            <ac:spMk id="35" creationId="{A1EE5F95-2A45-4DC0-8C2A-40B55FEAD284}"/>
          </ac:spMkLst>
        </pc:spChg>
        <pc:spChg chg="mod">
          <ac:chgData name="Rémy BEJARD" userId="63823ff8-a069-40d6-9246-9b47d086f02c" providerId="ADAL" clId="{0F8B0C90-0F20-4FD4-83CA-E71144147EBD}" dt="2021-04-27T15:56:21.164" v="1166"/>
          <ac:spMkLst>
            <pc:docMk/>
            <pc:sldMk cId="855696796" sldId="290"/>
            <ac:spMk id="37" creationId="{E9FEFF3C-A272-42CF-8E92-4A854C32520A}"/>
          </ac:spMkLst>
        </pc:spChg>
        <pc:cxnChg chg="add del">
          <ac:chgData name="Rémy BEJARD" userId="63823ff8-a069-40d6-9246-9b47d086f02c" providerId="ADAL" clId="{0F8B0C90-0F20-4FD4-83CA-E71144147EBD}" dt="2021-04-27T12:20:35.444" v="141" actId="478"/>
          <ac:cxnSpMkLst>
            <pc:docMk/>
            <pc:sldMk cId="855696796" sldId="290"/>
            <ac:cxnSpMk id="29" creationId="{00000000-0000-0000-0000-000000000000}"/>
          </ac:cxnSpMkLst>
        </pc:cxnChg>
        <pc:cxnChg chg="mod">
          <ac:chgData name="Rémy BEJARD" userId="63823ff8-a069-40d6-9246-9b47d086f02c" providerId="ADAL" clId="{0F8B0C90-0F20-4FD4-83CA-E71144147EBD}" dt="2021-04-27T12:26:02.297" v="143" actId="1036"/>
          <ac:cxnSpMkLst>
            <pc:docMk/>
            <pc:sldMk cId="855696796" sldId="290"/>
            <ac:cxnSpMk id="32" creationId="{00000000-0000-0000-0000-000000000000}"/>
          </ac:cxnSpMkLst>
        </pc:cxnChg>
        <pc:cxnChg chg="del">
          <ac:chgData name="Rémy BEJARD" userId="63823ff8-a069-40d6-9246-9b47d086f02c" providerId="ADAL" clId="{0F8B0C90-0F20-4FD4-83CA-E71144147EBD}" dt="2021-04-27T12:21:05.548" v="142" actId="478"/>
          <ac:cxnSpMkLst>
            <pc:docMk/>
            <pc:sldMk cId="855696796" sldId="290"/>
            <ac:cxnSpMk id="36" creationId="{6CFBBEFB-ED5D-4527-B7F4-E7346E940E34}"/>
          </ac:cxnSpMkLst>
        </pc:cxnChg>
      </pc:sldChg>
      <pc:sldChg chg="modSp mod">
        <pc:chgData name="Rémy BEJARD" userId="63823ff8-a069-40d6-9246-9b47d086f02c" providerId="ADAL" clId="{0F8B0C90-0F20-4FD4-83CA-E71144147EBD}" dt="2021-04-29T08:04:51.743" v="1541" actId="20577"/>
        <pc:sldMkLst>
          <pc:docMk/>
          <pc:sldMk cId="976985506" sldId="291"/>
        </pc:sldMkLst>
        <pc:spChg chg="mod">
          <ac:chgData name="Rémy BEJARD" userId="63823ff8-a069-40d6-9246-9b47d086f02c" providerId="ADAL" clId="{0F8B0C90-0F20-4FD4-83CA-E71144147EBD}" dt="2021-04-27T16:04:14.118" v="1206" actId="1036"/>
          <ac:spMkLst>
            <pc:docMk/>
            <pc:sldMk cId="976985506" sldId="291"/>
            <ac:spMk id="13" creationId="{00000000-0000-0000-0000-000000000000}"/>
          </ac:spMkLst>
        </pc:spChg>
        <pc:spChg chg="mod">
          <ac:chgData name="Rémy BEJARD" userId="63823ff8-a069-40d6-9246-9b47d086f02c" providerId="ADAL" clId="{0F8B0C90-0F20-4FD4-83CA-E71144147EBD}" dt="2021-04-27T15:56:21.164" v="1166"/>
          <ac:spMkLst>
            <pc:docMk/>
            <pc:sldMk cId="976985506" sldId="291"/>
            <ac:spMk id="28" creationId="{00000000-0000-0000-0000-000000000000}"/>
          </ac:spMkLst>
        </pc:spChg>
        <pc:spChg chg="mod">
          <ac:chgData name="Rémy BEJARD" userId="63823ff8-a069-40d6-9246-9b47d086f02c" providerId="ADAL" clId="{0F8B0C90-0F20-4FD4-83CA-E71144147EBD}" dt="2021-04-29T08:04:42.591" v="1534" actId="20577"/>
          <ac:spMkLst>
            <pc:docMk/>
            <pc:sldMk cId="976985506" sldId="291"/>
            <ac:spMk id="30" creationId="{00000000-0000-0000-0000-000000000000}"/>
          </ac:spMkLst>
        </pc:spChg>
        <pc:spChg chg="mod">
          <ac:chgData name="Rémy BEJARD" userId="63823ff8-a069-40d6-9246-9b47d086f02c" providerId="ADAL" clId="{0F8B0C90-0F20-4FD4-83CA-E71144147EBD}" dt="2021-04-29T08:04:35.080" v="1530" actId="20577"/>
          <ac:spMkLst>
            <pc:docMk/>
            <pc:sldMk cId="976985506" sldId="291"/>
            <ac:spMk id="31" creationId="{00000000-0000-0000-0000-000000000000}"/>
          </ac:spMkLst>
        </pc:spChg>
        <pc:spChg chg="mod">
          <ac:chgData name="Rémy BEJARD" userId="63823ff8-a069-40d6-9246-9b47d086f02c" providerId="ADAL" clId="{0F8B0C90-0F20-4FD4-83CA-E71144147EBD}" dt="2021-04-29T07:41:12.303" v="1441" actId="1037"/>
          <ac:spMkLst>
            <pc:docMk/>
            <pc:sldMk cId="976985506" sldId="291"/>
            <ac:spMk id="32"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3" creationId="{00000000-0000-0000-0000-000000000000}"/>
          </ac:spMkLst>
        </pc:spChg>
        <pc:spChg chg="mod">
          <ac:chgData name="Rémy BEJARD" userId="63823ff8-a069-40d6-9246-9b47d086f02c" providerId="ADAL" clId="{0F8B0C90-0F20-4FD4-83CA-E71144147EBD}" dt="2021-04-27T16:05:52.360" v="1230" actId="20577"/>
          <ac:spMkLst>
            <pc:docMk/>
            <pc:sldMk cId="976985506" sldId="291"/>
            <ac:spMk id="35"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8" creationId="{2EC8589D-F8F6-4730-9D7C-48AE35D36849}"/>
          </ac:spMkLst>
        </pc:spChg>
        <pc:spChg chg="mod">
          <ac:chgData name="Rémy BEJARD" userId="63823ff8-a069-40d6-9246-9b47d086f02c" providerId="ADAL" clId="{0F8B0C90-0F20-4FD4-83CA-E71144147EBD}" dt="2021-04-27T15:56:21.164" v="1166"/>
          <ac:spMkLst>
            <pc:docMk/>
            <pc:sldMk cId="976985506" sldId="291"/>
            <ac:spMk id="39" creationId="{00000000-0000-0000-0000-000000000000}"/>
          </ac:spMkLst>
        </pc:spChg>
        <pc:spChg chg="mod">
          <ac:chgData name="Rémy BEJARD" userId="63823ff8-a069-40d6-9246-9b47d086f02c" providerId="ADAL" clId="{0F8B0C90-0F20-4FD4-83CA-E71144147EBD}" dt="2021-04-29T08:04:51.743" v="1541" actId="20577"/>
          <ac:spMkLst>
            <pc:docMk/>
            <pc:sldMk cId="976985506" sldId="291"/>
            <ac:spMk id="40" creationId="{00000000-0000-0000-0000-000000000000}"/>
          </ac:spMkLst>
        </pc:spChg>
        <pc:spChg chg="mod">
          <ac:chgData name="Rémy BEJARD" userId="63823ff8-a069-40d6-9246-9b47d086f02c" providerId="ADAL" clId="{0F8B0C90-0F20-4FD4-83CA-E71144147EBD}" dt="2021-04-27T16:04:19.934" v="1219" actId="1035"/>
          <ac:spMkLst>
            <pc:docMk/>
            <pc:sldMk cId="976985506" sldId="291"/>
            <ac:spMk id="46" creationId="{0CDFC1D9-1D8E-48C7-97FA-D514F6E34483}"/>
          </ac:spMkLst>
        </pc:spChg>
        <pc:spChg chg="mod">
          <ac:chgData name="Rémy BEJARD" userId="63823ff8-a069-40d6-9246-9b47d086f02c" providerId="ADAL" clId="{0F8B0C90-0F20-4FD4-83CA-E71144147EBD}" dt="2021-04-29T07:40:31.397" v="1436" actId="20577"/>
          <ac:spMkLst>
            <pc:docMk/>
            <pc:sldMk cId="976985506" sldId="291"/>
            <ac:spMk id="47" creationId="{9AB0D2EA-B9EB-4B0D-877C-92135E742680}"/>
          </ac:spMkLst>
        </pc:spChg>
        <pc:spChg chg="mod">
          <ac:chgData name="Rémy BEJARD" userId="63823ff8-a069-40d6-9246-9b47d086f02c" providerId="ADAL" clId="{0F8B0C90-0F20-4FD4-83CA-E71144147EBD}" dt="2021-04-27T16:04:14.118" v="1206" actId="1036"/>
          <ac:spMkLst>
            <pc:docMk/>
            <pc:sldMk cId="976985506" sldId="291"/>
            <ac:spMk id="50" creationId="{DAA34E59-1656-48AE-8BBE-63F04001E2CF}"/>
          </ac:spMkLst>
        </pc:spChg>
      </pc:sldChg>
      <pc:sldChg chg="modSp mod">
        <pc:chgData name="Rémy BEJARD" userId="63823ff8-a069-40d6-9246-9b47d086f02c" providerId="ADAL" clId="{0F8B0C90-0F20-4FD4-83CA-E71144147EBD}" dt="2021-04-29T08:05:45.782" v="1559" actId="20577"/>
        <pc:sldMkLst>
          <pc:docMk/>
          <pc:sldMk cId="636261529" sldId="292"/>
        </pc:sldMkLst>
        <pc:spChg chg="mod">
          <ac:chgData name="Rémy BEJARD" userId="63823ff8-a069-40d6-9246-9b47d086f02c" providerId="ADAL" clId="{0F8B0C90-0F20-4FD4-83CA-E71144147EBD}" dt="2021-04-27T15:56:21.164" v="1166"/>
          <ac:spMkLst>
            <pc:docMk/>
            <pc:sldMk cId="636261529" sldId="292"/>
            <ac:spMk id="13" creationId="{C8B475E0-6C46-447A-820A-85066BFD6699}"/>
          </ac:spMkLst>
        </pc:spChg>
        <pc:spChg chg="mod">
          <ac:chgData name="Rémy BEJARD" userId="63823ff8-a069-40d6-9246-9b47d086f02c" providerId="ADAL" clId="{0F8B0C90-0F20-4FD4-83CA-E71144147EBD}" dt="2021-04-29T08:05:45.782" v="1559" actId="20577"/>
          <ac:spMkLst>
            <pc:docMk/>
            <pc:sldMk cId="636261529" sldId="292"/>
            <ac:spMk id="21" creationId="{00000000-0000-0000-0000-000000000000}"/>
          </ac:spMkLst>
        </pc:spChg>
      </pc:sldChg>
      <pc:sldChg chg="modSp mod">
        <pc:chgData name="Rémy BEJARD" userId="63823ff8-a069-40d6-9246-9b47d086f02c" providerId="ADAL" clId="{0F8B0C90-0F20-4FD4-83CA-E71144147EBD}" dt="2021-04-29T07:46:54.711" v="1460" actId="20577"/>
        <pc:sldMkLst>
          <pc:docMk/>
          <pc:sldMk cId="156051235" sldId="294"/>
        </pc:sldMkLst>
        <pc:spChg chg="mod">
          <ac:chgData name="Rémy BEJARD" userId="63823ff8-a069-40d6-9246-9b47d086f02c" providerId="ADAL" clId="{0F8B0C90-0F20-4FD4-83CA-E71144147EBD}" dt="2021-04-27T10:37:30.597" v="1"/>
          <ac:spMkLst>
            <pc:docMk/>
            <pc:sldMk cId="156051235" sldId="294"/>
            <ac:spMk id="15" creationId="{04574FD7-E7A7-49BA-850D-4D0C77315EFA}"/>
          </ac:spMkLst>
        </pc:spChg>
        <pc:graphicFrameChg chg="mod modGraphic">
          <ac:chgData name="Rémy BEJARD" userId="63823ff8-a069-40d6-9246-9b47d086f02c" providerId="ADAL" clId="{0F8B0C90-0F20-4FD4-83CA-E71144147EBD}" dt="2021-04-29T07:46:54.711" v="1460" actId="20577"/>
          <ac:graphicFrameMkLst>
            <pc:docMk/>
            <pc:sldMk cId="156051235" sldId="294"/>
            <ac:graphicFrameMk id="4" creationId="{00000000-0000-0000-0000-000000000000}"/>
          </ac:graphicFrameMkLst>
        </pc:graphicFrameChg>
      </pc:sldChg>
      <pc:sldChg chg="modSp">
        <pc:chgData name="Rémy BEJARD" userId="63823ff8-a069-40d6-9246-9b47d086f02c" providerId="ADAL" clId="{0F8B0C90-0F20-4FD4-83CA-E71144147EBD}" dt="2021-04-27T15:56:21.164" v="1166"/>
        <pc:sldMkLst>
          <pc:docMk/>
          <pc:sldMk cId="557719269" sldId="295"/>
        </pc:sldMkLst>
        <pc:spChg chg="mod">
          <ac:chgData name="Rémy BEJARD" userId="63823ff8-a069-40d6-9246-9b47d086f02c" providerId="ADAL" clId="{0F8B0C90-0F20-4FD4-83CA-E71144147EBD}" dt="2021-04-27T15:56:21.164" v="1166"/>
          <ac:spMkLst>
            <pc:docMk/>
            <pc:sldMk cId="557719269" sldId="295"/>
            <ac:spMk id="10" creationId="{53EBCB7B-BD40-4EB9-8171-5040D794FD84}"/>
          </ac:spMkLst>
        </pc:spChg>
      </pc:sldChg>
      <pc:sldChg chg="addSp delSp modSp mod">
        <pc:chgData name="Rémy BEJARD" userId="63823ff8-a069-40d6-9246-9b47d086f02c" providerId="ADAL" clId="{0F8B0C90-0F20-4FD4-83CA-E71144147EBD}" dt="2021-04-29T08:02:45.494" v="1487" actId="14100"/>
        <pc:sldMkLst>
          <pc:docMk/>
          <pc:sldMk cId="2270984190" sldId="296"/>
        </pc:sldMkLst>
        <pc:spChg chg="del">
          <ac:chgData name="Rémy BEJARD" userId="63823ff8-a069-40d6-9246-9b47d086f02c" providerId="ADAL" clId="{0F8B0C90-0F20-4FD4-83CA-E71144147EBD}" dt="2021-04-27T15:06:44.125" v="843" actId="478"/>
          <ac:spMkLst>
            <pc:docMk/>
            <pc:sldMk cId="2270984190" sldId="296"/>
            <ac:spMk id="20" creationId="{E5076FE8-9C7F-41E4-9A01-83E98FE56CBF}"/>
          </ac:spMkLst>
        </pc:spChg>
        <pc:spChg chg="mod">
          <ac:chgData name="Rémy BEJARD" userId="63823ff8-a069-40d6-9246-9b47d086f02c" providerId="ADAL" clId="{0F8B0C90-0F20-4FD4-83CA-E71144147EBD}" dt="2021-04-27T16:20:38.439" v="1308" actId="1035"/>
          <ac:spMkLst>
            <pc:docMk/>
            <pc:sldMk cId="2270984190" sldId="296"/>
            <ac:spMk id="21" creationId="{88335673-33D8-4BC4-8D8B-D80F41DADCBF}"/>
          </ac:spMkLst>
        </pc:spChg>
        <pc:spChg chg="del">
          <ac:chgData name="Rémy BEJARD" userId="63823ff8-a069-40d6-9246-9b47d086f02c" providerId="ADAL" clId="{0F8B0C90-0F20-4FD4-83CA-E71144147EBD}" dt="2021-04-27T15:06:46.086" v="844" actId="478"/>
          <ac:spMkLst>
            <pc:docMk/>
            <pc:sldMk cId="2270984190" sldId="296"/>
            <ac:spMk id="23" creationId="{9DBC14A0-4E6E-46A4-B9BD-32D5FB92DA61}"/>
          </ac:spMkLst>
        </pc:spChg>
        <pc:spChg chg="mod">
          <ac:chgData name="Rémy BEJARD" userId="63823ff8-a069-40d6-9246-9b47d086f02c" providerId="ADAL" clId="{0F8B0C90-0F20-4FD4-83CA-E71144147EBD}" dt="2021-04-27T15:08:05.240" v="863" actId="207"/>
          <ac:spMkLst>
            <pc:docMk/>
            <pc:sldMk cId="2270984190" sldId="296"/>
            <ac:spMk id="24" creationId="{004BC2AE-F69E-49E7-8E93-734070236A68}"/>
          </ac:spMkLst>
        </pc:spChg>
        <pc:spChg chg="del">
          <ac:chgData name="Rémy BEJARD" userId="63823ff8-a069-40d6-9246-9b47d086f02c" providerId="ADAL" clId="{0F8B0C90-0F20-4FD4-83CA-E71144147EBD}" dt="2021-04-27T15:06:38.518" v="840" actId="478"/>
          <ac:spMkLst>
            <pc:docMk/>
            <pc:sldMk cId="2270984190" sldId="296"/>
            <ac:spMk id="26" creationId="{FB393B71-1AD0-4E75-A39D-E589BFF987DA}"/>
          </ac:spMkLst>
        </pc:spChg>
        <pc:spChg chg="del">
          <ac:chgData name="Rémy BEJARD" userId="63823ff8-a069-40d6-9246-9b47d086f02c" providerId="ADAL" clId="{0F8B0C90-0F20-4FD4-83CA-E71144147EBD}" dt="2021-04-27T15:06:40.967" v="842" actId="478"/>
          <ac:spMkLst>
            <pc:docMk/>
            <pc:sldMk cId="2270984190" sldId="296"/>
            <ac:spMk id="27" creationId="{DC4CBC3F-2E77-42BC-90E3-F25346FFCD92}"/>
          </ac:spMkLst>
        </pc:spChg>
        <pc:spChg chg="add del">
          <ac:chgData name="Rémy BEJARD" userId="63823ff8-a069-40d6-9246-9b47d086f02c" providerId="ADAL" clId="{0F8B0C90-0F20-4FD4-83CA-E71144147EBD}" dt="2021-04-27T15:21:06.478" v="907" actId="478"/>
          <ac:spMkLst>
            <pc:docMk/>
            <pc:sldMk cId="2270984190" sldId="296"/>
            <ac:spMk id="29" creationId="{F18B4A4A-8603-47A2-97A1-C1F5F7C7754C}"/>
          </ac:spMkLst>
        </pc:spChg>
        <pc:spChg chg="add mod">
          <ac:chgData name="Rémy BEJARD" userId="63823ff8-a069-40d6-9246-9b47d086f02c" providerId="ADAL" clId="{0F8B0C90-0F20-4FD4-83CA-E71144147EBD}" dt="2021-04-29T08:01:26.283" v="1477" actId="13926"/>
          <ac:spMkLst>
            <pc:docMk/>
            <pc:sldMk cId="2270984190" sldId="296"/>
            <ac:spMk id="30" creationId="{8F8D346E-C5EB-48E0-A8FD-389839B9B940}"/>
          </ac:spMkLst>
        </pc:spChg>
        <pc:spChg chg="add mod">
          <ac:chgData name="Rémy BEJARD" userId="63823ff8-a069-40d6-9246-9b47d086f02c" providerId="ADAL" clId="{0F8B0C90-0F20-4FD4-83CA-E71144147EBD}" dt="2021-04-27T16:23:27.126" v="1376" actId="1076"/>
          <ac:spMkLst>
            <pc:docMk/>
            <pc:sldMk cId="2270984190" sldId="296"/>
            <ac:spMk id="31" creationId="{D56894D8-B325-4FFF-9D1F-46EF32A953C2}"/>
          </ac:spMkLst>
        </pc:spChg>
        <pc:spChg chg="add mod">
          <ac:chgData name="Rémy BEJARD" userId="63823ff8-a069-40d6-9246-9b47d086f02c" providerId="ADAL" clId="{0F8B0C90-0F20-4FD4-83CA-E71144147EBD}" dt="2021-04-27T16:23:21.406" v="1375" actId="1076"/>
          <ac:spMkLst>
            <pc:docMk/>
            <pc:sldMk cId="2270984190" sldId="296"/>
            <ac:spMk id="32" creationId="{D7D4A885-1B31-475F-972A-C161C4ECF527}"/>
          </ac:spMkLst>
        </pc:spChg>
        <pc:spChg chg="mod ord">
          <ac:chgData name="Rémy BEJARD" userId="63823ff8-a069-40d6-9246-9b47d086f02c" providerId="ADAL" clId="{0F8B0C90-0F20-4FD4-83CA-E71144147EBD}" dt="2021-04-29T08:02:21.367" v="1485" actId="20577"/>
          <ac:spMkLst>
            <pc:docMk/>
            <pc:sldMk cId="2270984190" sldId="296"/>
            <ac:spMk id="33" creationId="{B30BADE4-C87A-43C3-85C5-887ED78E62D7}"/>
          </ac:spMkLst>
        </pc:spChg>
        <pc:spChg chg="add mod">
          <ac:chgData name="Rémy BEJARD" userId="63823ff8-a069-40d6-9246-9b47d086f02c" providerId="ADAL" clId="{0F8B0C90-0F20-4FD4-83CA-E71144147EBD}" dt="2021-04-29T08:01:37.688" v="1484" actId="13926"/>
          <ac:spMkLst>
            <pc:docMk/>
            <pc:sldMk cId="2270984190" sldId="296"/>
            <ac:spMk id="34" creationId="{17A1045C-05AF-45F7-ABD8-D53201400151}"/>
          </ac:spMkLst>
        </pc:spChg>
        <pc:spChg chg="mod">
          <ac:chgData name="Rémy BEJARD" userId="63823ff8-a069-40d6-9246-9b47d086f02c" providerId="ADAL" clId="{0F8B0C90-0F20-4FD4-83CA-E71144147EBD}" dt="2021-04-27T15:06:33.636" v="839" actId="207"/>
          <ac:spMkLst>
            <pc:docMk/>
            <pc:sldMk cId="2270984190" sldId="296"/>
            <ac:spMk id="35" creationId="{511F7F0E-9A5B-4ED6-B9D3-78E887EC4161}"/>
          </ac:spMkLst>
        </pc:spChg>
        <pc:spChg chg="add mod">
          <ac:chgData name="Rémy BEJARD" userId="63823ff8-a069-40d6-9246-9b47d086f02c" providerId="ADAL" clId="{0F8B0C90-0F20-4FD4-83CA-E71144147EBD}" dt="2021-04-27T16:23:21.406" v="1375" actId="1076"/>
          <ac:spMkLst>
            <pc:docMk/>
            <pc:sldMk cId="2270984190" sldId="296"/>
            <ac:spMk id="37" creationId="{691F8074-699B-482F-8543-B0DC584C9BEA}"/>
          </ac:spMkLst>
        </pc:spChg>
        <pc:spChg chg="mod">
          <ac:chgData name="Rémy BEJARD" userId="63823ff8-a069-40d6-9246-9b47d086f02c" providerId="ADAL" clId="{0F8B0C90-0F20-4FD4-83CA-E71144147EBD}" dt="2021-04-27T16:20:43.066" v="1327" actId="1036"/>
          <ac:spMkLst>
            <pc:docMk/>
            <pc:sldMk cId="2270984190" sldId="296"/>
            <ac:spMk id="40" creationId="{B427A24A-30E1-4D49-85D1-2CA11658FE1D}"/>
          </ac:spMkLst>
        </pc:spChg>
        <pc:spChg chg="mod">
          <ac:chgData name="Rémy BEJARD" userId="63823ff8-a069-40d6-9246-9b47d086f02c" providerId="ADAL" clId="{0F8B0C90-0F20-4FD4-83CA-E71144147EBD}" dt="2021-04-27T15:37:45.016" v="1142" actId="20577"/>
          <ac:spMkLst>
            <pc:docMk/>
            <pc:sldMk cId="2270984190" sldId="296"/>
            <ac:spMk id="45" creationId="{562D8DA7-14C8-45E9-8D6A-50FCAB357DFD}"/>
          </ac:spMkLst>
        </pc:spChg>
        <pc:spChg chg="del">
          <ac:chgData name="Rémy BEJARD" userId="63823ff8-a069-40d6-9246-9b47d086f02c" providerId="ADAL" clId="{0F8B0C90-0F20-4FD4-83CA-E71144147EBD}" dt="2021-04-27T15:06:39.597" v="841" actId="478"/>
          <ac:spMkLst>
            <pc:docMk/>
            <pc:sldMk cId="2270984190" sldId="296"/>
            <ac:spMk id="46" creationId="{F4C5A083-BF94-4C66-8A96-DAB5CC179E25}"/>
          </ac:spMkLst>
        </pc:spChg>
        <pc:graphicFrameChg chg="add del mod modGraphic">
          <ac:chgData name="Rémy BEJARD" userId="63823ff8-a069-40d6-9246-9b47d086f02c" providerId="ADAL" clId="{0F8B0C90-0F20-4FD4-83CA-E71144147EBD}" dt="2021-04-27T15:23:37.105" v="917" actId="478"/>
          <ac:graphicFrameMkLst>
            <pc:docMk/>
            <pc:sldMk cId="2270984190" sldId="296"/>
            <ac:graphicFrameMk id="3" creationId="{3FF6681F-D753-4415-99A9-17E225E3DCAD}"/>
          </ac:graphicFrameMkLst>
        </pc:graphicFrameChg>
        <pc:graphicFrameChg chg="add del mod modGraphic">
          <ac:chgData name="Rémy BEJARD" userId="63823ff8-a069-40d6-9246-9b47d086f02c" providerId="ADAL" clId="{0F8B0C90-0F20-4FD4-83CA-E71144147EBD}" dt="2021-04-27T15:24:04.456" v="922" actId="478"/>
          <ac:graphicFrameMkLst>
            <pc:docMk/>
            <pc:sldMk cId="2270984190" sldId="296"/>
            <ac:graphicFrameMk id="4" creationId="{3FDE72BE-A76C-42F0-8102-18F8A73BD554}"/>
          </ac:graphicFrameMkLst>
        </pc:graphicFrameChg>
        <pc:graphicFrameChg chg="add mod">
          <ac:chgData name="Rémy BEJARD" userId="63823ff8-a069-40d6-9246-9b47d086f02c" providerId="ADAL" clId="{0F8B0C90-0F20-4FD4-83CA-E71144147EBD}" dt="2021-04-27T15:03:20.918" v="759"/>
          <ac:graphicFrameMkLst>
            <pc:docMk/>
            <pc:sldMk cId="2270984190" sldId="296"/>
            <ac:graphicFrameMk id="25" creationId="{EB6D179D-C8BE-40F4-A553-211FFED4C633}"/>
          </ac:graphicFrameMkLst>
        </pc:graphicFrameChg>
        <pc:graphicFrameChg chg="add mod ord">
          <ac:chgData name="Rémy BEJARD" userId="63823ff8-a069-40d6-9246-9b47d086f02c" providerId="ADAL" clId="{0F8B0C90-0F20-4FD4-83CA-E71144147EBD}" dt="2021-04-27T16:20:49.886" v="1356" actId="14100"/>
          <ac:graphicFrameMkLst>
            <pc:docMk/>
            <pc:sldMk cId="2270984190" sldId="296"/>
            <ac:graphicFrameMk id="28" creationId="{EB6D179D-C8BE-40F4-A553-211FFED4C633}"/>
          </ac:graphicFrameMkLst>
        </pc:graphicFrameChg>
        <pc:graphicFrameChg chg="del">
          <ac:chgData name="Rémy BEJARD" userId="63823ff8-a069-40d6-9246-9b47d086f02c" providerId="ADAL" clId="{0F8B0C90-0F20-4FD4-83CA-E71144147EBD}" dt="2021-04-27T13:15:33.617" v="619" actId="478"/>
          <ac:graphicFrameMkLst>
            <pc:docMk/>
            <pc:sldMk cId="2270984190" sldId="296"/>
            <ac:graphicFrameMk id="38" creationId="{119A0D99-437A-4907-9A3B-0C1C2F5C5775}"/>
          </ac:graphicFrameMkLst>
        </pc:graphicFrameChg>
        <pc:graphicFrameChg chg="mod modGraphic">
          <ac:chgData name="Rémy BEJARD" userId="63823ff8-a069-40d6-9246-9b47d086f02c" providerId="ADAL" clId="{0F8B0C90-0F20-4FD4-83CA-E71144147EBD}" dt="2021-04-27T16:20:38.439" v="1308" actId="1035"/>
          <ac:graphicFrameMkLst>
            <pc:docMk/>
            <pc:sldMk cId="2270984190" sldId="296"/>
            <ac:graphicFrameMk id="43" creationId="{2CDB43F7-FA1A-41A0-9754-478B97557FED}"/>
          </ac:graphicFrameMkLst>
        </pc:graphicFrameChg>
        <pc:cxnChg chg="add mod">
          <ac:chgData name="Rémy BEJARD" userId="63823ff8-a069-40d6-9246-9b47d086f02c" providerId="ADAL" clId="{0F8B0C90-0F20-4FD4-83CA-E71144147EBD}" dt="2021-04-29T08:02:45.494" v="1487" actId="14100"/>
          <ac:cxnSpMkLst>
            <pc:docMk/>
            <pc:sldMk cId="2270984190" sldId="296"/>
            <ac:cxnSpMk id="36" creationId="{798FB245-4AF5-4DF5-B7EF-E2BF09BC0587}"/>
          </ac:cxnSpMkLst>
        </pc:cxnChg>
        <pc:cxnChg chg="add mod">
          <ac:chgData name="Rémy BEJARD" userId="63823ff8-a069-40d6-9246-9b47d086f02c" providerId="ADAL" clId="{0F8B0C90-0F20-4FD4-83CA-E71144147EBD}" dt="2021-04-27T16:23:21.406" v="1375" actId="1076"/>
          <ac:cxnSpMkLst>
            <pc:docMk/>
            <pc:sldMk cId="2270984190" sldId="296"/>
            <ac:cxnSpMk id="47" creationId="{490E9AB5-A764-4FE4-9EE9-29916DDAAD58}"/>
          </ac:cxnSpMkLst>
        </pc:cxnChg>
        <pc:cxnChg chg="add mod">
          <ac:chgData name="Rémy BEJARD" userId="63823ff8-a069-40d6-9246-9b47d086f02c" providerId="ADAL" clId="{0F8B0C90-0F20-4FD4-83CA-E71144147EBD}" dt="2021-04-27T16:23:21.406" v="1375" actId="1076"/>
          <ac:cxnSpMkLst>
            <pc:docMk/>
            <pc:sldMk cId="2270984190" sldId="296"/>
            <ac:cxnSpMk id="48" creationId="{B4D08889-CA00-4D12-B371-C4FF914BC1CC}"/>
          </ac:cxnSpMkLst>
        </pc:cxnChg>
      </pc:sldChg>
    </pc:docChg>
  </pc:docChgLst>
  <pc:docChgLst>
    <pc:chgData name="Nicolas SATRE" userId="ed7d76fb-1b32-4c3d-a401-63a7b6b4258f" providerId="ADAL" clId="{7E1B58A8-E2CB-4AC2-9F15-9C9302DC08CE}"/>
    <pc:docChg chg="modSld">
      <pc:chgData name="Nicolas SATRE" userId="ed7d76fb-1b32-4c3d-a401-63a7b6b4258f" providerId="ADAL" clId="{7E1B58A8-E2CB-4AC2-9F15-9C9302DC08CE}" dt="2020-12-02T13:50:47.439" v="12" actId="20577"/>
      <pc:docMkLst>
        <pc:docMk/>
      </pc:docMkLst>
      <pc:sldChg chg="modSp mod">
        <pc:chgData name="Nicolas SATRE" userId="ed7d76fb-1b32-4c3d-a401-63a7b6b4258f" providerId="ADAL" clId="{7E1B58A8-E2CB-4AC2-9F15-9C9302DC08CE}" dt="2020-12-02T13:50:47.439" v="12" actId="20577"/>
        <pc:sldMkLst>
          <pc:docMk/>
          <pc:sldMk cId="156051235" sldId="294"/>
        </pc:sldMkLst>
        <pc:graphicFrameChg chg="modGraphic">
          <ac:chgData name="Nicolas SATRE" userId="ed7d76fb-1b32-4c3d-a401-63a7b6b4258f" providerId="ADAL" clId="{7E1B58A8-E2CB-4AC2-9F15-9C9302DC08CE}" dt="2020-12-02T13:50:47.439" v="12"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E81436F-91D3-4BCD-90CD-70F048EA39E3}"/>
    <pc:docChg chg="undo custSel modSld modMainMaster">
      <pc:chgData name="Emilie CABROL" userId="f7bdfae0-4bdc-4014-acef-2bd557435658" providerId="ADAL" clId="{7E81436F-91D3-4BCD-90CD-70F048EA39E3}" dt="2021-03-30T13:54:20.667" v="306" actId="6549"/>
      <pc:docMkLst>
        <pc:docMk/>
      </pc:docMkLst>
      <pc:sldChg chg="addSp delSp modSp mod">
        <pc:chgData name="Emilie CABROL" userId="f7bdfae0-4bdc-4014-acef-2bd557435658" providerId="ADAL" clId="{7E81436F-91D3-4BCD-90CD-70F048EA39E3}" dt="2021-03-28T16:30:43.816" v="42" actId="20577"/>
        <pc:sldMkLst>
          <pc:docMk/>
          <pc:sldMk cId="279835308" sldId="283"/>
        </pc:sldMkLst>
        <pc:spChg chg="mod">
          <ac:chgData name="Emilie CABROL" userId="f7bdfae0-4bdc-4014-acef-2bd557435658" providerId="ADAL" clId="{7E81436F-91D3-4BCD-90CD-70F048EA39E3}" dt="2021-03-28T16:26:36.718" v="11" actId="1076"/>
          <ac:spMkLst>
            <pc:docMk/>
            <pc:sldMk cId="279835308" sldId="283"/>
            <ac:spMk id="4" creationId="{00000000-0000-0000-0000-000000000000}"/>
          </ac:spMkLst>
        </pc:spChg>
        <pc:spChg chg="mod">
          <ac:chgData name="Emilie CABROL" userId="f7bdfae0-4bdc-4014-acef-2bd557435658" providerId="ADAL" clId="{7E81436F-91D3-4BCD-90CD-70F048EA39E3}" dt="2021-03-28T16:30:43.816" v="42" actId="20577"/>
          <ac:spMkLst>
            <pc:docMk/>
            <pc:sldMk cId="279835308" sldId="283"/>
            <ac:spMk id="5" creationId="{00000000-0000-0000-0000-000000000000}"/>
          </ac:spMkLst>
        </pc:spChg>
        <pc:picChg chg="add mod">
          <ac:chgData name="Emilie CABROL" userId="f7bdfae0-4bdc-4014-acef-2bd557435658" providerId="ADAL" clId="{7E81436F-91D3-4BCD-90CD-70F048EA39E3}" dt="2021-03-28T16:26:45.729" v="15" actId="1076"/>
          <ac:picMkLst>
            <pc:docMk/>
            <pc:sldMk cId="279835308" sldId="283"/>
            <ac:picMk id="10" creationId="{652E95C7-BC4E-431B-A2F9-B7A9706DC3A8}"/>
          </ac:picMkLst>
        </pc:picChg>
        <pc:picChg chg="add mod">
          <ac:chgData name="Emilie CABROL" userId="f7bdfae0-4bdc-4014-acef-2bd557435658" providerId="ADAL" clId="{7E81436F-91D3-4BCD-90CD-70F048EA39E3}" dt="2021-03-28T16:26:02.866" v="7" actId="732"/>
          <ac:picMkLst>
            <pc:docMk/>
            <pc:sldMk cId="279835308" sldId="283"/>
            <ac:picMk id="1026" creationId="{1E2A4263-A1A3-4846-B770-74AC303F5C58}"/>
          </ac:picMkLst>
        </pc:picChg>
        <pc:picChg chg="del">
          <ac:chgData name="Emilie CABROL" userId="f7bdfae0-4bdc-4014-acef-2bd557435658" providerId="ADAL" clId="{7E81436F-91D3-4BCD-90CD-70F048EA39E3}" dt="2021-03-28T16:25:46.812" v="3" actId="478"/>
          <ac:picMkLst>
            <pc:docMk/>
            <pc:sldMk cId="279835308" sldId="283"/>
            <ac:picMk id="1028" creationId="{67E9ABDD-CE97-450E-A6AD-4DFB5872F550}"/>
          </ac:picMkLst>
        </pc:picChg>
      </pc:sldChg>
      <pc:sldChg chg="addSp delSp modSp mod">
        <pc:chgData name="Emilie CABROL" userId="f7bdfae0-4bdc-4014-acef-2bd557435658" providerId="ADAL" clId="{7E81436F-91D3-4BCD-90CD-70F048EA39E3}" dt="2021-03-28T16:42:27.556" v="177" actId="20578"/>
        <pc:sldMkLst>
          <pc:docMk/>
          <pc:sldMk cId="1661189779" sldId="289"/>
        </pc:sldMkLst>
        <pc:spChg chg="mod">
          <ac:chgData name="Emilie CABROL" userId="f7bdfae0-4bdc-4014-acef-2bd557435658" providerId="ADAL" clId="{7E81436F-91D3-4BCD-90CD-70F048EA39E3}" dt="2021-03-28T16:29:17.927" v="37"/>
          <ac:spMkLst>
            <pc:docMk/>
            <pc:sldMk cId="1661189779" sldId="289"/>
            <ac:spMk id="166" creationId="{40BA8184-CD95-44FB-8CA6-F631CDF29686}"/>
          </ac:spMkLst>
        </pc:spChg>
        <pc:spChg chg="del">
          <ac:chgData name="Emilie CABROL" userId="f7bdfae0-4bdc-4014-acef-2bd557435658" providerId="ADAL" clId="{7E81436F-91D3-4BCD-90CD-70F048EA39E3}" dt="2021-03-28T16:28:58.836" v="31" actId="478"/>
          <ac:spMkLst>
            <pc:docMk/>
            <pc:sldMk cId="1661189779" sldId="289"/>
            <ac:spMk id="230" creationId="{58D93171-1F71-4A06-B36D-E969502E78D9}"/>
          </ac:spMkLst>
        </pc:spChg>
        <pc:spChg chg="mod">
          <ac:chgData name="Emilie CABROL" userId="f7bdfae0-4bdc-4014-acef-2bd557435658" providerId="ADAL" clId="{7E81436F-91D3-4BCD-90CD-70F048EA39E3}" dt="2021-03-28T16:42:27.556" v="177" actId="20578"/>
          <ac:spMkLst>
            <pc:docMk/>
            <pc:sldMk cId="1661189779" sldId="289"/>
            <ac:spMk id="302" creationId="{00000000-0000-0000-0000-000000000000}"/>
          </ac:spMkLst>
        </pc:spChg>
        <pc:spChg chg="mod">
          <ac:chgData name="Emilie CABROL" userId="f7bdfae0-4bdc-4014-acef-2bd557435658" providerId="ADAL" clId="{7E81436F-91D3-4BCD-90CD-70F048EA39E3}" dt="2021-03-28T16:39:30.782" v="163"/>
          <ac:spMkLst>
            <pc:docMk/>
            <pc:sldMk cId="1661189779" sldId="289"/>
            <ac:spMk id="454" creationId="{00000000-0000-0000-0000-000000000000}"/>
          </ac:spMkLst>
        </pc:spChg>
        <pc:spChg chg="mod">
          <ac:chgData name="Emilie CABROL" userId="f7bdfae0-4bdc-4014-acef-2bd557435658" providerId="ADAL" clId="{7E81436F-91D3-4BCD-90CD-70F048EA39E3}" dt="2021-03-28T16:41:48.255" v="176" actId="20577"/>
          <ac:spMkLst>
            <pc:docMk/>
            <pc:sldMk cId="1661189779" sldId="289"/>
            <ac:spMk id="490" creationId="{00000000-0000-0000-0000-000000000000}"/>
          </ac:spMkLst>
        </pc:spChg>
        <pc:grpChg chg="add mod">
          <ac:chgData name="Emilie CABROL" userId="f7bdfae0-4bdc-4014-acef-2bd557435658" providerId="ADAL" clId="{7E81436F-91D3-4BCD-90CD-70F048EA39E3}" dt="2021-03-28T16:29:17.927" v="37"/>
          <ac:grpSpMkLst>
            <pc:docMk/>
            <pc:sldMk cId="1661189779" sldId="289"/>
            <ac:grpSpMk id="163" creationId="{8C3E219C-53B3-4952-ADA5-8FD1DF47F6E2}"/>
          </ac:grpSpMkLst>
        </pc:grpChg>
        <pc:grpChg chg="del">
          <ac:chgData name="Emilie CABROL" userId="f7bdfae0-4bdc-4014-acef-2bd557435658" providerId="ADAL" clId="{7E81436F-91D3-4BCD-90CD-70F048EA39E3}" dt="2021-03-28T16:28:55.416" v="30" actId="478"/>
          <ac:grpSpMkLst>
            <pc:docMk/>
            <pc:sldMk cId="1661189779" sldId="289"/>
            <ac:grpSpMk id="220" creationId="{A5C0DD78-E237-426D-AF5C-B7507FEF68D7}"/>
          </ac:grpSpMkLst>
        </pc:grpChg>
        <pc:picChg chg="mod">
          <ac:chgData name="Emilie CABROL" userId="f7bdfae0-4bdc-4014-acef-2bd557435658" providerId="ADAL" clId="{7E81436F-91D3-4BCD-90CD-70F048EA39E3}" dt="2021-03-28T16:29:17.927" v="37"/>
          <ac:picMkLst>
            <pc:docMk/>
            <pc:sldMk cId="1661189779" sldId="289"/>
            <ac:picMk id="164" creationId="{99C0B6DE-4A6C-46F3-84E7-F6AA2AE06527}"/>
          </ac:picMkLst>
        </pc:picChg>
        <pc:picChg chg="mod">
          <ac:chgData name="Emilie CABROL" userId="f7bdfae0-4bdc-4014-acef-2bd557435658" providerId="ADAL" clId="{7E81436F-91D3-4BCD-90CD-70F048EA39E3}" dt="2021-03-28T16:29:17.927" v="37"/>
          <ac:picMkLst>
            <pc:docMk/>
            <pc:sldMk cId="1661189779" sldId="289"/>
            <ac:picMk id="165" creationId="{ED9ADAD0-4A7D-4F6A-A378-DE3BEF8D32E2}"/>
          </ac:picMkLst>
        </pc:picChg>
        <pc:picChg chg="mod">
          <ac:chgData name="Emilie CABROL" userId="f7bdfae0-4bdc-4014-acef-2bd557435658" providerId="ADAL" clId="{7E81436F-91D3-4BCD-90CD-70F048EA39E3}" dt="2021-03-28T16:29:17.927" v="37"/>
          <ac:picMkLst>
            <pc:docMk/>
            <pc:sldMk cId="1661189779" sldId="289"/>
            <ac:picMk id="167" creationId="{F502F108-0F57-4E25-B0B3-708D3A1207B2}"/>
          </ac:picMkLst>
        </pc:picChg>
      </pc:sldChg>
      <pc:sldChg chg="addSp delSp modSp mod">
        <pc:chgData name="Emilie CABROL" userId="f7bdfae0-4bdc-4014-acef-2bd557435658" providerId="ADAL" clId="{7E81436F-91D3-4BCD-90CD-70F048EA39E3}" dt="2021-03-28T16:37:40.043" v="87" actId="20577"/>
        <pc:sldMkLst>
          <pc:docMk/>
          <pc:sldMk cId="855696796" sldId="290"/>
        </pc:sldMkLst>
        <pc:spChg chg="mod">
          <ac:chgData name="Emilie CABROL" userId="f7bdfae0-4bdc-4014-acef-2bd557435658" providerId="ADAL" clId="{7E81436F-91D3-4BCD-90CD-70F048EA39E3}" dt="2021-03-28T16:37:07.935" v="59" actId="20577"/>
          <ac:spMkLst>
            <pc:docMk/>
            <pc:sldMk cId="855696796" sldId="290"/>
            <ac:spMk id="11" creationId="{00000000-0000-0000-0000-000000000000}"/>
          </ac:spMkLst>
        </pc:spChg>
        <pc:spChg chg="mod">
          <ac:chgData name="Emilie CABROL" userId="f7bdfae0-4bdc-4014-acef-2bd557435658" providerId="ADAL" clId="{7E81436F-91D3-4BCD-90CD-70F048EA39E3}" dt="2021-03-28T16:36:51.262" v="56"/>
          <ac:spMkLst>
            <pc:docMk/>
            <pc:sldMk cId="855696796" sldId="290"/>
            <ac:spMk id="12" creationId="{00000000-0000-0000-0000-000000000000}"/>
          </ac:spMkLst>
        </pc:spChg>
        <pc:spChg chg="mod">
          <ac:chgData name="Emilie CABROL" userId="f7bdfae0-4bdc-4014-acef-2bd557435658" providerId="ADAL" clId="{7E81436F-91D3-4BCD-90CD-70F048EA39E3}" dt="2021-03-28T16:37:40.043" v="87" actId="20577"/>
          <ac:spMkLst>
            <pc:docMk/>
            <pc:sldMk cId="855696796" sldId="290"/>
            <ac:spMk id="16" creationId="{00000000-0000-0000-0000-000000000000}"/>
          </ac:spMkLst>
        </pc:spChg>
        <pc:spChg chg="mod">
          <ac:chgData name="Emilie CABROL" userId="f7bdfae0-4bdc-4014-acef-2bd557435658" providerId="ADAL" clId="{7E81436F-91D3-4BCD-90CD-70F048EA39E3}" dt="2021-03-28T16:37:19.386" v="64" actId="20577"/>
          <ac:spMkLst>
            <pc:docMk/>
            <pc:sldMk cId="855696796" sldId="290"/>
            <ac:spMk id="17" creationId="{00000000-0000-0000-0000-000000000000}"/>
          </ac:spMkLst>
        </pc:spChg>
        <pc:spChg chg="mod">
          <ac:chgData name="Emilie CABROL" userId="f7bdfae0-4bdc-4014-acef-2bd557435658" providerId="ADAL" clId="{7E81436F-91D3-4BCD-90CD-70F048EA39E3}" dt="2021-03-28T16:37:13.975" v="61" actId="20577"/>
          <ac:spMkLst>
            <pc:docMk/>
            <pc:sldMk cId="855696796" sldId="290"/>
            <ac:spMk id="24" creationId="{00000000-0000-0000-0000-000000000000}"/>
          </ac:spMkLst>
        </pc:spChg>
        <pc:spChg chg="mod">
          <ac:chgData name="Emilie CABROL" userId="f7bdfae0-4bdc-4014-acef-2bd557435658" providerId="ADAL" clId="{7E81436F-91D3-4BCD-90CD-70F048EA39E3}" dt="2021-03-28T16:37:16.747" v="63" actId="20577"/>
          <ac:spMkLst>
            <pc:docMk/>
            <pc:sldMk cId="855696796" sldId="290"/>
            <ac:spMk id="25" creationId="{00000000-0000-0000-0000-000000000000}"/>
          </ac:spMkLst>
        </pc:spChg>
        <pc:spChg chg="mod">
          <ac:chgData name="Emilie CABROL" userId="f7bdfae0-4bdc-4014-acef-2bd557435658" providerId="ADAL" clId="{7E81436F-91D3-4BCD-90CD-70F048EA39E3}" dt="2021-03-28T16:37:02.839" v="58" actId="1076"/>
          <ac:spMkLst>
            <pc:docMk/>
            <pc:sldMk cId="855696796" sldId="290"/>
            <ac:spMk id="34" creationId="{A804E9BF-40A5-43CE-94C3-FCECC3D1D524}"/>
          </ac:spMkLst>
        </pc:spChg>
        <pc:spChg chg="mod topLvl">
          <ac:chgData name="Emilie CABROL" userId="f7bdfae0-4bdc-4014-acef-2bd557435658" providerId="ADAL" clId="{7E81436F-91D3-4BCD-90CD-70F048EA39E3}" dt="2021-03-28T16:28:48.967" v="27" actId="164"/>
          <ac:spMkLst>
            <pc:docMk/>
            <pc:sldMk cId="855696796" sldId="290"/>
            <ac:spMk id="51" creationId="{00000000-0000-0000-0000-000000000000}"/>
          </ac:spMkLst>
        </pc:spChg>
        <pc:grpChg chg="del">
          <ac:chgData name="Emilie CABROL" userId="f7bdfae0-4bdc-4014-acef-2bd557435658" providerId="ADAL" clId="{7E81436F-91D3-4BCD-90CD-70F048EA39E3}" dt="2021-03-28T16:26:54.099" v="16" actId="165"/>
          <ac:grpSpMkLst>
            <pc:docMk/>
            <pc:sldMk cId="855696796" sldId="290"/>
            <ac:grpSpMk id="2" creationId="{E6359085-F90E-417F-B42F-EB29C71F3D5A}"/>
          </ac:grpSpMkLst>
        </pc:grpChg>
        <pc:grpChg chg="add mod">
          <ac:chgData name="Emilie CABROL" userId="f7bdfae0-4bdc-4014-acef-2bd557435658" providerId="ADAL" clId="{7E81436F-91D3-4BCD-90CD-70F048EA39E3}" dt="2021-03-28T16:28:48.967" v="27" actId="164"/>
          <ac:grpSpMkLst>
            <pc:docMk/>
            <pc:sldMk cId="855696796" sldId="290"/>
            <ac:grpSpMk id="3" creationId="{1E73E455-5C30-4809-A29C-19D0ECE3FF15}"/>
          </ac:grpSpMkLst>
        </pc:grpChg>
        <pc:picChg chg="mod topLvl">
          <ac:chgData name="Emilie CABROL" userId="f7bdfae0-4bdc-4014-acef-2bd557435658" providerId="ADAL" clId="{7E81436F-91D3-4BCD-90CD-70F048EA39E3}" dt="2021-03-28T16:28:48.967" v="27" actId="164"/>
          <ac:picMkLst>
            <pc:docMk/>
            <pc:sldMk cId="855696796" sldId="290"/>
            <ac:picMk id="42" creationId="{7503E01B-EBA0-4041-A688-5081565B0614}"/>
          </ac:picMkLst>
        </pc:picChg>
        <pc:picChg chg="del mod topLvl">
          <ac:chgData name="Emilie CABROL" userId="f7bdfae0-4bdc-4014-acef-2bd557435658" providerId="ADAL" clId="{7E81436F-91D3-4BCD-90CD-70F048EA39E3}" dt="2021-03-28T16:26:56.105" v="17" actId="478"/>
          <ac:picMkLst>
            <pc:docMk/>
            <pc:sldMk cId="855696796" sldId="290"/>
            <ac:picMk id="43" creationId="{5DA0CB8C-33F6-47F0-98A8-939B1E882C95}"/>
          </ac:picMkLst>
        </pc:picChg>
        <pc:picChg chg="add mod">
          <ac:chgData name="Emilie CABROL" userId="f7bdfae0-4bdc-4014-acef-2bd557435658" providerId="ADAL" clId="{7E81436F-91D3-4BCD-90CD-70F048EA39E3}" dt="2021-03-28T16:28:48.967" v="27" actId="164"/>
          <ac:picMkLst>
            <pc:docMk/>
            <pc:sldMk cId="855696796" sldId="290"/>
            <ac:picMk id="44" creationId="{0E5262D3-310E-48FE-B6DC-E24FD7D16FDE}"/>
          </ac:picMkLst>
        </pc:picChg>
        <pc:picChg chg="mod topLvl">
          <ac:chgData name="Emilie CABROL" userId="f7bdfae0-4bdc-4014-acef-2bd557435658" providerId="ADAL" clId="{7E81436F-91D3-4BCD-90CD-70F048EA39E3}" dt="2021-03-28T16:28:48.967" v="27" actId="164"/>
          <ac:picMkLst>
            <pc:docMk/>
            <pc:sldMk cId="855696796" sldId="290"/>
            <ac:picMk id="45" creationId="{00000000-0000-0000-0000-000000000000}"/>
          </ac:picMkLst>
        </pc:picChg>
      </pc:sldChg>
      <pc:sldChg chg="addSp delSp modSp mod">
        <pc:chgData name="Emilie CABROL" userId="f7bdfae0-4bdc-4014-acef-2bd557435658" providerId="ADAL" clId="{7E81436F-91D3-4BCD-90CD-70F048EA39E3}" dt="2021-03-28T16:40:36.110" v="171"/>
        <pc:sldMkLst>
          <pc:docMk/>
          <pc:sldMk cId="976985506" sldId="291"/>
        </pc:sldMkLst>
        <pc:spChg chg="mod">
          <ac:chgData name="Emilie CABROL" userId="f7bdfae0-4bdc-4014-acef-2bd557435658" providerId="ADAL" clId="{7E81436F-91D3-4BCD-90CD-70F048EA39E3}" dt="2021-03-28T16:38:07.492" v="124" actId="20577"/>
          <ac:spMkLst>
            <pc:docMk/>
            <pc:sldMk cId="976985506" sldId="291"/>
            <ac:spMk id="21" creationId="{00000000-0000-0000-0000-000000000000}"/>
          </ac:spMkLst>
        </pc:spChg>
        <pc:spChg chg="mod">
          <ac:chgData name="Emilie CABROL" userId="f7bdfae0-4bdc-4014-acef-2bd557435658" providerId="ADAL" clId="{7E81436F-91D3-4BCD-90CD-70F048EA39E3}" dt="2021-03-28T16:40:15.109" v="169" actId="13926"/>
          <ac:spMkLst>
            <pc:docMk/>
            <pc:sldMk cId="976985506" sldId="291"/>
            <ac:spMk id="30" creationId="{00000000-0000-0000-0000-000000000000}"/>
          </ac:spMkLst>
        </pc:spChg>
        <pc:spChg chg="mod">
          <ac:chgData name="Emilie CABROL" userId="f7bdfae0-4bdc-4014-acef-2bd557435658" providerId="ADAL" clId="{7E81436F-91D3-4BCD-90CD-70F048EA39E3}" dt="2021-03-28T16:39:36.906" v="164" actId="13926"/>
          <ac:spMkLst>
            <pc:docMk/>
            <pc:sldMk cId="976985506" sldId="291"/>
            <ac:spMk id="31" creationId="{00000000-0000-0000-0000-000000000000}"/>
          </ac:spMkLst>
        </pc:spChg>
        <pc:spChg chg="mod">
          <ac:chgData name="Emilie CABROL" userId="f7bdfae0-4bdc-4014-acef-2bd557435658" providerId="ADAL" clId="{7E81436F-91D3-4BCD-90CD-70F048EA39E3}" dt="2021-03-28T16:38:43.383" v="154" actId="113"/>
          <ac:spMkLst>
            <pc:docMk/>
            <pc:sldMk cId="976985506" sldId="291"/>
            <ac:spMk id="34" creationId="{00000000-0000-0000-0000-000000000000}"/>
          </ac:spMkLst>
        </pc:spChg>
        <pc:spChg chg="mod">
          <ac:chgData name="Emilie CABROL" userId="f7bdfae0-4bdc-4014-acef-2bd557435658" providerId="ADAL" clId="{7E81436F-91D3-4BCD-90CD-70F048EA39E3}" dt="2021-03-28T16:29:14.903" v="35"/>
          <ac:spMkLst>
            <pc:docMk/>
            <pc:sldMk cId="976985506" sldId="291"/>
            <ac:spMk id="36" creationId="{0A04A0BE-E167-4551-9A03-39E92085FEE1}"/>
          </ac:spMkLst>
        </pc:spChg>
        <pc:spChg chg="mod">
          <ac:chgData name="Emilie CABROL" userId="f7bdfae0-4bdc-4014-acef-2bd557435658" providerId="ADAL" clId="{7E81436F-91D3-4BCD-90CD-70F048EA39E3}" dt="2021-03-28T16:40:36.110" v="171"/>
          <ac:spMkLst>
            <pc:docMk/>
            <pc:sldMk cId="976985506" sldId="291"/>
            <ac:spMk id="40" creationId="{00000000-0000-0000-0000-000000000000}"/>
          </ac:spMkLst>
        </pc:spChg>
        <pc:grpChg chg="add mod">
          <ac:chgData name="Emilie CABROL" userId="f7bdfae0-4bdc-4014-acef-2bd557435658" providerId="ADAL" clId="{7E81436F-91D3-4BCD-90CD-70F048EA39E3}" dt="2021-03-28T16:29:14.903" v="35"/>
          <ac:grpSpMkLst>
            <pc:docMk/>
            <pc:sldMk cId="976985506" sldId="291"/>
            <ac:grpSpMk id="24" creationId="{2FB440E4-E0AB-41B1-85C6-F89CF2492FF9}"/>
          </ac:grpSpMkLst>
        </pc:grpChg>
        <pc:grpChg chg="del">
          <ac:chgData name="Emilie CABROL" userId="f7bdfae0-4bdc-4014-acef-2bd557435658" providerId="ADAL" clId="{7E81436F-91D3-4BCD-90CD-70F048EA39E3}" dt="2021-03-28T16:28:51.756" v="28" actId="478"/>
          <ac:grpSpMkLst>
            <pc:docMk/>
            <pc:sldMk cId="976985506" sldId="291"/>
            <ac:grpSpMk id="52" creationId="{D577D6EF-CF2C-4AB5-A799-6768F5057CB6}"/>
          </ac:grpSpMkLst>
        </pc:grpChg>
        <pc:picChg chg="mod">
          <ac:chgData name="Emilie CABROL" userId="f7bdfae0-4bdc-4014-acef-2bd557435658" providerId="ADAL" clId="{7E81436F-91D3-4BCD-90CD-70F048EA39E3}" dt="2021-03-28T16:29:14.903" v="35"/>
          <ac:picMkLst>
            <pc:docMk/>
            <pc:sldMk cId="976985506" sldId="291"/>
            <ac:picMk id="26" creationId="{7C397709-7E53-40FE-9F64-4582F7594E2E}"/>
          </ac:picMkLst>
        </pc:picChg>
        <pc:picChg chg="mod">
          <ac:chgData name="Emilie CABROL" userId="f7bdfae0-4bdc-4014-acef-2bd557435658" providerId="ADAL" clId="{7E81436F-91D3-4BCD-90CD-70F048EA39E3}" dt="2021-03-28T16:29:14.903" v="35"/>
          <ac:picMkLst>
            <pc:docMk/>
            <pc:sldMk cId="976985506" sldId="291"/>
            <ac:picMk id="29" creationId="{76CEBBDA-010B-4EB1-9D41-4739DABAE614}"/>
          </ac:picMkLst>
        </pc:picChg>
        <pc:picChg chg="mod">
          <ac:chgData name="Emilie CABROL" userId="f7bdfae0-4bdc-4014-acef-2bd557435658" providerId="ADAL" clId="{7E81436F-91D3-4BCD-90CD-70F048EA39E3}" dt="2021-03-28T16:29:14.903" v="35"/>
          <ac:picMkLst>
            <pc:docMk/>
            <pc:sldMk cId="976985506" sldId="291"/>
            <ac:picMk id="37" creationId="{9D8A1E28-BBA0-4A2C-BB6A-500DBAF77A35}"/>
          </ac:picMkLst>
        </pc:picChg>
      </pc:sldChg>
      <pc:sldChg chg="addSp delSp modSp mod">
        <pc:chgData name="Emilie CABROL" userId="f7bdfae0-4bdc-4014-acef-2bd557435658" providerId="ADAL" clId="{7E81436F-91D3-4BCD-90CD-70F048EA39E3}" dt="2021-03-28T16:40:59.348" v="175" actId="20577"/>
        <pc:sldMkLst>
          <pc:docMk/>
          <pc:sldMk cId="636261529" sldId="292"/>
        </pc:sldMkLst>
        <pc:spChg chg="mod">
          <ac:chgData name="Emilie CABROL" userId="f7bdfae0-4bdc-4014-acef-2bd557435658" providerId="ADAL" clId="{7E81436F-91D3-4BCD-90CD-70F048EA39E3}" dt="2021-03-28T16:29:16.655" v="36"/>
          <ac:spMkLst>
            <pc:docMk/>
            <pc:sldMk cId="636261529" sldId="292"/>
            <ac:spMk id="19" creationId="{44046F73-E7F6-499C-9D64-C4D13F03FBE6}"/>
          </ac:spMkLst>
        </pc:spChg>
        <pc:spChg chg="mod">
          <ac:chgData name="Emilie CABROL" userId="f7bdfae0-4bdc-4014-acef-2bd557435658" providerId="ADAL" clId="{7E81436F-91D3-4BCD-90CD-70F048EA39E3}" dt="2021-03-28T16:40:59.348" v="175" actId="20577"/>
          <ac:spMkLst>
            <pc:docMk/>
            <pc:sldMk cId="636261529" sldId="292"/>
            <ac:spMk id="21" creationId="{00000000-0000-0000-0000-000000000000}"/>
          </ac:spMkLst>
        </pc:spChg>
        <pc:grpChg chg="del">
          <ac:chgData name="Emilie CABROL" userId="f7bdfae0-4bdc-4014-acef-2bd557435658" providerId="ADAL" clId="{7E81436F-91D3-4BCD-90CD-70F048EA39E3}" dt="2021-03-28T16:28:53.455" v="29" actId="478"/>
          <ac:grpSpMkLst>
            <pc:docMk/>
            <pc:sldMk cId="636261529" sldId="292"/>
            <ac:grpSpMk id="11" creationId="{407712D3-C294-4209-B3D8-7E06B5A875AF}"/>
          </ac:grpSpMkLst>
        </pc:grpChg>
        <pc:grpChg chg="add mod">
          <ac:chgData name="Emilie CABROL" userId="f7bdfae0-4bdc-4014-acef-2bd557435658" providerId="ADAL" clId="{7E81436F-91D3-4BCD-90CD-70F048EA39E3}" dt="2021-03-28T16:29:16.655" v="36"/>
          <ac:grpSpMkLst>
            <pc:docMk/>
            <pc:sldMk cId="636261529" sldId="292"/>
            <ac:grpSpMk id="14" creationId="{DA57A5DC-C68F-4CF8-B720-8DAD4431FAF6}"/>
          </ac:grpSpMkLst>
        </pc:grpChg>
        <pc:picChg chg="mod">
          <ac:chgData name="Emilie CABROL" userId="f7bdfae0-4bdc-4014-acef-2bd557435658" providerId="ADAL" clId="{7E81436F-91D3-4BCD-90CD-70F048EA39E3}" dt="2021-03-28T16:29:16.655" v="36"/>
          <ac:picMkLst>
            <pc:docMk/>
            <pc:sldMk cId="636261529" sldId="292"/>
            <ac:picMk id="16" creationId="{34AE5BD2-5004-4636-A04D-F732BE80F678}"/>
          </ac:picMkLst>
        </pc:picChg>
        <pc:picChg chg="mod">
          <ac:chgData name="Emilie CABROL" userId="f7bdfae0-4bdc-4014-acef-2bd557435658" providerId="ADAL" clId="{7E81436F-91D3-4BCD-90CD-70F048EA39E3}" dt="2021-03-28T16:29:16.655" v="36"/>
          <ac:picMkLst>
            <pc:docMk/>
            <pc:sldMk cId="636261529" sldId="292"/>
            <ac:picMk id="17" creationId="{933C539D-47FA-4C4D-84E1-0FF25371C52F}"/>
          </ac:picMkLst>
        </pc:picChg>
        <pc:picChg chg="mod">
          <ac:chgData name="Emilie CABROL" userId="f7bdfae0-4bdc-4014-acef-2bd557435658" providerId="ADAL" clId="{7E81436F-91D3-4BCD-90CD-70F048EA39E3}" dt="2021-03-28T16:29:16.655" v="36"/>
          <ac:picMkLst>
            <pc:docMk/>
            <pc:sldMk cId="636261529" sldId="292"/>
            <ac:picMk id="22" creationId="{FAFA6920-0C46-4C52-B490-53B75BFD7062}"/>
          </ac:picMkLst>
        </pc:picChg>
      </pc:sldChg>
      <pc:sldChg chg="addSp delSp modSp mod">
        <pc:chgData name="Emilie CABROL" userId="f7bdfae0-4bdc-4014-acef-2bd557435658" providerId="ADAL" clId="{7E81436F-91D3-4BCD-90CD-70F048EA39E3}" dt="2021-03-30T13:54:20.667" v="306" actId="6549"/>
        <pc:sldMkLst>
          <pc:docMk/>
          <pc:sldMk cId="156051235" sldId="294"/>
        </pc:sldMkLst>
        <pc:spChg chg="mod">
          <ac:chgData name="Emilie CABROL" userId="f7bdfae0-4bdc-4014-acef-2bd557435658" providerId="ADAL" clId="{7E81436F-91D3-4BCD-90CD-70F048EA39E3}" dt="2021-03-28T16:29:20.117" v="39"/>
          <ac:spMkLst>
            <pc:docMk/>
            <pc:sldMk cId="156051235" sldId="294"/>
            <ac:spMk id="19" creationId="{88F019CE-4C6B-4659-9F3F-D0312DE73312}"/>
          </ac:spMkLst>
        </pc:spChg>
        <pc:grpChg chg="del">
          <ac:chgData name="Emilie CABROL" userId="f7bdfae0-4bdc-4014-acef-2bd557435658" providerId="ADAL" clId="{7E81436F-91D3-4BCD-90CD-70F048EA39E3}" dt="2021-03-28T16:29:07.797" v="33" actId="478"/>
          <ac:grpSpMkLst>
            <pc:docMk/>
            <pc:sldMk cId="156051235" sldId="294"/>
            <ac:grpSpMk id="11" creationId="{FC40FD8B-AD38-4F39-AA4B-110238825DD4}"/>
          </ac:grpSpMkLst>
        </pc:grpChg>
        <pc:grpChg chg="add mod">
          <ac:chgData name="Emilie CABROL" userId="f7bdfae0-4bdc-4014-acef-2bd557435658" providerId="ADAL" clId="{7E81436F-91D3-4BCD-90CD-70F048EA39E3}" dt="2021-03-28T16:29:20.117" v="39"/>
          <ac:grpSpMkLst>
            <pc:docMk/>
            <pc:sldMk cId="156051235" sldId="294"/>
            <ac:grpSpMk id="14" creationId="{F5AA5A40-B5FE-4D28-89C2-6A6918C35F75}"/>
          </ac:grpSpMkLst>
        </pc:grpChg>
        <pc:graphicFrameChg chg="mod modGraphic">
          <ac:chgData name="Emilie CABROL" userId="f7bdfae0-4bdc-4014-acef-2bd557435658" providerId="ADAL" clId="{7E81436F-91D3-4BCD-90CD-70F048EA39E3}" dt="2021-03-30T13:54:20.667" v="306" actId="6549"/>
          <ac:graphicFrameMkLst>
            <pc:docMk/>
            <pc:sldMk cId="156051235" sldId="294"/>
            <ac:graphicFrameMk id="4" creationId="{00000000-0000-0000-0000-000000000000}"/>
          </ac:graphicFrameMkLst>
        </pc:graphicFrameChg>
        <pc:picChg chg="mod">
          <ac:chgData name="Emilie CABROL" userId="f7bdfae0-4bdc-4014-acef-2bd557435658" providerId="ADAL" clId="{7E81436F-91D3-4BCD-90CD-70F048EA39E3}" dt="2021-03-28T16:29:20.117" v="39"/>
          <ac:picMkLst>
            <pc:docMk/>
            <pc:sldMk cId="156051235" sldId="294"/>
            <ac:picMk id="17" creationId="{3BBAA02C-3386-40D8-A148-13463266646B}"/>
          </ac:picMkLst>
        </pc:picChg>
        <pc:picChg chg="mod">
          <ac:chgData name="Emilie CABROL" userId="f7bdfae0-4bdc-4014-acef-2bd557435658" providerId="ADAL" clId="{7E81436F-91D3-4BCD-90CD-70F048EA39E3}" dt="2021-03-28T16:29:20.117" v="39"/>
          <ac:picMkLst>
            <pc:docMk/>
            <pc:sldMk cId="156051235" sldId="294"/>
            <ac:picMk id="18" creationId="{DC1EE0B5-8A68-4C39-AFAC-EF156DE91E53}"/>
          </ac:picMkLst>
        </pc:picChg>
        <pc:picChg chg="mod">
          <ac:chgData name="Emilie CABROL" userId="f7bdfae0-4bdc-4014-acef-2bd557435658" providerId="ADAL" clId="{7E81436F-91D3-4BCD-90CD-70F048EA39E3}" dt="2021-03-28T16:29:20.117" v="39"/>
          <ac:picMkLst>
            <pc:docMk/>
            <pc:sldMk cId="156051235" sldId="294"/>
            <ac:picMk id="21" creationId="{0F2EE1AC-BB58-4A9E-9C89-3B10D8DCF229}"/>
          </ac:picMkLst>
        </pc:picChg>
      </pc:sldChg>
      <pc:sldChg chg="addSp delSp modSp">
        <pc:chgData name="Emilie CABROL" userId="f7bdfae0-4bdc-4014-acef-2bd557435658" providerId="ADAL" clId="{7E81436F-91D3-4BCD-90CD-70F048EA39E3}" dt="2021-03-28T16:29:22.125" v="40"/>
        <pc:sldMkLst>
          <pc:docMk/>
          <pc:sldMk cId="557719269" sldId="295"/>
        </pc:sldMkLst>
        <pc:spChg chg="mod">
          <ac:chgData name="Emilie CABROL" userId="f7bdfae0-4bdc-4014-acef-2bd557435658" providerId="ADAL" clId="{7E81436F-91D3-4BCD-90CD-70F048EA39E3}" dt="2021-03-28T16:29:22.125" v="40"/>
          <ac:spMkLst>
            <pc:docMk/>
            <pc:sldMk cId="557719269" sldId="295"/>
            <ac:spMk id="20" creationId="{8F4596AD-E454-4074-B832-1B6FE43644E7}"/>
          </ac:spMkLst>
        </pc:spChg>
        <pc:grpChg chg="del">
          <ac:chgData name="Emilie CABROL" userId="f7bdfae0-4bdc-4014-acef-2bd557435658" providerId="ADAL" clId="{7E81436F-91D3-4BCD-90CD-70F048EA39E3}" dt="2021-03-28T16:29:09.601" v="34" actId="478"/>
          <ac:grpSpMkLst>
            <pc:docMk/>
            <pc:sldMk cId="557719269" sldId="295"/>
            <ac:grpSpMk id="11" creationId="{6C7079A0-052F-47D0-96EB-50CFA35D4DB7}"/>
          </ac:grpSpMkLst>
        </pc:grpChg>
        <pc:grpChg chg="add mod">
          <ac:chgData name="Emilie CABROL" userId="f7bdfae0-4bdc-4014-acef-2bd557435658" providerId="ADAL" clId="{7E81436F-91D3-4BCD-90CD-70F048EA39E3}" dt="2021-03-28T16:29:22.125" v="40"/>
          <ac:grpSpMkLst>
            <pc:docMk/>
            <pc:sldMk cId="557719269" sldId="295"/>
            <ac:grpSpMk id="16" creationId="{F6E692CC-73DA-4C37-AF36-C59EF2093878}"/>
          </ac:grpSpMkLst>
        </pc:grpChg>
        <pc:picChg chg="mod">
          <ac:chgData name="Emilie CABROL" userId="f7bdfae0-4bdc-4014-acef-2bd557435658" providerId="ADAL" clId="{7E81436F-91D3-4BCD-90CD-70F048EA39E3}" dt="2021-03-28T16:29:22.125" v="40"/>
          <ac:picMkLst>
            <pc:docMk/>
            <pc:sldMk cId="557719269" sldId="295"/>
            <ac:picMk id="17" creationId="{2BC0F724-9706-45D7-AAE8-359060462B4F}"/>
          </ac:picMkLst>
        </pc:picChg>
        <pc:picChg chg="mod">
          <ac:chgData name="Emilie CABROL" userId="f7bdfae0-4bdc-4014-acef-2bd557435658" providerId="ADAL" clId="{7E81436F-91D3-4BCD-90CD-70F048EA39E3}" dt="2021-03-28T16:29:22.125" v="40"/>
          <ac:picMkLst>
            <pc:docMk/>
            <pc:sldMk cId="557719269" sldId="295"/>
            <ac:picMk id="18" creationId="{F7AFFFBB-449C-4B40-929B-4BD183B4A9BF}"/>
          </ac:picMkLst>
        </pc:picChg>
        <pc:picChg chg="mod">
          <ac:chgData name="Emilie CABROL" userId="f7bdfae0-4bdc-4014-acef-2bd557435658" providerId="ADAL" clId="{7E81436F-91D3-4BCD-90CD-70F048EA39E3}" dt="2021-03-28T16:29:22.125" v="40"/>
          <ac:picMkLst>
            <pc:docMk/>
            <pc:sldMk cId="557719269" sldId="295"/>
            <ac:picMk id="22" creationId="{D2415DA7-8C14-458D-8006-8D2964E3C3E8}"/>
          </ac:picMkLst>
        </pc:picChg>
      </pc:sldChg>
      <pc:sldChg chg="addSp delSp modSp mod">
        <pc:chgData name="Emilie CABROL" userId="f7bdfae0-4bdc-4014-acef-2bd557435658" providerId="ADAL" clId="{7E81436F-91D3-4BCD-90CD-70F048EA39E3}" dt="2021-03-28T16:45:20.085" v="264" actId="1036"/>
        <pc:sldMkLst>
          <pc:docMk/>
          <pc:sldMk cId="2270984190" sldId="296"/>
        </pc:sldMkLst>
        <pc:spChg chg="mod">
          <ac:chgData name="Emilie CABROL" userId="f7bdfae0-4bdc-4014-acef-2bd557435658" providerId="ADAL" clId="{7E81436F-91D3-4BCD-90CD-70F048EA39E3}" dt="2021-03-28T16:43:17.304" v="183" actId="1076"/>
          <ac:spMkLst>
            <pc:docMk/>
            <pc:sldMk cId="2270984190" sldId="296"/>
            <ac:spMk id="21" creationId="{88335673-33D8-4BC4-8D8B-D80F41DADCBF}"/>
          </ac:spMkLst>
        </pc:spChg>
        <pc:spChg chg="mod">
          <ac:chgData name="Emilie CABROL" userId="f7bdfae0-4bdc-4014-acef-2bd557435658" providerId="ADAL" clId="{7E81436F-91D3-4BCD-90CD-70F048EA39E3}" dt="2021-03-28T16:33:10.196" v="45"/>
          <ac:spMkLst>
            <pc:docMk/>
            <pc:sldMk cId="2270984190" sldId="296"/>
            <ac:spMk id="24" creationId="{004BC2AE-F69E-49E7-8E93-734070236A68}"/>
          </ac:spMkLst>
        </pc:spChg>
        <pc:spChg chg="mod">
          <ac:chgData name="Emilie CABROL" userId="f7bdfae0-4bdc-4014-acef-2bd557435658" providerId="ADAL" clId="{7E81436F-91D3-4BCD-90CD-70F048EA39E3}" dt="2021-03-28T16:45:18.552" v="262" actId="1036"/>
          <ac:spMkLst>
            <pc:docMk/>
            <pc:sldMk cId="2270984190" sldId="296"/>
            <ac:spMk id="26" creationId="{FB393B71-1AD0-4E75-A39D-E589BFF987DA}"/>
          </ac:spMkLst>
        </pc:spChg>
        <pc:spChg chg="mod">
          <ac:chgData name="Emilie CABROL" userId="f7bdfae0-4bdc-4014-acef-2bd557435658" providerId="ADAL" clId="{7E81436F-91D3-4BCD-90CD-70F048EA39E3}" dt="2021-03-28T16:45:18.552" v="262" actId="1036"/>
          <ac:spMkLst>
            <pc:docMk/>
            <pc:sldMk cId="2270984190" sldId="296"/>
            <ac:spMk id="27" creationId="{DC4CBC3F-2E77-42BC-90E3-F25346FFCD92}"/>
          </ac:spMkLst>
        </pc:spChg>
        <pc:spChg chg="mod">
          <ac:chgData name="Emilie CABROL" userId="f7bdfae0-4bdc-4014-acef-2bd557435658" providerId="ADAL" clId="{7E81436F-91D3-4BCD-90CD-70F048EA39E3}" dt="2021-03-28T16:29:18.946" v="38"/>
          <ac:spMkLst>
            <pc:docMk/>
            <pc:sldMk cId="2270984190" sldId="296"/>
            <ac:spMk id="28" creationId="{626B8C1B-FCC0-4F8D-8A82-6AD187A9F22D}"/>
          </ac:spMkLst>
        </pc:spChg>
        <pc:spChg chg="mod">
          <ac:chgData name="Emilie CABROL" userId="f7bdfae0-4bdc-4014-acef-2bd557435658" providerId="ADAL" clId="{7E81436F-91D3-4BCD-90CD-70F048EA39E3}" dt="2021-03-28T16:45:20.085" v="264" actId="1036"/>
          <ac:spMkLst>
            <pc:docMk/>
            <pc:sldMk cId="2270984190" sldId="296"/>
            <ac:spMk id="33" creationId="{B30BADE4-C87A-43C3-85C5-887ED78E62D7}"/>
          </ac:spMkLst>
        </pc:spChg>
        <pc:spChg chg="mod">
          <ac:chgData name="Emilie CABROL" userId="f7bdfae0-4bdc-4014-acef-2bd557435658" providerId="ADAL" clId="{7E81436F-91D3-4BCD-90CD-70F048EA39E3}" dt="2021-03-28T16:43:54.982" v="225" actId="20577"/>
          <ac:spMkLst>
            <pc:docMk/>
            <pc:sldMk cId="2270984190" sldId="296"/>
            <ac:spMk id="35" creationId="{511F7F0E-9A5B-4ED6-B9D3-78E887EC4161}"/>
          </ac:spMkLst>
        </pc:spChg>
        <pc:spChg chg="mod">
          <ac:chgData name="Emilie CABROL" userId="f7bdfae0-4bdc-4014-acef-2bd557435658" providerId="ADAL" clId="{7E81436F-91D3-4BCD-90CD-70F048EA39E3}" dt="2021-03-28T16:45:02.236" v="247" actId="1036"/>
          <ac:spMkLst>
            <pc:docMk/>
            <pc:sldMk cId="2270984190" sldId="296"/>
            <ac:spMk id="45" creationId="{562D8DA7-14C8-45E9-8D6A-50FCAB357DFD}"/>
          </ac:spMkLst>
        </pc:spChg>
        <pc:grpChg chg="add mod">
          <ac:chgData name="Emilie CABROL" userId="f7bdfae0-4bdc-4014-acef-2bd557435658" providerId="ADAL" clId="{7E81436F-91D3-4BCD-90CD-70F048EA39E3}" dt="2021-03-28T16:29:18.946" v="38"/>
          <ac:grpSpMkLst>
            <pc:docMk/>
            <pc:sldMk cId="2270984190" sldId="296"/>
            <ac:grpSpMk id="19" creationId="{2FA7440F-8489-42E5-9650-FFB1547EF958}"/>
          </ac:grpSpMkLst>
        </pc:grpChg>
        <pc:grpChg chg="del">
          <ac:chgData name="Emilie CABROL" userId="f7bdfae0-4bdc-4014-acef-2bd557435658" providerId="ADAL" clId="{7E81436F-91D3-4BCD-90CD-70F048EA39E3}" dt="2021-03-28T16:29:05.319" v="32" actId="478"/>
          <ac:grpSpMkLst>
            <pc:docMk/>
            <pc:sldMk cId="2270984190" sldId="296"/>
            <ac:grpSpMk id="42" creationId="{7577E874-C668-4F16-A4DA-6FE0B35FBAA2}"/>
          </ac:grpSpMkLst>
        </pc:grpChg>
        <pc:graphicFrameChg chg="mod modGraphic">
          <ac:chgData name="Emilie CABROL" userId="f7bdfae0-4bdc-4014-acef-2bd557435658" providerId="ADAL" clId="{7E81436F-91D3-4BCD-90CD-70F048EA39E3}" dt="2021-03-28T16:43:34.706" v="214" actId="20577"/>
          <ac:graphicFrameMkLst>
            <pc:docMk/>
            <pc:sldMk cId="2270984190" sldId="296"/>
            <ac:graphicFrameMk id="20" creationId="{35F0545C-1860-4611-890A-5B19C970291E}"/>
          </ac:graphicFrameMkLst>
        </pc:graphicFrameChg>
        <pc:graphicFrameChg chg="del">
          <ac:chgData name="Emilie CABROL" userId="f7bdfae0-4bdc-4014-acef-2bd557435658" providerId="ADAL" clId="{7E81436F-91D3-4BCD-90CD-70F048EA39E3}" dt="2021-03-28T16:42:40.685" v="178" actId="478"/>
          <ac:graphicFrameMkLst>
            <pc:docMk/>
            <pc:sldMk cId="2270984190" sldId="296"/>
            <ac:graphicFrameMk id="41" creationId="{4BA8E6D6-06B8-43C5-99E3-F6812D60D6EA}"/>
          </ac:graphicFrameMkLst>
        </pc:graphicFrameChg>
        <pc:picChg chg="mod">
          <ac:chgData name="Emilie CABROL" userId="f7bdfae0-4bdc-4014-acef-2bd557435658" providerId="ADAL" clId="{7E81436F-91D3-4BCD-90CD-70F048EA39E3}" dt="2021-03-28T16:29:18.946" v="38"/>
          <ac:picMkLst>
            <pc:docMk/>
            <pc:sldMk cId="2270984190" sldId="296"/>
            <ac:picMk id="23" creationId="{450A942D-AA37-48D7-9C49-B7942A8875E4}"/>
          </ac:picMkLst>
        </pc:picChg>
        <pc:picChg chg="mod">
          <ac:chgData name="Emilie CABROL" userId="f7bdfae0-4bdc-4014-acef-2bd557435658" providerId="ADAL" clId="{7E81436F-91D3-4BCD-90CD-70F048EA39E3}" dt="2021-03-28T16:29:18.946" v="38"/>
          <ac:picMkLst>
            <pc:docMk/>
            <pc:sldMk cId="2270984190" sldId="296"/>
            <ac:picMk id="25" creationId="{694C2CC0-E20D-4B89-89DC-EB68CC9F5B5B}"/>
          </ac:picMkLst>
        </pc:picChg>
        <pc:picChg chg="mod">
          <ac:chgData name="Emilie CABROL" userId="f7bdfae0-4bdc-4014-acef-2bd557435658" providerId="ADAL" clId="{7E81436F-91D3-4BCD-90CD-70F048EA39E3}" dt="2021-03-28T16:29:18.946" v="38"/>
          <ac:picMkLst>
            <pc:docMk/>
            <pc:sldMk cId="2270984190" sldId="296"/>
            <ac:picMk id="29" creationId="{9A338046-58AD-4A82-8FDF-6C7BC25343EB}"/>
          </ac:picMkLst>
        </pc:picChg>
        <pc:picChg chg="add mod">
          <ac:chgData name="Emilie CABROL" userId="f7bdfae0-4bdc-4014-acef-2bd557435658" providerId="ADAL" clId="{7E81436F-91D3-4BCD-90CD-70F048EA39E3}" dt="2021-03-28T16:43:09.830" v="182"/>
          <ac:picMkLst>
            <pc:docMk/>
            <pc:sldMk cId="2270984190" sldId="296"/>
            <ac:picMk id="30" creationId="{4496DFE5-3E95-4A94-85F7-00BB9FF5EA5A}"/>
          </ac:picMkLst>
        </pc:picChg>
      </pc:sldChg>
      <pc:sldMasterChg chg="modSldLayout">
        <pc:chgData name="Emilie CABROL" userId="f7bdfae0-4bdc-4014-acef-2bd557435658" providerId="ADAL" clId="{7E81436F-91D3-4BCD-90CD-70F048EA39E3}" dt="2021-03-28T16:26:32.294" v="10" actId="478"/>
        <pc:sldMasterMkLst>
          <pc:docMk/>
          <pc:sldMasterMk cId="3591108463" sldId="2147483660"/>
        </pc:sldMasterMkLst>
        <pc:sldLayoutChg chg="delSp modSp mod">
          <pc:chgData name="Emilie CABROL" userId="f7bdfae0-4bdc-4014-acef-2bd557435658" providerId="ADAL" clId="{7E81436F-91D3-4BCD-90CD-70F048EA39E3}" dt="2021-03-28T16:26:32.294" v="10" actId="478"/>
          <pc:sldLayoutMkLst>
            <pc:docMk/>
            <pc:sldMasterMk cId="3591108463" sldId="2147483660"/>
            <pc:sldLayoutMk cId="1071623652" sldId="2147483677"/>
          </pc:sldLayoutMkLst>
          <pc:spChg chg="mod">
            <ac:chgData name="Emilie CABROL" userId="f7bdfae0-4bdc-4014-acef-2bd557435658" providerId="ADAL" clId="{7E81436F-91D3-4BCD-90CD-70F048EA39E3}" dt="2021-03-28T16:26:26.513" v="9" actId="1076"/>
            <ac:spMkLst>
              <pc:docMk/>
              <pc:sldMasterMk cId="3591108463" sldId="2147483660"/>
              <pc:sldLayoutMk cId="1071623652" sldId="2147483677"/>
              <ac:spMk id="2" creationId="{00000000-0000-0000-0000-000000000000}"/>
            </ac:spMkLst>
          </pc:spChg>
          <pc:picChg chg="del">
            <ac:chgData name="Emilie CABROL" userId="f7bdfae0-4bdc-4014-acef-2bd557435658" providerId="ADAL" clId="{7E81436F-91D3-4BCD-90CD-70F048EA39E3}" dt="2021-03-28T16:26:32.294" v="10" actId="478"/>
            <ac:picMkLst>
              <pc:docMk/>
              <pc:sldMasterMk cId="3591108463" sldId="2147483660"/>
              <pc:sldLayoutMk cId="1071623652" sldId="2147483677"/>
              <ac:picMk id="11" creationId="{00000000-0000-0000-0000-000000000000}"/>
            </ac:picMkLst>
          </pc:picChg>
        </pc:sldLayoutChg>
      </pc:sldMasterChg>
    </pc:docChg>
  </pc:docChgLst>
  <pc:docChgLst>
    <pc:chgData name="Joanna MALESKA" userId="302de620-cdf6-47ba-a16c-565baad9dcf4" providerId="ADAL" clId="{7205C0E7-810A-4BBC-91FD-3445C9482D5C}"/>
    <pc:docChg chg="undo custSel modSld">
      <pc:chgData name="Joanna MALESKA" userId="302de620-cdf6-47ba-a16c-565baad9dcf4" providerId="ADAL" clId="{7205C0E7-810A-4BBC-91FD-3445C9482D5C}" dt="2022-01-28T09:51:11.890" v="995" actId="20577"/>
      <pc:docMkLst>
        <pc:docMk/>
      </pc:docMkLst>
      <pc:sldChg chg="addSp delSp modSp mod">
        <pc:chgData name="Joanna MALESKA" userId="302de620-cdf6-47ba-a16c-565baad9dcf4" providerId="ADAL" clId="{7205C0E7-810A-4BBC-91FD-3445C9482D5C}" dt="2022-01-28T09:44:46.264" v="994" actId="14100"/>
        <pc:sldMkLst>
          <pc:docMk/>
          <pc:sldMk cId="279835308" sldId="283"/>
        </pc:sldMkLst>
        <pc:spChg chg="mod">
          <ac:chgData name="Joanna MALESKA" userId="302de620-cdf6-47ba-a16c-565baad9dcf4" providerId="ADAL" clId="{7205C0E7-810A-4BBC-91FD-3445C9482D5C}" dt="2022-01-27T17:05:09.126" v="5"/>
          <ac:spMkLst>
            <pc:docMk/>
            <pc:sldMk cId="279835308" sldId="283"/>
            <ac:spMk id="11" creationId="{73290CB2-9528-4943-8AD5-6AB50C5D02E9}"/>
          </ac:spMkLst>
        </pc:spChg>
        <pc:spChg chg="mod">
          <ac:chgData name="Joanna MALESKA" userId="302de620-cdf6-47ba-a16c-565baad9dcf4" providerId="ADAL" clId="{7205C0E7-810A-4BBC-91FD-3445C9482D5C}" dt="2022-01-28T09:44:46.264" v="994" actId="14100"/>
          <ac:spMkLst>
            <pc:docMk/>
            <pc:sldMk cId="279835308" sldId="283"/>
            <ac:spMk id="12" creationId="{08443EF9-2D46-47E5-AF76-F6C9915D712D}"/>
          </ac:spMkLst>
        </pc:spChg>
        <pc:spChg chg="mod">
          <ac:chgData name="Joanna MALESKA" userId="302de620-cdf6-47ba-a16c-565baad9dcf4" providerId="ADAL" clId="{7205C0E7-810A-4BBC-91FD-3445C9482D5C}" dt="2022-01-27T17:03:07.019" v="2"/>
          <ac:spMkLst>
            <pc:docMk/>
            <pc:sldMk cId="279835308" sldId="283"/>
            <ac:spMk id="17" creationId="{D89701D0-0490-4B4D-850B-90DE7581095F}"/>
          </ac:spMkLst>
        </pc:spChg>
        <pc:spChg chg="mod">
          <ac:chgData name="Joanna MALESKA" userId="302de620-cdf6-47ba-a16c-565baad9dcf4" providerId="ADAL" clId="{7205C0E7-810A-4BBC-91FD-3445C9482D5C}" dt="2022-01-27T18:00:54.301" v="742" actId="20577"/>
          <ac:spMkLst>
            <pc:docMk/>
            <pc:sldMk cId="279835308" sldId="283"/>
            <ac:spMk id="19" creationId="{D7B3579C-2A56-445A-8E57-088A4D50B1C1}"/>
          </ac:spMkLst>
        </pc:spChg>
        <pc:spChg chg="mod">
          <ac:chgData name="Joanna MALESKA" userId="302de620-cdf6-47ba-a16c-565baad9dcf4" providerId="ADAL" clId="{7205C0E7-810A-4BBC-91FD-3445C9482D5C}" dt="2022-01-27T17:02:34.883" v="1"/>
          <ac:spMkLst>
            <pc:docMk/>
            <pc:sldMk cId="279835308" sldId="283"/>
            <ac:spMk id="20" creationId="{823BFCCD-614A-4FA6-BEA8-FB06C7313582}"/>
          </ac:spMkLst>
        </pc:spChg>
        <pc:picChg chg="add mod">
          <ac:chgData name="Joanna MALESKA" userId="302de620-cdf6-47ba-a16c-565baad9dcf4" providerId="ADAL" clId="{7205C0E7-810A-4BBC-91FD-3445C9482D5C}" dt="2022-01-28T09:44:46.264" v="994" actId="14100"/>
          <ac:picMkLst>
            <pc:docMk/>
            <pc:sldMk cId="279835308" sldId="283"/>
            <ac:picMk id="1026" creationId="{178155CD-E5E4-4C11-AA6B-98CD942BD53C}"/>
          </ac:picMkLst>
        </pc:picChg>
        <pc:picChg chg="del">
          <ac:chgData name="Joanna MALESKA" userId="302de620-cdf6-47ba-a16c-565baad9dcf4" providerId="ADAL" clId="{7205C0E7-810A-4BBC-91FD-3445C9482D5C}" dt="2022-01-27T17:02:21.189" v="0" actId="478"/>
          <ac:picMkLst>
            <pc:docMk/>
            <pc:sldMk cId="279835308" sldId="283"/>
            <ac:picMk id="1026" creationId="{1DF6C3CC-E35C-4295-8F5B-D1B7D63B9104}"/>
          </ac:picMkLst>
        </pc:picChg>
      </pc:sldChg>
      <pc:sldChg chg="addSp delSp modSp mod">
        <pc:chgData name="Joanna MALESKA" userId="302de620-cdf6-47ba-a16c-565baad9dcf4" providerId="ADAL" clId="{7205C0E7-810A-4BBC-91FD-3445C9482D5C}" dt="2022-01-27T18:13:00.163" v="826" actId="13926"/>
        <pc:sldMkLst>
          <pc:docMk/>
          <pc:sldMk cId="1661189779" sldId="289"/>
        </pc:sldMkLst>
        <pc:spChg chg="del">
          <ac:chgData name="Joanna MALESKA" userId="302de620-cdf6-47ba-a16c-565baad9dcf4" providerId="ADAL" clId="{7205C0E7-810A-4BBC-91FD-3445C9482D5C}" dt="2022-01-27T17:37:42.820" v="515" actId="478"/>
          <ac:spMkLst>
            <pc:docMk/>
            <pc:sldMk cId="1661189779" sldId="289"/>
            <ac:spMk id="3" creationId="{1478F1AF-2882-4937-8CA8-118CA6CA93AC}"/>
          </ac:spMkLst>
        </pc:spChg>
        <pc:spChg chg="mod">
          <ac:chgData name="Joanna MALESKA" userId="302de620-cdf6-47ba-a16c-565baad9dcf4" providerId="ADAL" clId="{7205C0E7-810A-4BBC-91FD-3445C9482D5C}" dt="2022-01-27T17:11:30.406" v="22" actId="313"/>
          <ac:spMkLst>
            <pc:docMk/>
            <pc:sldMk cId="1661189779" sldId="289"/>
            <ac:spMk id="107" creationId="{00000000-0000-0000-0000-000000000000}"/>
          </ac:spMkLst>
        </pc:spChg>
        <pc:spChg chg="mod">
          <ac:chgData name="Joanna MALESKA" userId="302de620-cdf6-47ba-a16c-565baad9dcf4" providerId="ADAL" clId="{7205C0E7-810A-4BBC-91FD-3445C9482D5C}" dt="2022-01-27T18:12:47.728" v="821" actId="13926"/>
          <ac:spMkLst>
            <pc:docMk/>
            <pc:sldMk cId="1661189779" sldId="289"/>
            <ac:spMk id="108"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127" creationId="{55A933F0-8D68-4679-BF3B-91BA053BE831}"/>
          </ac:spMkLst>
        </pc:spChg>
        <pc:spChg chg="del">
          <ac:chgData name="Joanna MALESKA" userId="302de620-cdf6-47ba-a16c-565baad9dcf4" providerId="ADAL" clId="{7205C0E7-810A-4BBC-91FD-3445C9482D5C}" dt="2022-01-27T17:36:56.670" v="509" actId="478"/>
          <ac:spMkLst>
            <pc:docMk/>
            <pc:sldMk cId="1661189779" sldId="289"/>
            <ac:spMk id="128" creationId="{DFCCFE56-6160-4C8E-87FD-F8D7833B7A43}"/>
          </ac:spMkLst>
        </pc:spChg>
        <pc:spChg chg="del">
          <ac:chgData name="Joanna MALESKA" userId="302de620-cdf6-47ba-a16c-565baad9dcf4" providerId="ADAL" clId="{7205C0E7-810A-4BBC-91FD-3445C9482D5C}" dt="2022-01-27T17:36:56.670" v="509" actId="478"/>
          <ac:spMkLst>
            <pc:docMk/>
            <pc:sldMk cId="1661189779" sldId="289"/>
            <ac:spMk id="129" creationId="{159D57C5-EA9F-460B-A538-A005A4DE2D46}"/>
          </ac:spMkLst>
        </pc:spChg>
        <pc:spChg chg="del">
          <ac:chgData name="Joanna MALESKA" userId="302de620-cdf6-47ba-a16c-565baad9dcf4" providerId="ADAL" clId="{7205C0E7-810A-4BBC-91FD-3445C9482D5C}" dt="2022-01-27T17:36:56.670" v="509" actId="478"/>
          <ac:spMkLst>
            <pc:docMk/>
            <pc:sldMk cId="1661189779" sldId="289"/>
            <ac:spMk id="130" creationId="{2FD2E17B-1842-44CB-AD45-79CDCFD6D7AB}"/>
          </ac:spMkLst>
        </pc:spChg>
        <pc:spChg chg="del">
          <ac:chgData name="Joanna MALESKA" userId="302de620-cdf6-47ba-a16c-565baad9dcf4" providerId="ADAL" clId="{7205C0E7-810A-4BBC-91FD-3445C9482D5C}" dt="2022-01-27T17:36:56.670" v="509" actId="478"/>
          <ac:spMkLst>
            <pc:docMk/>
            <pc:sldMk cId="1661189779" sldId="289"/>
            <ac:spMk id="131" creationId="{F56D27B7-98F3-4947-92F7-817EE20248E4}"/>
          </ac:spMkLst>
        </pc:spChg>
        <pc:spChg chg="del">
          <ac:chgData name="Joanna MALESKA" userId="302de620-cdf6-47ba-a16c-565baad9dcf4" providerId="ADAL" clId="{7205C0E7-810A-4BBC-91FD-3445C9482D5C}" dt="2022-01-27T17:36:56.670" v="509" actId="478"/>
          <ac:spMkLst>
            <pc:docMk/>
            <pc:sldMk cId="1661189779" sldId="289"/>
            <ac:spMk id="132" creationId="{673F4D3C-9CF8-4CA8-94C5-4A9E0A1D0AAA}"/>
          </ac:spMkLst>
        </pc:spChg>
        <pc:spChg chg="del">
          <ac:chgData name="Joanna MALESKA" userId="302de620-cdf6-47ba-a16c-565baad9dcf4" providerId="ADAL" clId="{7205C0E7-810A-4BBC-91FD-3445C9482D5C}" dt="2022-01-27T17:36:56.670" v="509" actId="478"/>
          <ac:spMkLst>
            <pc:docMk/>
            <pc:sldMk cId="1661189779" sldId="289"/>
            <ac:spMk id="133" creationId="{E05B3B3B-0383-4FB3-A569-7C92E7E34FF3}"/>
          </ac:spMkLst>
        </pc:spChg>
        <pc:spChg chg="del">
          <ac:chgData name="Joanna MALESKA" userId="302de620-cdf6-47ba-a16c-565baad9dcf4" providerId="ADAL" clId="{7205C0E7-810A-4BBC-91FD-3445C9482D5C}" dt="2022-01-27T17:36:56.670" v="509" actId="478"/>
          <ac:spMkLst>
            <pc:docMk/>
            <pc:sldMk cId="1661189779" sldId="289"/>
            <ac:spMk id="134" creationId="{02E14F14-9811-49A3-BB95-80B032B4B911}"/>
          </ac:spMkLst>
        </pc:spChg>
        <pc:spChg chg="del">
          <ac:chgData name="Joanna MALESKA" userId="302de620-cdf6-47ba-a16c-565baad9dcf4" providerId="ADAL" clId="{7205C0E7-810A-4BBC-91FD-3445C9482D5C}" dt="2022-01-27T17:36:56.670" v="509" actId="478"/>
          <ac:spMkLst>
            <pc:docMk/>
            <pc:sldMk cId="1661189779" sldId="289"/>
            <ac:spMk id="135" creationId="{8396155A-EFD5-4421-84CA-68C0E701982B}"/>
          </ac:spMkLst>
        </pc:spChg>
        <pc:spChg chg="del">
          <ac:chgData name="Joanna MALESKA" userId="302de620-cdf6-47ba-a16c-565baad9dcf4" providerId="ADAL" clId="{7205C0E7-810A-4BBC-91FD-3445C9482D5C}" dt="2022-01-27T17:36:56.670" v="509" actId="478"/>
          <ac:spMkLst>
            <pc:docMk/>
            <pc:sldMk cId="1661189779" sldId="289"/>
            <ac:spMk id="136" creationId="{558B6A35-C099-4B5E-8EA6-E83279E929BD}"/>
          </ac:spMkLst>
        </pc:spChg>
        <pc:spChg chg="del">
          <ac:chgData name="Joanna MALESKA" userId="302de620-cdf6-47ba-a16c-565baad9dcf4" providerId="ADAL" clId="{7205C0E7-810A-4BBC-91FD-3445C9482D5C}" dt="2022-01-27T17:36:56.670" v="509" actId="478"/>
          <ac:spMkLst>
            <pc:docMk/>
            <pc:sldMk cId="1661189779" sldId="289"/>
            <ac:spMk id="137" creationId="{0DA57D6C-DDA4-4C23-B24A-734E175DD1B8}"/>
          </ac:spMkLst>
        </pc:spChg>
        <pc:spChg chg="del">
          <ac:chgData name="Joanna MALESKA" userId="302de620-cdf6-47ba-a16c-565baad9dcf4" providerId="ADAL" clId="{7205C0E7-810A-4BBC-91FD-3445C9482D5C}" dt="2022-01-27T17:36:56.670" v="509" actId="478"/>
          <ac:spMkLst>
            <pc:docMk/>
            <pc:sldMk cId="1661189779" sldId="289"/>
            <ac:spMk id="138" creationId="{4F1D840B-EB04-4670-9A5F-990CB309BCF4}"/>
          </ac:spMkLst>
        </pc:spChg>
        <pc:spChg chg="del">
          <ac:chgData name="Joanna MALESKA" userId="302de620-cdf6-47ba-a16c-565baad9dcf4" providerId="ADAL" clId="{7205C0E7-810A-4BBC-91FD-3445C9482D5C}" dt="2022-01-27T17:36:56.670" v="509" actId="478"/>
          <ac:spMkLst>
            <pc:docMk/>
            <pc:sldMk cId="1661189779" sldId="289"/>
            <ac:spMk id="147" creationId="{D1383E32-B869-4532-AB73-158C75FB9418}"/>
          </ac:spMkLst>
        </pc:spChg>
        <pc:spChg chg="del">
          <ac:chgData name="Joanna MALESKA" userId="302de620-cdf6-47ba-a16c-565baad9dcf4" providerId="ADAL" clId="{7205C0E7-810A-4BBC-91FD-3445C9482D5C}" dt="2022-01-27T17:36:56.670" v="509" actId="478"/>
          <ac:spMkLst>
            <pc:docMk/>
            <pc:sldMk cId="1661189779" sldId="289"/>
            <ac:spMk id="148" creationId="{A4F927EC-B169-4028-8B2C-6DE347D7B279}"/>
          </ac:spMkLst>
        </pc:spChg>
        <pc:spChg chg="del">
          <ac:chgData name="Joanna MALESKA" userId="302de620-cdf6-47ba-a16c-565baad9dcf4" providerId="ADAL" clId="{7205C0E7-810A-4BBC-91FD-3445C9482D5C}" dt="2022-01-27T17:37:27.464" v="512" actId="478"/>
          <ac:spMkLst>
            <pc:docMk/>
            <pc:sldMk cId="1661189779" sldId="289"/>
            <ac:spMk id="149" creationId="{8B2BE0AA-828D-49AC-A2B2-CDAF7322DD58}"/>
          </ac:spMkLst>
        </pc:spChg>
        <pc:spChg chg="mod">
          <ac:chgData name="Joanna MALESKA" userId="302de620-cdf6-47ba-a16c-565baad9dcf4" providerId="ADAL" clId="{7205C0E7-810A-4BBC-91FD-3445C9482D5C}" dt="2022-01-27T17:51:23.018" v="610" actId="20577"/>
          <ac:spMkLst>
            <pc:docMk/>
            <pc:sldMk cId="1661189779" sldId="289"/>
            <ac:spMk id="153" creationId="{00000000-0000-0000-0000-000000000000}"/>
          </ac:spMkLst>
        </pc:spChg>
        <pc:spChg chg="mod">
          <ac:chgData name="Joanna MALESKA" userId="302de620-cdf6-47ba-a16c-565baad9dcf4" providerId="ADAL" clId="{7205C0E7-810A-4BBC-91FD-3445C9482D5C}" dt="2022-01-27T18:13:00.163" v="826" actId="13926"/>
          <ac:spMkLst>
            <pc:docMk/>
            <pc:sldMk cId="1661189779" sldId="289"/>
            <ac:spMk id="154"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155" creationId="{E4F4E93A-C73D-4C95-8085-ADCFE4B3311F}"/>
          </ac:spMkLst>
        </pc:spChg>
        <pc:spChg chg="add mod">
          <ac:chgData name="Joanna MALESKA" userId="302de620-cdf6-47ba-a16c-565baad9dcf4" providerId="ADAL" clId="{7205C0E7-810A-4BBC-91FD-3445C9482D5C}" dt="2022-01-27T17:37:09.883" v="511" actId="1076"/>
          <ac:spMkLst>
            <pc:docMk/>
            <pc:sldMk cId="1661189779" sldId="289"/>
            <ac:spMk id="156" creationId="{B666C0F9-616C-427B-B192-4F4C4F55BBEB}"/>
          </ac:spMkLst>
        </pc:spChg>
        <pc:spChg chg="add mod">
          <ac:chgData name="Joanna MALESKA" userId="302de620-cdf6-47ba-a16c-565baad9dcf4" providerId="ADAL" clId="{7205C0E7-810A-4BBC-91FD-3445C9482D5C}" dt="2022-01-27T17:48:02.829" v="579" actId="20577"/>
          <ac:spMkLst>
            <pc:docMk/>
            <pc:sldMk cId="1661189779" sldId="289"/>
            <ac:spMk id="157" creationId="{1C03CDA2-358F-4465-932E-4CE08A6AE378}"/>
          </ac:spMkLst>
        </pc:spChg>
        <pc:spChg chg="add mod">
          <ac:chgData name="Joanna MALESKA" userId="302de620-cdf6-47ba-a16c-565baad9dcf4" providerId="ADAL" clId="{7205C0E7-810A-4BBC-91FD-3445C9482D5C}" dt="2022-01-27T17:50:06.412" v="592"/>
          <ac:spMkLst>
            <pc:docMk/>
            <pc:sldMk cId="1661189779" sldId="289"/>
            <ac:spMk id="159" creationId="{2D494B0F-C75D-46DD-83C2-25C980EC9CED}"/>
          </ac:spMkLst>
        </pc:spChg>
        <pc:spChg chg="add mod">
          <ac:chgData name="Joanna MALESKA" userId="302de620-cdf6-47ba-a16c-565baad9dcf4" providerId="ADAL" clId="{7205C0E7-810A-4BBC-91FD-3445C9482D5C}" dt="2022-01-27T17:54:14.743" v="659" actId="1035"/>
          <ac:spMkLst>
            <pc:docMk/>
            <pc:sldMk cId="1661189779" sldId="289"/>
            <ac:spMk id="161" creationId="{EC45A8DB-28DB-4FE2-9AD8-12B06A3A8027}"/>
          </ac:spMkLst>
        </pc:spChg>
        <pc:spChg chg="add mod">
          <ac:chgData name="Joanna MALESKA" userId="302de620-cdf6-47ba-a16c-565baad9dcf4" providerId="ADAL" clId="{7205C0E7-810A-4BBC-91FD-3445C9482D5C}" dt="2022-01-27T17:50:06.412" v="592"/>
          <ac:spMkLst>
            <pc:docMk/>
            <pc:sldMk cId="1661189779" sldId="289"/>
            <ac:spMk id="162" creationId="{FA7D12E7-98B7-45C8-8B3F-FF5BEF8EC9B8}"/>
          </ac:spMkLst>
        </pc:spChg>
        <pc:spChg chg="add mod">
          <ac:chgData name="Joanna MALESKA" userId="302de620-cdf6-47ba-a16c-565baad9dcf4" providerId="ADAL" clId="{7205C0E7-810A-4BBC-91FD-3445C9482D5C}" dt="2022-01-27T17:37:09.883" v="511" actId="1076"/>
          <ac:spMkLst>
            <pc:docMk/>
            <pc:sldMk cId="1661189779" sldId="289"/>
            <ac:spMk id="163" creationId="{85055294-4260-4481-9135-176B82E9ED3A}"/>
          </ac:spMkLst>
        </pc:spChg>
        <pc:spChg chg="mod">
          <ac:chgData name="Joanna MALESKA" userId="302de620-cdf6-47ba-a16c-565baad9dcf4" providerId="ADAL" clId="{7205C0E7-810A-4BBC-91FD-3445C9482D5C}" dt="2022-01-27T17:05:47.572" v="6"/>
          <ac:spMkLst>
            <pc:docMk/>
            <pc:sldMk cId="1661189779" sldId="289"/>
            <ac:spMk id="172" creationId="{1641DEF4-20C2-45AE-9CC0-52C3FF875E60}"/>
          </ac:spMkLst>
        </pc:spChg>
        <pc:spChg chg="del">
          <ac:chgData name="Joanna MALESKA" userId="302de620-cdf6-47ba-a16c-565baad9dcf4" providerId="ADAL" clId="{7205C0E7-810A-4BBC-91FD-3445C9482D5C}" dt="2022-01-27T17:36:56.670" v="509" actId="478"/>
          <ac:spMkLst>
            <pc:docMk/>
            <pc:sldMk cId="1661189779" sldId="289"/>
            <ac:spMk id="175" creationId="{0E328D76-6D18-4C6C-8624-92A9C0B3B195}"/>
          </ac:spMkLst>
        </pc:spChg>
        <pc:spChg chg="del">
          <ac:chgData name="Joanna MALESKA" userId="302de620-cdf6-47ba-a16c-565baad9dcf4" providerId="ADAL" clId="{7205C0E7-810A-4BBC-91FD-3445C9482D5C}" dt="2022-01-27T17:37:27.464" v="512" actId="478"/>
          <ac:spMkLst>
            <pc:docMk/>
            <pc:sldMk cId="1661189779" sldId="289"/>
            <ac:spMk id="184" creationId="{B92B894D-C6EF-42D0-9F31-9F4C0AB9B5A0}"/>
          </ac:spMkLst>
        </pc:spChg>
        <pc:spChg chg="del">
          <ac:chgData name="Joanna MALESKA" userId="302de620-cdf6-47ba-a16c-565baad9dcf4" providerId="ADAL" clId="{7205C0E7-810A-4BBC-91FD-3445C9482D5C}" dt="2022-01-27T17:37:27.464" v="512" actId="478"/>
          <ac:spMkLst>
            <pc:docMk/>
            <pc:sldMk cId="1661189779" sldId="289"/>
            <ac:spMk id="185" creationId="{828D22EC-B9A9-4443-8DF3-12322FF96208}"/>
          </ac:spMkLst>
        </pc:spChg>
        <pc:spChg chg="del">
          <ac:chgData name="Joanna MALESKA" userId="302de620-cdf6-47ba-a16c-565baad9dcf4" providerId="ADAL" clId="{7205C0E7-810A-4BBC-91FD-3445C9482D5C}" dt="2022-01-27T17:37:27.464" v="512" actId="478"/>
          <ac:spMkLst>
            <pc:docMk/>
            <pc:sldMk cId="1661189779" sldId="289"/>
            <ac:spMk id="186" creationId="{AF9ACB63-9D2D-4BA3-9D1F-28796E082DAC}"/>
          </ac:spMkLst>
        </pc:spChg>
        <pc:spChg chg="del">
          <ac:chgData name="Joanna MALESKA" userId="302de620-cdf6-47ba-a16c-565baad9dcf4" providerId="ADAL" clId="{7205C0E7-810A-4BBC-91FD-3445C9482D5C}" dt="2022-01-27T17:37:27.464" v="512" actId="478"/>
          <ac:spMkLst>
            <pc:docMk/>
            <pc:sldMk cId="1661189779" sldId="289"/>
            <ac:spMk id="187" creationId="{55074E25-7BAE-4B0C-B760-A5B18AB71A88}"/>
          </ac:spMkLst>
        </pc:spChg>
        <pc:spChg chg="del">
          <ac:chgData name="Joanna MALESKA" userId="302de620-cdf6-47ba-a16c-565baad9dcf4" providerId="ADAL" clId="{7205C0E7-810A-4BBC-91FD-3445C9482D5C}" dt="2022-01-27T17:37:42.820" v="515" actId="478"/>
          <ac:spMkLst>
            <pc:docMk/>
            <pc:sldMk cId="1661189779" sldId="289"/>
            <ac:spMk id="200" creationId="{9C88257C-B27C-4A27-BC8D-ED405D707ED1}"/>
          </ac:spMkLst>
        </pc:spChg>
        <pc:spChg chg="del">
          <ac:chgData name="Joanna MALESKA" userId="302de620-cdf6-47ba-a16c-565baad9dcf4" providerId="ADAL" clId="{7205C0E7-810A-4BBC-91FD-3445C9482D5C}" dt="2022-01-27T17:36:56.670" v="509" actId="478"/>
          <ac:spMkLst>
            <pc:docMk/>
            <pc:sldMk cId="1661189779" sldId="289"/>
            <ac:spMk id="201" creationId="{31DB9CB8-AB7D-46E9-8A34-1A4028EA99EF}"/>
          </ac:spMkLst>
        </pc:spChg>
        <pc:spChg chg="del">
          <ac:chgData name="Joanna MALESKA" userId="302de620-cdf6-47ba-a16c-565baad9dcf4" providerId="ADAL" clId="{7205C0E7-810A-4BBC-91FD-3445C9482D5C}" dt="2022-01-27T17:37:27.464" v="512" actId="478"/>
          <ac:spMkLst>
            <pc:docMk/>
            <pc:sldMk cId="1661189779" sldId="289"/>
            <ac:spMk id="202" creationId="{FF596F62-E3C7-41DE-A767-4685994BE701}"/>
          </ac:spMkLst>
        </pc:spChg>
        <pc:spChg chg="del mod">
          <ac:chgData name="Joanna MALESKA" userId="302de620-cdf6-47ba-a16c-565baad9dcf4" providerId="ADAL" clId="{7205C0E7-810A-4BBC-91FD-3445C9482D5C}" dt="2022-01-27T17:37:42.820" v="515" actId="478"/>
          <ac:spMkLst>
            <pc:docMk/>
            <pc:sldMk cId="1661189779" sldId="289"/>
            <ac:spMk id="203" creationId="{FC888209-1EDF-4D49-950F-9B42FE5306B6}"/>
          </ac:spMkLst>
        </pc:spChg>
        <pc:spChg chg="del">
          <ac:chgData name="Joanna MALESKA" userId="302de620-cdf6-47ba-a16c-565baad9dcf4" providerId="ADAL" clId="{7205C0E7-810A-4BBC-91FD-3445C9482D5C}" dt="2022-01-27T17:37:42.820" v="515" actId="478"/>
          <ac:spMkLst>
            <pc:docMk/>
            <pc:sldMk cId="1661189779" sldId="289"/>
            <ac:spMk id="204" creationId="{393E4E49-8B96-4A3D-BFDE-F0AF1B168A28}"/>
          </ac:spMkLst>
        </pc:spChg>
        <pc:spChg chg="del">
          <ac:chgData name="Joanna MALESKA" userId="302de620-cdf6-47ba-a16c-565baad9dcf4" providerId="ADAL" clId="{7205C0E7-810A-4BBC-91FD-3445C9482D5C}" dt="2022-01-27T17:37:27.464" v="512" actId="478"/>
          <ac:spMkLst>
            <pc:docMk/>
            <pc:sldMk cId="1661189779" sldId="289"/>
            <ac:spMk id="205" creationId="{FE91B187-2047-4DA9-8947-1CD730C088DC}"/>
          </ac:spMkLst>
        </pc:spChg>
        <pc:spChg chg="del">
          <ac:chgData name="Joanna MALESKA" userId="302de620-cdf6-47ba-a16c-565baad9dcf4" providerId="ADAL" clId="{7205C0E7-810A-4BBC-91FD-3445C9482D5C}" dt="2022-01-27T17:37:42.820" v="515" actId="478"/>
          <ac:spMkLst>
            <pc:docMk/>
            <pc:sldMk cId="1661189779" sldId="289"/>
            <ac:spMk id="206" creationId="{3D75E774-D93C-4627-9F0B-D4D856D2395E}"/>
          </ac:spMkLst>
        </pc:spChg>
        <pc:spChg chg="del">
          <ac:chgData name="Joanna MALESKA" userId="302de620-cdf6-47ba-a16c-565baad9dcf4" providerId="ADAL" clId="{7205C0E7-810A-4BBC-91FD-3445C9482D5C}" dt="2022-01-27T17:37:27.464" v="512" actId="478"/>
          <ac:spMkLst>
            <pc:docMk/>
            <pc:sldMk cId="1661189779" sldId="289"/>
            <ac:spMk id="207" creationId="{6CAE7D64-2D31-4092-A189-3B017D48A95C}"/>
          </ac:spMkLst>
        </pc:spChg>
        <pc:spChg chg="del">
          <ac:chgData name="Joanna MALESKA" userId="302de620-cdf6-47ba-a16c-565baad9dcf4" providerId="ADAL" clId="{7205C0E7-810A-4BBC-91FD-3445C9482D5C}" dt="2022-01-27T17:37:27.464" v="512" actId="478"/>
          <ac:spMkLst>
            <pc:docMk/>
            <pc:sldMk cId="1661189779" sldId="289"/>
            <ac:spMk id="209" creationId="{816957CB-88A2-4203-B2E3-4BE93FB18D26}"/>
          </ac:spMkLst>
        </pc:spChg>
        <pc:spChg chg="del">
          <ac:chgData name="Joanna MALESKA" userId="302de620-cdf6-47ba-a16c-565baad9dcf4" providerId="ADAL" clId="{7205C0E7-810A-4BBC-91FD-3445C9482D5C}" dt="2022-01-27T17:37:27.464" v="512" actId="478"/>
          <ac:spMkLst>
            <pc:docMk/>
            <pc:sldMk cId="1661189779" sldId="289"/>
            <ac:spMk id="210" creationId="{EC18CA77-6F0B-43FD-AD2F-F4F922B8C95D}"/>
          </ac:spMkLst>
        </pc:spChg>
        <pc:spChg chg="del">
          <ac:chgData name="Joanna MALESKA" userId="302de620-cdf6-47ba-a16c-565baad9dcf4" providerId="ADAL" clId="{7205C0E7-810A-4BBC-91FD-3445C9482D5C}" dt="2022-01-27T17:37:27.464" v="512" actId="478"/>
          <ac:spMkLst>
            <pc:docMk/>
            <pc:sldMk cId="1661189779" sldId="289"/>
            <ac:spMk id="212" creationId="{5DCAA50A-9822-44A4-A127-3D6D1C00A17A}"/>
          </ac:spMkLst>
        </pc:spChg>
        <pc:spChg chg="del">
          <ac:chgData name="Joanna MALESKA" userId="302de620-cdf6-47ba-a16c-565baad9dcf4" providerId="ADAL" clId="{7205C0E7-810A-4BBC-91FD-3445C9482D5C}" dt="2022-01-27T17:37:42.820" v="515" actId="478"/>
          <ac:spMkLst>
            <pc:docMk/>
            <pc:sldMk cId="1661189779" sldId="289"/>
            <ac:spMk id="213" creationId="{CEFD93B5-D700-45CE-8B83-B1E33BFE797A}"/>
          </ac:spMkLst>
        </pc:spChg>
        <pc:spChg chg="del">
          <ac:chgData name="Joanna MALESKA" userId="302de620-cdf6-47ba-a16c-565baad9dcf4" providerId="ADAL" clId="{7205C0E7-810A-4BBC-91FD-3445C9482D5C}" dt="2022-01-27T17:37:42.820" v="515" actId="478"/>
          <ac:spMkLst>
            <pc:docMk/>
            <pc:sldMk cId="1661189779" sldId="289"/>
            <ac:spMk id="214" creationId="{C4C28FC9-2AF9-478C-BC5C-4768A99DC508}"/>
          </ac:spMkLst>
        </pc:spChg>
        <pc:spChg chg="del">
          <ac:chgData name="Joanna MALESKA" userId="302de620-cdf6-47ba-a16c-565baad9dcf4" providerId="ADAL" clId="{7205C0E7-810A-4BBC-91FD-3445C9482D5C}" dt="2022-01-27T17:37:42.820" v="515" actId="478"/>
          <ac:spMkLst>
            <pc:docMk/>
            <pc:sldMk cId="1661189779" sldId="289"/>
            <ac:spMk id="216" creationId="{68C1341B-3D08-4D5D-A9E1-89FB25A2616C}"/>
          </ac:spMkLst>
        </pc:spChg>
        <pc:spChg chg="del">
          <ac:chgData name="Joanna MALESKA" userId="302de620-cdf6-47ba-a16c-565baad9dcf4" providerId="ADAL" clId="{7205C0E7-810A-4BBC-91FD-3445C9482D5C}" dt="2022-01-27T17:37:42.820" v="515" actId="478"/>
          <ac:spMkLst>
            <pc:docMk/>
            <pc:sldMk cId="1661189779" sldId="289"/>
            <ac:spMk id="218" creationId="{3708ABCE-0C38-415B-AC93-3F63CEA0E269}"/>
          </ac:spMkLst>
        </pc:spChg>
        <pc:spChg chg="del">
          <ac:chgData name="Joanna MALESKA" userId="302de620-cdf6-47ba-a16c-565baad9dcf4" providerId="ADAL" clId="{7205C0E7-810A-4BBC-91FD-3445C9482D5C}" dt="2022-01-27T17:37:42.820" v="515" actId="478"/>
          <ac:spMkLst>
            <pc:docMk/>
            <pc:sldMk cId="1661189779" sldId="289"/>
            <ac:spMk id="219" creationId="{948C94B1-C413-4FB3-9C68-BA316C3198E8}"/>
          </ac:spMkLst>
        </pc:spChg>
        <pc:spChg chg="add mod">
          <ac:chgData name="Joanna MALESKA" userId="302de620-cdf6-47ba-a16c-565baad9dcf4" providerId="ADAL" clId="{7205C0E7-810A-4BBC-91FD-3445C9482D5C}" dt="2022-01-27T17:37:09.883" v="511" actId="1076"/>
          <ac:spMkLst>
            <pc:docMk/>
            <pc:sldMk cId="1661189779" sldId="289"/>
            <ac:spMk id="220" creationId="{CCD38194-AA60-4649-9AA1-1B3D28265FF8}"/>
          </ac:spMkLst>
        </pc:spChg>
        <pc:spChg chg="del">
          <ac:chgData name="Joanna MALESKA" userId="302de620-cdf6-47ba-a16c-565baad9dcf4" providerId="ADAL" clId="{7205C0E7-810A-4BBC-91FD-3445C9482D5C}" dt="2022-01-27T17:37:42.820" v="515" actId="478"/>
          <ac:spMkLst>
            <pc:docMk/>
            <pc:sldMk cId="1661189779" sldId="289"/>
            <ac:spMk id="224" creationId="{D0556E4E-FA46-4CAC-B0F6-1D31A3938629}"/>
          </ac:spMkLst>
        </pc:spChg>
        <pc:spChg chg="del">
          <ac:chgData name="Joanna MALESKA" userId="302de620-cdf6-47ba-a16c-565baad9dcf4" providerId="ADAL" clId="{7205C0E7-810A-4BBC-91FD-3445C9482D5C}" dt="2022-01-27T17:37:27.464" v="512" actId="478"/>
          <ac:spMkLst>
            <pc:docMk/>
            <pc:sldMk cId="1661189779" sldId="289"/>
            <ac:spMk id="225" creationId="{05DB1E6E-FAE6-4928-BDC8-81CBC540888F}"/>
          </ac:spMkLst>
        </pc:spChg>
        <pc:spChg chg="del">
          <ac:chgData name="Joanna MALESKA" userId="302de620-cdf6-47ba-a16c-565baad9dcf4" providerId="ADAL" clId="{7205C0E7-810A-4BBC-91FD-3445C9482D5C}" dt="2022-01-27T17:37:27.464" v="512" actId="478"/>
          <ac:spMkLst>
            <pc:docMk/>
            <pc:sldMk cId="1661189779" sldId="289"/>
            <ac:spMk id="226" creationId="{D2DDFAF1-8788-4C63-B20E-F993DE43C2B0}"/>
          </ac:spMkLst>
        </pc:spChg>
        <pc:spChg chg="del">
          <ac:chgData name="Joanna MALESKA" userId="302de620-cdf6-47ba-a16c-565baad9dcf4" providerId="ADAL" clId="{7205C0E7-810A-4BBC-91FD-3445C9482D5C}" dt="2022-01-27T17:37:27.464" v="512" actId="478"/>
          <ac:spMkLst>
            <pc:docMk/>
            <pc:sldMk cId="1661189779" sldId="289"/>
            <ac:spMk id="227" creationId="{18C9F673-6A06-4869-A954-A109503886E5}"/>
          </ac:spMkLst>
        </pc:spChg>
        <pc:spChg chg="del">
          <ac:chgData name="Joanna MALESKA" userId="302de620-cdf6-47ba-a16c-565baad9dcf4" providerId="ADAL" clId="{7205C0E7-810A-4BBC-91FD-3445C9482D5C}" dt="2022-01-27T17:37:27.464" v="512" actId="478"/>
          <ac:spMkLst>
            <pc:docMk/>
            <pc:sldMk cId="1661189779" sldId="289"/>
            <ac:spMk id="229" creationId="{FA959FB2-13E1-4390-B397-8A858118C884}"/>
          </ac:spMkLst>
        </pc:spChg>
        <pc:spChg chg="del">
          <ac:chgData name="Joanna MALESKA" userId="302de620-cdf6-47ba-a16c-565baad9dcf4" providerId="ADAL" clId="{7205C0E7-810A-4BBC-91FD-3445C9482D5C}" dt="2022-01-27T17:37:27.464" v="512" actId="478"/>
          <ac:spMkLst>
            <pc:docMk/>
            <pc:sldMk cId="1661189779" sldId="289"/>
            <ac:spMk id="230" creationId="{6632279D-3A81-48D1-BF43-ECFDB6A6252C}"/>
          </ac:spMkLst>
        </pc:spChg>
        <pc:spChg chg="del">
          <ac:chgData name="Joanna MALESKA" userId="302de620-cdf6-47ba-a16c-565baad9dcf4" providerId="ADAL" clId="{7205C0E7-810A-4BBC-91FD-3445C9482D5C}" dt="2022-01-27T17:37:27.464" v="512" actId="478"/>
          <ac:spMkLst>
            <pc:docMk/>
            <pc:sldMk cId="1661189779" sldId="289"/>
            <ac:spMk id="231" creationId="{55BE468A-61E8-4468-8F6D-E3C986C606FD}"/>
          </ac:spMkLst>
        </pc:spChg>
        <pc:spChg chg="del">
          <ac:chgData name="Joanna MALESKA" userId="302de620-cdf6-47ba-a16c-565baad9dcf4" providerId="ADAL" clId="{7205C0E7-810A-4BBC-91FD-3445C9482D5C}" dt="2022-01-27T17:37:27.464" v="512" actId="478"/>
          <ac:spMkLst>
            <pc:docMk/>
            <pc:sldMk cId="1661189779" sldId="289"/>
            <ac:spMk id="232" creationId="{CB6196CD-C297-4A57-ABF6-536B3A3BBE51}"/>
          </ac:spMkLst>
        </pc:spChg>
        <pc:spChg chg="del">
          <ac:chgData name="Joanna MALESKA" userId="302de620-cdf6-47ba-a16c-565baad9dcf4" providerId="ADAL" clId="{7205C0E7-810A-4BBC-91FD-3445C9482D5C}" dt="2022-01-27T17:37:42.820" v="515" actId="478"/>
          <ac:spMkLst>
            <pc:docMk/>
            <pc:sldMk cId="1661189779" sldId="289"/>
            <ac:spMk id="243" creationId="{5F4B8AA5-C3EE-482E-AAFA-97427322F676}"/>
          </ac:spMkLst>
        </pc:spChg>
        <pc:spChg chg="del">
          <ac:chgData name="Joanna MALESKA" userId="302de620-cdf6-47ba-a16c-565baad9dcf4" providerId="ADAL" clId="{7205C0E7-810A-4BBC-91FD-3445C9482D5C}" dt="2022-01-27T17:37:42.820" v="515" actId="478"/>
          <ac:spMkLst>
            <pc:docMk/>
            <pc:sldMk cId="1661189779" sldId="289"/>
            <ac:spMk id="244" creationId="{1690DC31-7169-4CB6-8DBD-3C1F3DB01FEA}"/>
          </ac:spMkLst>
        </pc:spChg>
        <pc:spChg chg="del">
          <ac:chgData name="Joanna MALESKA" userId="302de620-cdf6-47ba-a16c-565baad9dcf4" providerId="ADAL" clId="{7205C0E7-810A-4BBC-91FD-3445C9482D5C}" dt="2022-01-27T17:37:42.820" v="515" actId="478"/>
          <ac:spMkLst>
            <pc:docMk/>
            <pc:sldMk cId="1661189779" sldId="289"/>
            <ac:spMk id="245" creationId="{BD4780F6-7674-4F35-9381-A38B60DD5C3D}"/>
          </ac:spMkLst>
        </pc:spChg>
        <pc:spChg chg="del">
          <ac:chgData name="Joanna MALESKA" userId="302de620-cdf6-47ba-a16c-565baad9dcf4" providerId="ADAL" clId="{7205C0E7-810A-4BBC-91FD-3445C9482D5C}" dt="2022-01-27T17:37:42.820" v="515" actId="478"/>
          <ac:spMkLst>
            <pc:docMk/>
            <pc:sldMk cId="1661189779" sldId="289"/>
            <ac:spMk id="246" creationId="{B2846315-072F-4B7C-B388-B605008D085D}"/>
          </ac:spMkLst>
        </pc:spChg>
        <pc:spChg chg="del">
          <ac:chgData name="Joanna MALESKA" userId="302de620-cdf6-47ba-a16c-565baad9dcf4" providerId="ADAL" clId="{7205C0E7-810A-4BBC-91FD-3445C9482D5C}" dt="2022-01-27T17:37:42.820" v="515" actId="478"/>
          <ac:spMkLst>
            <pc:docMk/>
            <pc:sldMk cId="1661189779" sldId="289"/>
            <ac:spMk id="247" creationId="{39B5F36B-3152-489C-8467-5974EE27B282}"/>
          </ac:spMkLst>
        </pc:spChg>
        <pc:spChg chg="del">
          <ac:chgData name="Joanna MALESKA" userId="302de620-cdf6-47ba-a16c-565baad9dcf4" providerId="ADAL" clId="{7205C0E7-810A-4BBC-91FD-3445C9482D5C}" dt="2022-01-27T17:37:42.820" v="515" actId="478"/>
          <ac:spMkLst>
            <pc:docMk/>
            <pc:sldMk cId="1661189779" sldId="289"/>
            <ac:spMk id="248" creationId="{0021B729-F9BB-4B59-8DFD-B241B8FE4863}"/>
          </ac:spMkLst>
        </pc:spChg>
        <pc:spChg chg="del">
          <ac:chgData name="Joanna MALESKA" userId="302de620-cdf6-47ba-a16c-565baad9dcf4" providerId="ADAL" clId="{7205C0E7-810A-4BBC-91FD-3445C9482D5C}" dt="2022-01-27T17:37:42.820" v="515" actId="478"/>
          <ac:spMkLst>
            <pc:docMk/>
            <pc:sldMk cId="1661189779" sldId="289"/>
            <ac:spMk id="249" creationId="{6D335BC3-151E-4CE4-884D-097A5290364A}"/>
          </ac:spMkLst>
        </pc:spChg>
        <pc:spChg chg="del">
          <ac:chgData name="Joanna MALESKA" userId="302de620-cdf6-47ba-a16c-565baad9dcf4" providerId="ADAL" clId="{7205C0E7-810A-4BBC-91FD-3445C9482D5C}" dt="2022-01-27T17:37:42.820" v="515" actId="478"/>
          <ac:spMkLst>
            <pc:docMk/>
            <pc:sldMk cId="1661189779" sldId="289"/>
            <ac:spMk id="250" creationId="{1D1F586F-472C-4043-852D-91FA67D9EEDC}"/>
          </ac:spMkLst>
        </pc:spChg>
        <pc:spChg chg="del">
          <ac:chgData name="Joanna MALESKA" userId="302de620-cdf6-47ba-a16c-565baad9dcf4" providerId="ADAL" clId="{7205C0E7-810A-4BBC-91FD-3445C9482D5C}" dt="2022-01-27T17:37:42.820" v="515" actId="478"/>
          <ac:spMkLst>
            <pc:docMk/>
            <pc:sldMk cId="1661189779" sldId="289"/>
            <ac:spMk id="251" creationId="{8B77B2BB-CFEE-4779-BAC4-70F96FDA30BE}"/>
          </ac:spMkLst>
        </pc:spChg>
        <pc:spChg chg="del">
          <ac:chgData name="Joanna MALESKA" userId="302de620-cdf6-47ba-a16c-565baad9dcf4" providerId="ADAL" clId="{7205C0E7-810A-4BBC-91FD-3445C9482D5C}" dt="2022-01-27T17:36:56.670" v="509" actId="478"/>
          <ac:spMkLst>
            <pc:docMk/>
            <pc:sldMk cId="1661189779" sldId="289"/>
            <ac:spMk id="253"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254"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256" creationId="{00000000-0000-0000-0000-000000000000}"/>
          </ac:spMkLst>
        </pc:spChg>
        <pc:spChg chg="add mod">
          <ac:chgData name="Joanna MALESKA" userId="302de620-cdf6-47ba-a16c-565baad9dcf4" providerId="ADAL" clId="{7205C0E7-810A-4BBC-91FD-3445C9482D5C}" dt="2022-01-27T17:37:09.883" v="511" actId="1076"/>
          <ac:spMkLst>
            <pc:docMk/>
            <pc:sldMk cId="1661189779" sldId="289"/>
            <ac:spMk id="258" creationId="{38925FF7-5A0F-4F7B-8F13-4615746E7508}"/>
          </ac:spMkLst>
        </pc:spChg>
        <pc:spChg chg="del">
          <ac:chgData name="Joanna MALESKA" userId="302de620-cdf6-47ba-a16c-565baad9dcf4" providerId="ADAL" clId="{7205C0E7-810A-4BBC-91FD-3445C9482D5C}" dt="2022-01-27T17:36:56.670" v="509" actId="478"/>
          <ac:spMkLst>
            <pc:docMk/>
            <pc:sldMk cId="1661189779" sldId="289"/>
            <ac:spMk id="259"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260" creationId="{40002796-5E9A-480E-9208-E1D21CEF0ACD}"/>
          </ac:spMkLst>
        </pc:spChg>
        <pc:spChg chg="del">
          <ac:chgData name="Joanna MALESKA" userId="302de620-cdf6-47ba-a16c-565baad9dcf4" providerId="ADAL" clId="{7205C0E7-810A-4BBC-91FD-3445C9482D5C}" dt="2022-01-27T17:37:42.820" v="515" actId="478"/>
          <ac:spMkLst>
            <pc:docMk/>
            <pc:sldMk cId="1661189779" sldId="289"/>
            <ac:spMk id="262" creationId="{42C78A0C-46B9-4220-8CD4-05102F89FE5B}"/>
          </ac:spMkLst>
        </pc:spChg>
        <pc:spChg chg="del">
          <ac:chgData name="Joanna MALESKA" userId="302de620-cdf6-47ba-a16c-565baad9dcf4" providerId="ADAL" clId="{7205C0E7-810A-4BBC-91FD-3445C9482D5C}" dt="2022-01-27T17:37:42.820" v="515" actId="478"/>
          <ac:spMkLst>
            <pc:docMk/>
            <pc:sldMk cId="1661189779" sldId="289"/>
            <ac:spMk id="263" creationId="{0AA8458F-B7B7-455B-85E3-FFD20218CF45}"/>
          </ac:spMkLst>
        </pc:spChg>
        <pc:spChg chg="add mod">
          <ac:chgData name="Joanna MALESKA" userId="302de620-cdf6-47ba-a16c-565baad9dcf4" providerId="ADAL" clId="{7205C0E7-810A-4BBC-91FD-3445C9482D5C}" dt="2022-01-27T17:37:09.883" v="511" actId="1076"/>
          <ac:spMkLst>
            <pc:docMk/>
            <pc:sldMk cId="1661189779" sldId="289"/>
            <ac:spMk id="264" creationId="{70CB6AC6-EDBF-4DE9-AD77-2A2D2ECA6E4C}"/>
          </ac:spMkLst>
        </pc:spChg>
        <pc:spChg chg="add mod">
          <ac:chgData name="Joanna MALESKA" userId="302de620-cdf6-47ba-a16c-565baad9dcf4" providerId="ADAL" clId="{7205C0E7-810A-4BBC-91FD-3445C9482D5C}" dt="2022-01-27T17:37:09.883" v="511" actId="1076"/>
          <ac:spMkLst>
            <pc:docMk/>
            <pc:sldMk cId="1661189779" sldId="289"/>
            <ac:spMk id="265" creationId="{E24D0934-A69D-44EA-BB69-ACDD1F1FE489}"/>
          </ac:spMkLst>
        </pc:spChg>
        <pc:spChg chg="add mod">
          <ac:chgData name="Joanna MALESKA" userId="302de620-cdf6-47ba-a16c-565baad9dcf4" providerId="ADAL" clId="{7205C0E7-810A-4BBC-91FD-3445C9482D5C}" dt="2022-01-27T17:37:09.883" v="511" actId="1076"/>
          <ac:spMkLst>
            <pc:docMk/>
            <pc:sldMk cId="1661189779" sldId="289"/>
            <ac:spMk id="266" creationId="{8823F97A-C0F1-45AF-89BF-CC25EA1FD072}"/>
          </ac:spMkLst>
        </pc:spChg>
        <pc:spChg chg="add mod">
          <ac:chgData name="Joanna MALESKA" userId="302de620-cdf6-47ba-a16c-565baad9dcf4" providerId="ADAL" clId="{7205C0E7-810A-4BBC-91FD-3445C9482D5C}" dt="2022-01-27T17:37:09.883" v="511" actId="1076"/>
          <ac:spMkLst>
            <pc:docMk/>
            <pc:sldMk cId="1661189779" sldId="289"/>
            <ac:spMk id="267" creationId="{5AF0FD65-5F6E-46C8-B5D1-40A6747BA261}"/>
          </ac:spMkLst>
        </pc:spChg>
        <pc:spChg chg="add mod">
          <ac:chgData name="Joanna MALESKA" userId="302de620-cdf6-47ba-a16c-565baad9dcf4" providerId="ADAL" clId="{7205C0E7-810A-4BBC-91FD-3445C9482D5C}" dt="2022-01-27T17:37:09.883" v="511" actId="1076"/>
          <ac:spMkLst>
            <pc:docMk/>
            <pc:sldMk cId="1661189779" sldId="289"/>
            <ac:spMk id="268" creationId="{D308DD04-B8FE-4C2B-B6C7-E357573C0505}"/>
          </ac:spMkLst>
        </pc:spChg>
        <pc:spChg chg="add mod">
          <ac:chgData name="Joanna MALESKA" userId="302de620-cdf6-47ba-a16c-565baad9dcf4" providerId="ADAL" clId="{7205C0E7-810A-4BBC-91FD-3445C9482D5C}" dt="2022-01-27T17:37:09.883" v="511" actId="1076"/>
          <ac:spMkLst>
            <pc:docMk/>
            <pc:sldMk cId="1661189779" sldId="289"/>
            <ac:spMk id="269" creationId="{1D8DB54A-89C7-4C29-BE21-39F35A3E00EF}"/>
          </ac:spMkLst>
        </pc:spChg>
        <pc:spChg chg="add mod">
          <ac:chgData name="Joanna MALESKA" userId="302de620-cdf6-47ba-a16c-565baad9dcf4" providerId="ADAL" clId="{7205C0E7-810A-4BBC-91FD-3445C9482D5C}" dt="2022-01-27T17:37:09.883" v="511" actId="1076"/>
          <ac:spMkLst>
            <pc:docMk/>
            <pc:sldMk cId="1661189779" sldId="289"/>
            <ac:spMk id="270" creationId="{CF74A828-C50D-4809-B257-3059CBCAC175}"/>
          </ac:spMkLst>
        </pc:spChg>
        <pc:spChg chg="add mod">
          <ac:chgData name="Joanna MALESKA" userId="302de620-cdf6-47ba-a16c-565baad9dcf4" providerId="ADAL" clId="{7205C0E7-810A-4BBC-91FD-3445C9482D5C}" dt="2022-01-27T17:37:09.883" v="511" actId="1076"/>
          <ac:spMkLst>
            <pc:docMk/>
            <pc:sldMk cId="1661189779" sldId="289"/>
            <ac:spMk id="271" creationId="{18A61A9A-C0BB-453F-818A-C9A0EF590538}"/>
          </ac:spMkLst>
        </pc:spChg>
        <pc:spChg chg="add mod">
          <ac:chgData name="Joanna MALESKA" userId="302de620-cdf6-47ba-a16c-565baad9dcf4" providerId="ADAL" clId="{7205C0E7-810A-4BBC-91FD-3445C9482D5C}" dt="2022-01-27T17:37:09.883" v="511" actId="1076"/>
          <ac:spMkLst>
            <pc:docMk/>
            <pc:sldMk cId="1661189779" sldId="289"/>
            <ac:spMk id="272" creationId="{DBD0F451-0322-4AE0-8B2A-941DD7B3C081}"/>
          </ac:spMkLst>
        </pc:spChg>
        <pc:spChg chg="add mod">
          <ac:chgData name="Joanna MALESKA" userId="302de620-cdf6-47ba-a16c-565baad9dcf4" providerId="ADAL" clId="{7205C0E7-810A-4BBC-91FD-3445C9482D5C}" dt="2022-01-27T17:37:09.883" v="511" actId="1076"/>
          <ac:spMkLst>
            <pc:docMk/>
            <pc:sldMk cId="1661189779" sldId="289"/>
            <ac:spMk id="274" creationId="{E02FE66A-3902-4494-8056-EF475E489AE0}"/>
          </ac:spMkLst>
        </pc:spChg>
        <pc:spChg chg="add mod">
          <ac:chgData name="Joanna MALESKA" userId="302de620-cdf6-47ba-a16c-565baad9dcf4" providerId="ADAL" clId="{7205C0E7-810A-4BBC-91FD-3445C9482D5C}" dt="2022-01-27T17:37:09.883" v="511" actId="1076"/>
          <ac:spMkLst>
            <pc:docMk/>
            <pc:sldMk cId="1661189779" sldId="289"/>
            <ac:spMk id="275" creationId="{F562E24A-AEAB-4D92-AD88-6818647A7688}"/>
          </ac:spMkLst>
        </pc:spChg>
        <pc:spChg chg="add mod">
          <ac:chgData name="Joanna MALESKA" userId="302de620-cdf6-47ba-a16c-565baad9dcf4" providerId="ADAL" clId="{7205C0E7-810A-4BBC-91FD-3445C9482D5C}" dt="2022-01-27T17:37:09.883" v="511" actId="1076"/>
          <ac:spMkLst>
            <pc:docMk/>
            <pc:sldMk cId="1661189779" sldId="289"/>
            <ac:spMk id="276" creationId="{76A38DCE-B6D7-41CD-9455-CA284B26A71B}"/>
          </ac:spMkLst>
        </pc:spChg>
        <pc:spChg chg="add mod">
          <ac:chgData name="Joanna MALESKA" userId="302de620-cdf6-47ba-a16c-565baad9dcf4" providerId="ADAL" clId="{7205C0E7-810A-4BBC-91FD-3445C9482D5C}" dt="2022-01-27T17:37:09.883" v="511" actId="1076"/>
          <ac:spMkLst>
            <pc:docMk/>
            <pc:sldMk cId="1661189779" sldId="289"/>
            <ac:spMk id="278" creationId="{CA256CC1-03ED-46FC-9D19-5C976A73929B}"/>
          </ac:spMkLst>
        </pc:spChg>
        <pc:spChg chg="add mod">
          <ac:chgData name="Joanna MALESKA" userId="302de620-cdf6-47ba-a16c-565baad9dcf4" providerId="ADAL" clId="{7205C0E7-810A-4BBC-91FD-3445C9482D5C}" dt="2022-01-27T17:37:09.883" v="511" actId="1076"/>
          <ac:spMkLst>
            <pc:docMk/>
            <pc:sldMk cId="1661189779" sldId="289"/>
            <ac:spMk id="279" creationId="{0192FB26-BD37-4475-B16D-4AFA68741039}"/>
          </ac:spMkLst>
        </pc:spChg>
        <pc:spChg chg="add mod">
          <ac:chgData name="Joanna MALESKA" userId="302de620-cdf6-47ba-a16c-565baad9dcf4" providerId="ADAL" clId="{7205C0E7-810A-4BBC-91FD-3445C9482D5C}" dt="2022-01-27T17:37:09.883" v="511" actId="1076"/>
          <ac:spMkLst>
            <pc:docMk/>
            <pc:sldMk cId="1661189779" sldId="289"/>
            <ac:spMk id="281" creationId="{781CC19F-A63B-4188-9651-169D906FDFB6}"/>
          </ac:spMkLst>
        </pc:spChg>
        <pc:spChg chg="add mod">
          <ac:chgData name="Joanna MALESKA" userId="302de620-cdf6-47ba-a16c-565baad9dcf4" providerId="ADAL" clId="{7205C0E7-810A-4BBC-91FD-3445C9482D5C}" dt="2022-01-27T17:37:09.883" v="511" actId="1076"/>
          <ac:spMkLst>
            <pc:docMk/>
            <pc:sldMk cId="1661189779" sldId="289"/>
            <ac:spMk id="283" creationId="{59D28DB3-9EE5-4BE1-9016-30B2E653611B}"/>
          </ac:spMkLst>
        </pc:spChg>
        <pc:spChg chg="add mod">
          <ac:chgData name="Joanna MALESKA" userId="302de620-cdf6-47ba-a16c-565baad9dcf4" providerId="ADAL" clId="{7205C0E7-810A-4BBC-91FD-3445C9482D5C}" dt="2022-01-27T17:37:09.883" v="511" actId="1076"/>
          <ac:spMkLst>
            <pc:docMk/>
            <pc:sldMk cId="1661189779" sldId="289"/>
            <ac:spMk id="284" creationId="{9B780104-B04C-44B9-87FA-394BC4814CA9}"/>
          </ac:spMkLst>
        </pc:spChg>
        <pc:spChg chg="add mod">
          <ac:chgData name="Joanna MALESKA" userId="302de620-cdf6-47ba-a16c-565baad9dcf4" providerId="ADAL" clId="{7205C0E7-810A-4BBC-91FD-3445C9482D5C}" dt="2022-01-27T17:37:09.883" v="511" actId="1076"/>
          <ac:spMkLst>
            <pc:docMk/>
            <pc:sldMk cId="1661189779" sldId="289"/>
            <ac:spMk id="285" creationId="{0C1327A6-081A-4F6F-A7F2-7A4FB6525B5F}"/>
          </ac:spMkLst>
        </pc:spChg>
        <pc:spChg chg="add mod">
          <ac:chgData name="Joanna MALESKA" userId="302de620-cdf6-47ba-a16c-565baad9dcf4" providerId="ADAL" clId="{7205C0E7-810A-4BBC-91FD-3445C9482D5C}" dt="2022-01-27T17:37:09.883" v="511" actId="1076"/>
          <ac:spMkLst>
            <pc:docMk/>
            <pc:sldMk cId="1661189779" sldId="289"/>
            <ac:spMk id="286" creationId="{884E8910-9771-40AA-9284-D0AF03C62C46}"/>
          </ac:spMkLst>
        </pc:spChg>
        <pc:spChg chg="add mod">
          <ac:chgData name="Joanna MALESKA" userId="302de620-cdf6-47ba-a16c-565baad9dcf4" providerId="ADAL" clId="{7205C0E7-810A-4BBC-91FD-3445C9482D5C}" dt="2022-01-27T17:37:09.883" v="511" actId="1076"/>
          <ac:spMkLst>
            <pc:docMk/>
            <pc:sldMk cId="1661189779" sldId="289"/>
            <ac:spMk id="288" creationId="{44F9B39D-3B8D-4350-8C1B-00E4BC96EFC8}"/>
          </ac:spMkLst>
        </pc:spChg>
        <pc:spChg chg="add mod">
          <ac:chgData name="Joanna MALESKA" userId="302de620-cdf6-47ba-a16c-565baad9dcf4" providerId="ADAL" clId="{7205C0E7-810A-4BBC-91FD-3445C9482D5C}" dt="2022-01-27T17:37:38.184" v="514" actId="1076"/>
          <ac:spMkLst>
            <pc:docMk/>
            <pc:sldMk cId="1661189779" sldId="289"/>
            <ac:spMk id="289" creationId="{3E425086-881D-49BE-A434-0CFD1ADECE04}"/>
          </ac:spMkLst>
        </pc:spChg>
        <pc:spChg chg="add mod">
          <ac:chgData name="Joanna MALESKA" userId="302de620-cdf6-47ba-a16c-565baad9dcf4" providerId="ADAL" clId="{7205C0E7-810A-4BBC-91FD-3445C9482D5C}" dt="2022-01-27T17:48:08.547" v="581" actId="20577"/>
          <ac:spMkLst>
            <pc:docMk/>
            <pc:sldMk cId="1661189779" sldId="289"/>
            <ac:spMk id="290" creationId="{569C96A5-BACC-43AB-9B84-5C3555A5A851}"/>
          </ac:spMkLst>
        </pc:spChg>
        <pc:spChg chg="add mod">
          <ac:chgData name="Joanna MALESKA" userId="302de620-cdf6-47ba-a16c-565baad9dcf4" providerId="ADAL" clId="{7205C0E7-810A-4BBC-91FD-3445C9482D5C}" dt="2022-01-27T17:54:14.743" v="659" actId="1035"/>
          <ac:spMkLst>
            <pc:docMk/>
            <pc:sldMk cId="1661189779" sldId="289"/>
            <ac:spMk id="292" creationId="{0BBFB083-53CD-4B22-BF60-5BF49F1D74E0}"/>
          </ac:spMkLst>
        </pc:spChg>
        <pc:spChg chg="mod">
          <ac:chgData name="Joanna MALESKA" userId="302de620-cdf6-47ba-a16c-565baad9dcf4" providerId="ADAL" clId="{7205C0E7-810A-4BBC-91FD-3445C9482D5C}" dt="2022-01-27T17:38:32.773" v="559" actId="1035"/>
          <ac:spMkLst>
            <pc:docMk/>
            <pc:sldMk cId="1661189779" sldId="289"/>
            <ac:spMk id="302" creationId="{00000000-0000-0000-0000-000000000000}"/>
          </ac:spMkLst>
        </pc:spChg>
        <pc:spChg chg="add mod">
          <ac:chgData name="Joanna MALESKA" userId="302de620-cdf6-47ba-a16c-565baad9dcf4" providerId="ADAL" clId="{7205C0E7-810A-4BBC-91FD-3445C9482D5C}" dt="2022-01-27T17:50:06.412" v="592"/>
          <ac:spMkLst>
            <pc:docMk/>
            <pc:sldMk cId="1661189779" sldId="289"/>
            <ac:spMk id="305" creationId="{A153A390-ED27-4CDA-8B5D-48412A258E99}"/>
          </ac:spMkLst>
        </pc:spChg>
        <pc:spChg chg="add mod">
          <ac:chgData name="Joanna MALESKA" userId="302de620-cdf6-47ba-a16c-565baad9dcf4" providerId="ADAL" clId="{7205C0E7-810A-4BBC-91FD-3445C9482D5C}" dt="2022-01-27T17:37:38.184" v="514" actId="1076"/>
          <ac:spMkLst>
            <pc:docMk/>
            <pc:sldMk cId="1661189779" sldId="289"/>
            <ac:spMk id="307" creationId="{3C84E6AE-6161-4A10-9009-EC786CAF1388}"/>
          </ac:spMkLst>
        </pc:spChg>
        <pc:spChg chg="add mod">
          <ac:chgData name="Joanna MALESKA" userId="302de620-cdf6-47ba-a16c-565baad9dcf4" providerId="ADAL" clId="{7205C0E7-810A-4BBC-91FD-3445C9482D5C}" dt="2022-01-27T17:37:38.184" v="514" actId="1076"/>
          <ac:spMkLst>
            <pc:docMk/>
            <pc:sldMk cId="1661189779" sldId="289"/>
            <ac:spMk id="308" creationId="{7598ACD7-19F0-4F3B-9B06-31B6FF15B8C2}"/>
          </ac:spMkLst>
        </pc:spChg>
        <pc:spChg chg="add mod">
          <ac:chgData name="Joanna MALESKA" userId="302de620-cdf6-47ba-a16c-565baad9dcf4" providerId="ADAL" clId="{7205C0E7-810A-4BBC-91FD-3445C9482D5C}" dt="2022-01-27T17:37:38.184" v="514" actId="1076"/>
          <ac:spMkLst>
            <pc:docMk/>
            <pc:sldMk cId="1661189779" sldId="289"/>
            <ac:spMk id="310" creationId="{7E30E778-6660-496C-A870-2466685A6E58}"/>
          </ac:spMkLst>
        </pc:spChg>
        <pc:spChg chg="add mod">
          <ac:chgData name="Joanna MALESKA" userId="302de620-cdf6-47ba-a16c-565baad9dcf4" providerId="ADAL" clId="{7205C0E7-810A-4BBC-91FD-3445C9482D5C}" dt="2022-01-27T17:37:38.184" v="514" actId="1076"/>
          <ac:spMkLst>
            <pc:docMk/>
            <pc:sldMk cId="1661189779" sldId="289"/>
            <ac:spMk id="311" creationId="{2F9A1260-DF77-46C1-AB9F-5A5C90BA827C}"/>
          </ac:spMkLst>
        </pc:spChg>
        <pc:spChg chg="add mod">
          <ac:chgData name="Joanna MALESKA" userId="302de620-cdf6-47ba-a16c-565baad9dcf4" providerId="ADAL" clId="{7205C0E7-810A-4BBC-91FD-3445C9482D5C}" dt="2022-01-27T17:37:38.184" v="514" actId="1076"/>
          <ac:spMkLst>
            <pc:docMk/>
            <pc:sldMk cId="1661189779" sldId="289"/>
            <ac:spMk id="313" creationId="{46BED2A4-0995-4A5D-B7FD-85F87EF3FF7D}"/>
          </ac:spMkLst>
        </pc:spChg>
        <pc:spChg chg="add mod">
          <ac:chgData name="Joanna MALESKA" userId="302de620-cdf6-47ba-a16c-565baad9dcf4" providerId="ADAL" clId="{7205C0E7-810A-4BBC-91FD-3445C9482D5C}" dt="2022-01-27T17:37:38.184" v="514" actId="1076"/>
          <ac:spMkLst>
            <pc:docMk/>
            <pc:sldMk cId="1661189779" sldId="289"/>
            <ac:spMk id="314" creationId="{3802AA9D-B49F-40E3-8450-1031CAEDF10E}"/>
          </ac:spMkLst>
        </pc:spChg>
        <pc:spChg chg="add mod">
          <ac:chgData name="Joanna MALESKA" userId="302de620-cdf6-47ba-a16c-565baad9dcf4" providerId="ADAL" clId="{7205C0E7-810A-4BBC-91FD-3445C9482D5C}" dt="2022-01-27T17:37:38.184" v="514" actId="1076"/>
          <ac:spMkLst>
            <pc:docMk/>
            <pc:sldMk cId="1661189779" sldId="289"/>
            <ac:spMk id="315" creationId="{49978213-6091-4DC7-8233-EE0B092E977C}"/>
          </ac:spMkLst>
        </pc:spChg>
        <pc:spChg chg="add mod">
          <ac:chgData name="Joanna MALESKA" userId="302de620-cdf6-47ba-a16c-565baad9dcf4" providerId="ADAL" clId="{7205C0E7-810A-4BBC-91FD-3445C9482D5C}" dt="2022-01-27T17:37:38.184" v="514" actId="1076"/>
          <ac:spMkLst>
            <pc:docMk/>
            <pc:sldMk cId="1661189779" sldId="289"/>
            <ac:spMk id="316" creationId="{6775598C-25D3-425E-949A-4B18680A7B10}"/>
          </ac:spMkLst>
        </pc:spChg>
        <pc:spChg chg="add mod">
          <ac:chgData name="Joanna MALESKA" userId="302de620-cdf6-47ba-a16c-565baad9dcf4" providerId="ADAL" clId="{7205C0E7-810A-4BBC-91FD-3445C9482D5C}" dt="2022-01-27T17:50:06.412" v="592"/>
          <ac:spMkLst>
            <pc:docMk/>
            <pc:sldMk cId="1661189779" sldId="289"/>
            <ac:spMk id="317" creationId="{C8056DB8-A15C-4854-BD82-179F4E8D35E1}"/>
          </ac:spMkLst>
        </pc:spChg>
        <pc:spChg chg="add mod">
          <ac:chgData name="Joanna MALESKA" userId="302de620-cdf6-47ba-a16c-565baad9dcf4" providerId="ADAL" clId="{7205C0E7-810A-4BBC-91FD-3445C9482D5C}" dt="2022-01-27T17:37:38.184" v="514" actId="1076"/>
          <ac:spMkLst>
            <pc:docMk/>
            <pc:sldMk cId="1661189779" sldId="289"/>
            <ac:spMk id="319" creationId="{2F7A5994-758D-465D-81AD-F0659977F8AE}"/>
          </ac:spMkLst>
        </pc:spChg>
        <pc:spChg chg="add mod">
          <ac:chgData name="Joanna MALESKA" userId="302de620-cdf6-47ba-a16c-565baad9dcf4" providerId="ADAL" clId="{7205C0E7-810A-4BBC-91FD-3445C9482D5C}" dt="2022-01-27T17:37:38.184" v="514" actId="1076"/>
          <ac:spMkLst>
            <pc:docMk/>
            <pc:sldMk cId="1661189779" sldId="289"/>
            <ac:spMk id="320" creationId="{5D69F772-748B-410B-9EA3-30E1FDA67770}"/>
          </ac:spMkLst>
        </pc:spChg>
        <pc:spChg chg="add mod">
          <ac:chgData name="Joanna MALESKA" userId="302de620-cdf6-47ba-a16c-565baad9dcf4" providerId="ADAL" clId="{7205C0E7-810A-4BBC-91FD-3445C9482D5C}" dt="2022-01-27T17:37:38.184" v="514" actId="1076"/>
          <ac:spMkLst>
            <pc:docMk/>
            <pc:sldMk cId="1661189779" sldId="289"/>
            <ac:spMk id="321" creationId="{67A175B0-F940-4765-87C8-C5CDF293E30B}"/>
          </ac:spMkLst>
        </pc:spChg>
        <pc:spChg chg="add mod">
          <ac:chgData name="Joanna MALESKA" userId="302de620-cdf6-47ba-a16c-565baad9dcf4" providerId="ADAL" clId="{7205C0E7-810A-4BBC-91FD-3445C9482D5C}" dt="2022-01-27T17:37:38.184" v="514" actId="1076"/>
          <ac:spMkLst>
            <pc:docMk/>
            <pc:sldMk cId="1661189779" sldId="289"/>
            <ac:spMk id="322" creationId="{E55DF464-A2F3-4ACC-B3FB-CF5E96A4270C}"/>
          </ac:spMkLst>
        </pc:spChg>
        <pc:spChg chg="add mod">
          <ac:chgData name="Joanna MALESKA" userId="302de620-cdf6-47ba-a16c-565baad9dcf4" providerId="ADAL" clId="{7205C0E7-810A-4BBC-91FD-3445C9482D5C}" dt="2022-01-27T17:37:38.184" v="514" actId="1076"/>
          <ac:spMkLst>
            <pc:docMk/>
            <pc:sldMk cId="1661189779" sldId="289"/>
            <ac:spMk id="323" creationId="{345AAE5E-897C-475D-95FA-3245323855B0}"/>
          </ac:spMkLst>
        </pc:spChg>
        <pc:spChg chg="add mod">
          <ac:chgData name="Joanna MALESKA" userId="302de620-cdf6-47ba-a16c-565baad9dcf4" providerId="ADAL" clId="{7205C0E7-810A-4BBC-91FD-3445C9482D5C}" dt="2022-01-27T17:37:38.184" v="514" actId="1076"/>
          <ac:spMkLst>
            <pc:docMk/>
            <pc:sldMk cId="1661189779" sldId="289"/>
            <ac:spMk id="324" creationId="{3AC43D56-83AC-4C75-9ED5-9DC29DEF32B9}"/>
          </ac:spMkLst>
        </pc:spChg>
        <pc:spChg chg="del">
          <ac:chgData name="Joanna MALESKA" userId="302de620-cdf6-47ba-a16c-565baad9dcf4" providerId="ADAL" clId="{7205C0E7-810A-4BBC-91FD-3445C9482D5C}" dt="2022-01-27T17:36:56.670" v="509" actId="478"/>
          <ac:spMkLst>
            <pc:docMk/>
            <pc:sldMk cId="1661189779" sldId="289"/>
            <ac:spMk id="325" creationId="{00000000-0000-0000-0000-000000000000}"/>
          </ac:spMkLst>
        </pc:spChg>
        <pc:spChg chg="add mod">
          <ac:chgData name="Joanna MALESKA" userId="302de620-cdf6-47ba-a16c-565baad9dcf4" providerId="ADAL" clId="{7205C0E7-810A-4BBC-91FD-3445C9482D5C}" dt="2022-01-27T17:37:38.184" v="514" actId="1076"/>
          <ac:spMkLst>
            <pc:docMk/>
            <pc:sldMk cId="1661189779" sldId="289"/>
            <ac:spMk id="326" creationId="{C7424720-5A82-477E-8407-0BF8E89CDD9B}"/>
          </ac:spMkLst>
        </pc:spChg>
        <pc:spChg chg="add mod">
          <ac:chgData name="Joanna MALESKA" userId="302de620-cdf6-47ba-a16c-565baad9dcf4" providerId="ADAL" clId="{7205C0E7-810A-4BBC-91FD-3445C9482D5C}" dt="2022-01-27T17:37:38.184" v="514" actId="1076"/>
          <ac:spMkLst>
            <pc:docMk/>
            <pc:sldMk cId="1661189779" sldId="289"/>
            <ac:spMk id="327" creationId="{6942DD61-E824-44C0-8A7D-AE2839B40F75}"/>
          </ac:spMkLst>
        </pc:spChg>
        <pc:spChg chg="add mod">
          <ac:chgData name="Joanna MALESKA" userId="302de620-cdf6-47ba-a16c-565baad9dcf4" providerId="ADAL" clId="{7205C0E7-810A-4BBC-91FD-3445C9482D5C}" dt="2022-01-27T17:37:38.184" v="514" actId="1076"/>
          <ac:spMkLst>
            <pc:docMk/>
            <pc:sldMk cId="1661189779" sldId="289"/>
            <ac:spMk id="328" creationId="{34E55E96-7C8B-425F-ACF2-68A371D811B0}"/>
          </ac:spMkLst>
        </pc:spChg>
        <pc:spChg chg="add mod">
          <ac:chgData name="Joanna MALESKA" userId="302de620-cdf6-47ba-a16c-565baad9dcf4" providerId="ADAL" clId="{7205C0E7-810A-4BBC-91FD-3445C9482D5C}" dt="2022-01-27T17:37:38.184" v="514" actId="1076"/>
          <ac:spMkLst>
            <pc:docMk/>
            <pc:sldMk cId="1661189779" sldId="289"/>
            <ac:spMk id="329" creationId="{D4654AEE-9FE6-432E-9E21-BFCF2F7238AE}"/>
          </ac:spMkLst>
        </pc:spChg>
        <pc:spChg chg="add mod">
          <ac:chgData name="Joanna MALESKA" userId="302de620-cdf6-47ba-a16c-565baad9dcf4" providerId="ADAL" clId="{7205C0E7-810A-4BBC-91FD-3445C9482D5C}" dt="2022-01-27T17:37:38.184" v="514" actId="1076"/>
          <ac:spMkLst>
            <pc:docMk/>
            <pc:sldMk cId="1661189779" sldId="289"/>
            <ac:spMk id="330" creationId="{BF016FD4-7587-4684-8D83-A775B6431774}"/>
          </ac:spMkLst>
        </pc:spChg>
        <pc:spChg chg="add mod">
          <ac:chgData name="Joanna MALESKA" userId="302de620-cdf6-47ba-a16c-565baad9dcf4" providerId="ADAL" clId="{7205C0E7-810A-4BBC-91FD-3445C9482D5C}" dt="2022-01-27T17:37:38.184" v="514" actId="1076"/>
          <ac:spMkLst>
            <pc:docMk/>
            <pc:sldMk cId="1661189779" sldId="289"/>
            <ac:spMk id="331" creationId="{499D4BAA-7CA2-4BAB-95D1-679E4DC3D0FD}"/>
          </ac:spMkLst>
        </pc:spChg>
        <pc:spChg chg="add mod">
          <ac:chgData name="Joanna MALESKA" userId="302de620-cdf6-47ba-a16c-565baad9dcf4" providerId="ADAL" clId="{7205C0E7-810A-4BBC-91FD-3445C9482D5C}" dt="2022-01-27T17:37:38.184" v="514" actId="1076"/>
          <ac:spMkLst>
            <pc:docMk/>
            <pc:sldMk cId="1661189779" sldId="289"/>
            <ac:spMk id="332" creationId="{F8FEA5AF-CA10-46B8-AD62-E17A435B2D00}"/>
          </ac:spMkLst>
        </pc:spChg>
        <pc:spChg chg="add mod">
          <ac:chgData name="Joanna MALESKA" userId="302de620-cdf6-47ba-a16c-565baad9dcf4" providerId="ADAL" clId="{7205C0E7-810A-4BBC-91FD-3445C9482D5C}" dt="2022-01-27T17:37:38.184" v="514" actId="1076"/>
          <ac:spMkLst>
            <pc:docMk/>
            <pc:sldMk cId="1661189779" sldId="289"/>
            <ac:spMk id="334" creationId="{C9B17379-0765-4295-A128-C76BB57CCE84}"/>
          </ac:spMkLst>
        </pc:spChg>
        <pc:spChg chg="add mod">
          <ac:chgData name="Joanna MALESKA" userId="302de620-cdf6-47ba-a16c-565baad9dcf4" providerId="ADAL" clId="{7205C0E7-810A-4BBC-91FD-3445C9482D5C}" dt="2022-01-27T17:37:38.184" v="514" actId="1076"/>
          <ac:spMkLst>
            <pc:docMk/>
            <pc:sldMk cId="1661189779" sldId="289"/>
            <ac:spMk id="335" creationId="{AAA59D41-5633-4C7F-ABEC-BB9CF577843D}"/>
          </ac:spMkLst>
        </pc:spChg>
        <pc:spChg chg="add mod">
          <ac:chgData name="Joanna MALESKA" userId="302de620-cdf6-47ba-a16c-565baad9dcf4" providerId="ADAL" clId="{7205C0E7-810A-4BBC-91FD-3445C9482D5C}" dt="2022-01-27T17:52:37.097" v="622" actId="14100"/>
          <ac:spMkLst>
            <pc:docMk/>
            <pc:sldMk cId="1661189779" sldId="289"/>
            <ac:spMk id="336" creationId="{D844C603-98AD-49AE-86B0-61B70AC4BB88}"/>
          </ac:spMkLst>
        </pc:spChg>
        <pc:spChg chg="add mod">
          <ac:chgData name="Joanna MALESKA" userId="302de620-cdf6-47ba-a16c-565baad9dcf4" providerId="ADAL" clId="{7205C0E7-810A-4BBC-91FD-3445C9482D5C}" dt="2022-01-27T17:38:23.663" v="544" actId="1036"/>
          <ac:spMkLst>
            <pc:docMk/>
            <pc:sldMk cId="1661189779" sldId="289"/>
            <ac:spMk id="337" creationId="{27E4B7A9-3AB3-45DF-8D64-3521E62E76F9}"/>
          </ac:spMkLst>
        </pc:spChg>
        <pc:spChg chg="add mod">
          <ac:chgData name="Joanna MALESKA" userId="302de620-cdf6-47ba-a16c-565baad9dcf4" providerId="ADAL" clId="{7205C0E7-810A-4BBC-91FD-3445C9482D5C}" dt="2022-01-27T17:52:45.037" v="637" actId="1036"/>
          <ac:spMkLst>
            <pc:docMk/>
            <pc:sldMk cId="1661189779" sldId="289"/>
            <ac:spMk id="339" creationId="{46D7A532-E8D5-4E12-9E2D-1D1C6EF60543}"/>
          </ac:spMkLst>
        </pc:spChg>
        <pc:spChg chg="add mod">
          <ac:chgData name="Joanna MALESKA" userId="302de620-cdf6-47ba-a16c-565baad9dcf4" providerId="ADAL" clId="{7205C0E7-810A-4BBC-91FD-3445C9482D5C}" dt="2022-01-27T17:51:53.062" v="617" actId="20577"/>
          <ac:spMkLst>
            <pc:docMk/>
            <pc:sldMk cId="1661189779" sldId="289"/>
            <ac:spMk id="342" creationId="{D3BB90B0-E24C-4910-B758-7DE8E4610CE5}"/>
          </ac:spMkLst>
        </pc:spChg>
        <pc:spChg chg="add mod">
          <ac:chgData name="Joanna MALESKA" userId="302de620-cdf6-47ba-a16c-565baad9dcf4" providerId="ADAL" clId="{7205C0E7-810A-4BBC-91FD-3445C9482D5C}" dt="2022-01-27T17:54:14.743" v="659" actId="1035"/>
          <ac:spMkLst>
            <pc:docMk/>
            <pc:sldMk cId="1661189779" sldId="289"/>
            <ac:spMk id="344" creationId="{58C6A040-5DDD-43D9-81D8-8BE625AB1047}"/>
          </ac:spMkLst>
        </pc:spChg>
        <pc:spChg chg="add mod">
          <ac:chgData name="Joanna MALESKA" userId="302de620-cdf6-47ba-a16c-565baad9dcf4" providerId="ADAL" clId="{7205C0E7-810A-4BBC-91FD-3445C9482D5C}" dt="2022-01-27T17:38:23.663" v="544" actId="1036"/>
          <ac:spMkLst>
            <pc:docMk/>
            <pc:sldMk cId="1661189779" sldId="289"/>
            <ac:spMk id="356" creationId="{3BC4CEC4-D96E-4B77-B1CC-05A55D0F3F88}"/>
          </ac:spMkLst>
        </pc:spChg>
        <pc:spChg chg="add mod">
          <ac:chgData name="Joanna MALESKA" userId="302de620-cdf6-47ba-a16c-565baad9dcf4" providerId="ADAL" clId="{7205C0E7-810A-4BBC-91FD-3445C9482D5C}" dt="2022-01-27T17:50:06.412" v="592"/>
          <ac:spMkLst>
            <pc:docMk/>
            <pc:sldMk cId="1661189779" sldId="289"/>
            <ac:spMk id="357" creationId="{D738CFD3-08AC-485C-904F-B4290F45DBC6}"/>
          </ac:spMkLst>
        </pc:spChg>
        <pc:spChg chg="add mod">
          <ac:chgData name="Joanna MALESKA" userId="302de620-cdf6-47ba-a16c-565baad9dcf4" providerId="ADAL" clId="{7205C0E7-810A-4BBC-91FD-3445C9482D5C}" dt="2022-01-27T17:38:23.663" v="544" actId="1036"/>
          <ac:spMkLst>
            <pc:docMk/>
            <pc:sldMk cId="1661189779" sldId="289"/>
            <ac:spMk id="358" creationId="{BF252A57-EEC6-418E-B3DA-21C9F9C6AD7D}"/>
          </ac:spMkLst>
        </pc:spChg>
        <pc:spChg chg="add mod">
          <ac:chgData name="Joanna MALESKA" userId="302de620-cdf6-47ba-a16c-565baad9dcf4" providerId="ADAL" clId="{7205C0E7-810A-4BBC-91FD-3445C9482D5C}" dt="2022-01-27T17:38:23.663" v="544" actId="1036"/>
          <ac:spMkLst>
            <pc:docMk/>
            <pc:sldMk cId="1661189779" sldId="289"/>
            <ac:spMk id="360" creationId="{7C0BB693-BD34-4627-95AF-7714B70B5FDD}"/>
          </ac:spMkLst>
        </pc:spChg>
        <pc:spChg chg="add mod">
          <ac:chgData name="Joanna MALESKA" userId="302de620-cdf6-47ba-a16c-565baad9dcf4" providerId="ADAL" clId="{7205C0E7-810A-4BBC-91FD-3445C9482D5C}" dt="2022-01-27T17:38:23.663" v="544" actId="1036"/>
          <ac:spMkLst>
            <pc:docMk/>
            <pc:sldMk cId="1661189779" sldId="289"/>
            <ac:spMk id="361" creationId="{D673AA27-1D98-4AE0-B5B6-19999CBC9ADD}"/>
          </ac:spMkLst>
        </pc:spChg>
        <pc:spChg chg="add mod">
          <ac:chgData name="Joanna MALESKA" userId="302de620-cdf6-47ba-a16c-565baad9dcf4" providerId="ADAL" clId="{7205C0E7-810A-4BBC-91FD-3445C9482D5C}" dt="2022-01-27T17:38:23.663" v="544" actId="1036"/>
          <ac:spMkLst>
            <pc:docMk/>
            <pc:sldMk cId="1661189779" sldId="289"/>
            <ac:spMk id="362" creationId="{175928E4-A831-4CCE-B271-C045FE00EA8D}"/>
          </ac:spMkLst>
        </pc:spChg>
        <pc:spChg chg="add mod">
          <ac:chgData name="Joanna MALESKA" userId="302de620-cdf6-47ba-a16c-565baad9dcf4" providerId="ADAL" clId="{7205C0E7-810A-4BBC-91FD-3445C9482D5C}" dt="2022-01-27T17:38:23.663" v="544" actId="1036"/>
          <ac:spMkLst>
            <pc:docMk/>
            <pc:sldMk cId="1661189779" sldId="289"/>
            <ac:spMk id="363" creationId="{EEC55D3B-E84F-4867-A94A-25B5CACB3657}"/>
          </ac:spMkLst>
        </pc:spChg>
        <pc:spChg chg="add mod">
          <ac:chgData name="Joanna MALESKA" userId="302de620-cdf6-47ba-a16c-565baad9dcf4" providerId="ADAL" clId="{7205C0E7-810A-4BBC-91FD-3445C9482D5C}" dt="2022-01-27T17:38:23.663" v="544" actId="1036"/>
          <ac:spMkLst>
            <pc:docMk/>
            <pc:sldMk cId="1661189779" sldId="289"/>
            <ac:spMk id="365" creationId="{D86E953B-717A-4788-B450-40D3912188FF}"/>
          </ac:spMkLst>
        </pc:spChg>
        <pc:spChg chg="add mod">
          <ac:chgData name="Joanna MALESKA" userId="302de620-cdf6-47ba-a16c-565baad9dcf4" providerId="ADAL" clId="{7205C0E7-810A-4BBC-91FD-3445C9482D5C}" dt="2022-01-27T17:50:06.412" v="592"/>
          <ac:spMkLst>
            <pc:docMk/>
            <pc:sldMk cId="1661189779" sldId="289"/>
            <ac:spMk id="367" creationId="{180FB6A6-EEF2-45D9-BD4E-76D65E992E16}"/>
          </ac:spMkLst>
        </pc:spChg>
        <pc:spChg chg="add mod">
          <ac:chgData name="Joanna MALESKA" userId="302de620-cdf6-47ba-a16c-565baad9dcf4" providerId="ADAL" clId="{7205C0E7-810A-4BBC-91FD-3445C9482D5C}" dt="2022-01-27T17:38:23.663" v="544" actId="1036"/>
          <ac:spMkLst>
            <pc:docMk/>
            <pc:sldMk cId="1661189779" sldId="289"/>
            <ac:spMk id="370" creationId="{7764DA65-DA56-4094-B8FE-0BEFC9DA85F2}"/>
          </ac:spMkLst>
        </pc:spChg>
        <pc:spChg chg="add mod">
          <ac:chgData name="Joanna MALESKA" userId="302de620-cdf6-47ba-a16c-565baad9dcf4" providerId="ADAL" clId="{7205C0E7-810A-4BBC-91FD-3445C9482D5C}" dt="2022-01-27T17:38:23.663" v="544" actId="1036"/>
          <ac:spMkLst>
            <pc:docMk/>
            <pc:sldMk cId="1661189779" sldId="289"/>
            <ac:spMk id="371" creationId="{5F946165-2A58-416F-9AEC-8634516C0C7E}"/>
          </ac:spMkLst>
        </pc:spChg>
        <pc:spChg chg="add mod">
          <ac:chgData name="Joanna MALESKA" userId="302de620-cdf6-47ba-a16c-565baad9dcf4" providerId="ADAL" clId="{7205C0E7-810A-4BBC-91FD-3445C9482D5C}" dt="2022-01-27T17:38:23.663" v="544" actId="1036"/>
          <ac:spMkLst>
            <pc:docMk/>
            <pc:sldMk cId="1661189779" sldId="289"/>
            <ac:spMk id="372" creationId="{A5C2278F-2F45-4CD1-8D0C-A30EBBECABB3}"/>
          </ac:spMkLst>
        </pc:spChg>
        <pc:spChg chg="add mod">
          <ac:chgData name="Joanna MALESKA" userId="302de620-cdf6-47ba-a16c-565baad9dcf4" providerId="ADAL" clId="{7205C0E7-810A-4BBC-91FD-3445C9482D5C}" dt="2022-01-27T17:38:23.663" v="544" actId="1036"/>
          <ac:spMkLst>
            <pc:docMk/>
            <pc:sldMk cId="1661189779" sldId="289"/>
            <ac:spMk id="373" creationId="{AD98864F-91BD-4D0F-AF38-7CC4D2E40FB2}"/>
          </ac:spMkLst>
        </pc:spChg>
        <pc:spChg chg="add mod">
          <ac:chgData name="Joanna MALESKA" userId="302de620-cdf6-47ba-a16c-565baad9dcf4" providerId="ADAL" clId="{7205C0E7-810A-4BBC-91FD-3445C9482D5C}" dt="2022-01-27T17:38:23.663" v="544" actId="1036"/>
          <ac:spMkLst>
            <pc:docMk/>
            <pc:sldMk cId="1661189779" sldId="289"/>
            <ac:spMk id="374" creationId="{9CE17055-AFF6-4C0D-9811-C3BC40E9B381}"/>
          </ac:spMkLst>
        </pc:spChg>
        <pc:spChg chg="add mod">
          <ac:chgData name="Joanna MALESKA" userId="302de620-cdf6-47ba-a16c-565baad9dcf4" providerId="ADAL" clId="{7205C0E7-810A-4BBC-91FD-3445C9482D5C}" dt="2022-01-27T17:38:23.663" v="544" actId="1036"/>
          <ac:spMkLst>
            <pc:docMk/>
            <pc:sldMk cId="1661189779" sldId="289"/>
            <ac:spMk id="375" creationId="{201F779A-7DA0-497B-947D-2FA6036B5E97}"/>
          </ac:spMkLst>
        </pc:spChg>
        <pc:spChg chg="add mod">
          <ac:chgData name="Joanna MALESKA" userId="302de620-cdf6-47ba-a16c-565baad9dcf4" providerId="ADAL" clId="{7205C0E7-810A-4BBC-91FD-3445C9482D5C}" dt="2022-01-27T17:38:23.663" v="544" actId="1036"/>
          <ac:spMkLst>
            <pc:docMk/>
            <pc:sldMk cId="1661189779" sldId="289"/>
            <ac:spMk id="376" creationId="{DC247A22-BBEF-4D7D-AD45-BD1DB62A04E7}"/>
          </ac:spMkLst>
        </pc:spChg>
        <pc:spChg chg="del">
          <ac:chgData name="Joanna MALESKA" userId="302de620-cdf6-47ba-a16c-565baad9dcf4" providerId="ADAL" clId="{7205C0E7-810A-4BBC-91FD-3445C9482D5C}" dt="2022-01-27T17:36:56.670" v="509" actId="478"/>
          <ac:spMkLst>
            <pc:docMk/>
            <pc:sldMk cId="1661189779" sldId="289"/>
            <ac:spMk id="377"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79" creationId="{8F0D8381-10CD-4322-A024-E39710E643A3}"/>
          </ac:spMkLst>
        </pc:spChg>
        <pc:spChg chg="add mod">
          <ac:chgData name="Joanna MALESKA" userId="302de620-cdf6-47ba-a16c-565baad9dcf4" providerId="ADAL" clId="{7205C0E7-810A-4BBC-91FD-3445C9482D5C}" dt="2022-01-27T17:38:23.663" v="544" actId="1036"/>
          <ac:spMkLst>
            <pc:docMk/>
            <pc:sldMk cId="1661189779" sldId="289"/>
            <ac:spMk id="380" creationId="{DEA4D9FE-5A77-4975-8808-8807178A4A96}"/>
          </ac:spMkLst>
        </pc:spChg>
        <pc:spChg chg="add mod">
          <ac:chgData name="Joanna MALESKA" userId="302de620-cdf6-47ba-a16c-565baad9dcf4" providerId="ADAL" clId="{7205C0E7-810A-4BBC-91FD-3445C9482D5C}" dt="2022-01-27T17:38:23.663" v="544" actId="1036"/>
          <ac:spMkLst>
            <pc:docMk/>
            <pc:sldMk cId="1661189779" sldId="289"/>
            <ac:spMk id="381" creationId="{78EA1A53-591B-4CD7-AE83-13AAB882672E}"/>
          </ac:spMkLst>
        </pc:spChg>
        <pc:spChg chg="add mod">
          <ac:chgData name="Joanna MALESKA" userId="302de620-cdf6-47ba-a16c-565baad9dcf4" providerId="ADAL" clId="{7205C0E7-810A-4BBC-91FD-3445C9482D5C}" dt="2022-01-27T17:38:23.663" v="544" actId="1036"/>
          <ac:spMkLst>
            <pc:docMk/>
            <pc:sldMk cId="1661189779" sldId="289"/>
            <ac:spMk id="382" creationId="{6026DE17-AEF0-4563-BAB3-88BD4D0D4DC7}"/>
          </ac:spMkLst>
        </pc:spChg>
        <pc:spChg chg="add mod">
          <ac:chgData name="Joanna MALESKA" userId="302de620-cdf6-47ba-a16c-565baad9dcf4" providerId="ADAL" clId="{7205C0E7-810A-4BBC-91FD-3445C9482D5C}" dt="2022-01-27T17:38:23.663" v="544" actId="1036"/>
          <ac:spMkLst>
            <pc:docMk/>
            <pc:sldMk cId="1661189779" sldId="289"/>
            <ac:spMk id="383" creationId="{0FE8CCBB-CEAF-485D-847C-B8754E39E3FD}"/>
          </ac:spMkLst>
        </pc:spChg>
        <pc:spChg chg="mod">
          <ac:chgData name="Joanna MALESKA" userId="302de620-cdf6-47ba-a16c-565baad9dcf4" providerId="ADAL" clId="{7205C0E7-810A-4BBC-91FD-3445C9482D5C}" dt="2022-01-27T17:57:18.606" v="671" actId="20577"/>
          <ac:spMkLst>
            <pc:docMk/>
            <pc:sldMk cId="1661189779" sldId="289"/>
            <ac:spMk id="384"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85" creationId="{32B1B64A-791D-4D9D-8F87-939EAF5877DE}"/>
          </ac:spMkLst>
        </pc:spChg>
        <pc:spChg chg="del">
          <ac:chgData name="Joanna MALESKA" userId="302de620-cdf6-47ba-a16c-565baad9dcf4" providerId="ADAL" clId="{7205C0E7-810A-4BBC-91FD-3445C9482D5C}" dt="2022-01-27T17:36:56.670" v="509" actId="478"/>
          <ac:spMkLst>
            <pc:docMk/>
            <pc:sldMk cId="1661189779" sldId="289"/>
            <ac:spMk id="390" creationId="{00000000-0000-0000-0000-000000000000}"/>
          </ac:spMkLst>
        </pc:spChg>
        <pc:spChg chg="mod">
          <ac:chgData name="Joanna MALESKA" userId="302de620-cdf6-47ba-a16c-565baad9dcf4" providerId="ADAL" clId="{7205C0E7-810A-4BBC-91FD-3445C9482D5C}" dt="2022-01-27T17:05:47.572" v="6"/>
          <ac:spMkLst>
            <pc:docMk/>
            <pc:sldMk cId="1661189779" sldId="289"/>
            <ac:spMk id="391"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5"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7"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5"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6"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8"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39"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45" creationId="{00000000-0000-0000-0000-000000000000}"/>
          </ac:spMkLst>
        </pc:spChg>
        <pc:spChg chg="mod">
          <ac:chgData name="Joanna MALESKA" userId="302de620-cdf6-47ba-a16c-565baad9dcf4" providerId="ADAL" clId="{7205C0E7-810A-4BBC-91FD-3445C9482D5C}" dt="2022-01-27T18:11:21.956" v="801"/>
          <ac:spMkLst>
            <pc:docMk/>
            <pc:sldMk cId="1661189779" sldId="289"/>
            <ac:spMk id="454"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81"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83"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487"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490"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532"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594" creationId="{00000000-0000-0000-0000-000000000000}"/>
          </ac:spMkLst>
        </pc:spChg>
        <pc:grpChg chg="del">
          <ac:chgData name="Joanna MALESKA" userId="302de620-cdf6-47ba-a16c-565baad9dcf4" providerId="ADAL" clId="{7205C0E7-810A-4BBC-91FD-3445C9482D5C}" dt="2022-01-27T17:36:56.670" v="509" actId="478"/>
          <ac:grpSpMkLst>
            <pc:docMk/>
            <pc:sldMk cId="1661189779" sldId="289"/>
            <ac:grpSpMk id="5" creationId="{BA0EA282-B4EA-47DF-BE37-B4EDF0A6493C}"/>
          </ac:grpSpMkLst>
        </pc:grpChg>
        <pc:grpChg chg="del">
          <ac:chgData name="Joanna MALESKA" userId="302de620-cdf6-47ba-a16c-565baad9dcf4" providerId="ADAL" clId="{7205C0E7-810A-4BBC-91FD-3445C9482D5C}" dt="2022-01-27T17:37:27.464" v="512" actId="478"/>
          <ac:grpSpMkLst>
            <pc:docMk/>
            <pc:sldMk cId="1661189779" sldId="289"/>
            <ac:grpSpMk id="174" creationId="{13354335-D8BF-4CFA-92C9-8A4652CA780F}"/>
          </ac:grpSpMkLst>
        </pc:grpChg>
        <pc:grpChg chg="del">
          <ac:chgData name="Joanna MALESKA" userId="302de620-cdf6-47ba-a16c-565baad9dcf4" providerId="ADAL" clId="{7205C0E7-810A-4BBC-91FD-3445C9482D5C}" dt="2022-01-27T17:37:42.820" v="515" actId="478"/>
          <ac:grpSpMkLst>
            <pc:docMk/>
            <pc:sldMk cId="1661189779" sldId="289"/>
            <ac:grpSpMk id="194" creationId="{1B437B5E-AE0F-4DC4-ACC0-6437E311CC85}"/>
          </ac:grpSpMkLst>
        </pc:grpChg>
        <pc:cxnChg chg="add del mod">
          <ac:chgData name="Joanna MALESKA" userId="302de620-cdf6-47ba-a16c-565baad9dcf4" providerId="ADAL" clId="{7205C0E7-810A-4BBC-91FD-3445C9482D5C}" dt="2022-01-27T17:55:08.773" v="663" actId="478"/>
          <ac:cxnSpMkLst>
            <pc:docMk/>
            <pc:sldMk cId="1661189779" sldId="289"/>
            <ac:cxnSpMk id="7" creationId="{3251CC9E-3DF2-4425-A98D-997540636AF9}"/>
          </ac:cxnSpMkLst>
        </pc:cxnChg>
        <pc:cxnChg chg="del">
          <ac:chgData name="Joanna MALESKA" userId="302de620-cdf6-47ba-a16c-565baad9dcf4" providerId="ADAL" clId="{7205C0E7-810A-4BBC-91FD-3445C9482D5C}" dt="2022-01-27T17:37:42.820" v="515" actId="478"/>
          <ac:cxnSpMkLst>
            <pc:docMk/>
            <pc:sldMk cId="1661189779" sldId="289"/>
            <ac:cxnSpMk id="9" creationId="{C1E4E3DB-21F8-4B17-A1BA-0FC95FDBCDBA}"/>
          </ac:cxnSpMkLst>
        </pc:cxnChg>
        <pc:cxnChg chg="del">
          <ac:chgData name="Joanna MALESKA" userId="302de620-cdf6-47ba-a16c-565baad9dcf4" providerId="ADAL" clId="{7205C0E7-810A-4BBC-91FD-3445C9482D5C}" dt="2022-01-27T17:36:56.670" v="509" actId="478"/>
          <ac:cxnSpMkLst>
            <pc:docMk/>
            <pc:sldMk cId="1661189779" sldId="289"/>
            <ac:cxnSpMk id="117" creationId="{D6EC1ACA-7DC9-4BCC-B06C-E739832ED1F4}"/>
          </ac:cxnSpMkLst>
        </pc:cxnChg>
        <pc:cxnChg chg="del">
          <ac:chgData name="Joanna MALESKA" userId="302de620-cdf6-47ba-a16c-565baad9dcf4" providerId="ADAL" clId="{7205C0E7-810A-4BBC-91FD-3445C9482D5C}" dt="2022-01-27T17:36:56.670" v="509" actId="478"/>
          <ac:cxnSpMkLst>
            <pc:docMk/>
            <pc:sldMk cId="1661189779" sldId="289"/>
            <ac:cxnSpMk id="118" creationId="{578ADDAB-41E3-496D-8AE7-03A2EC2B4291}"/>
          </ac:cxnSpMkLst>
        </pc:cxnChg>
        <pc:cxnChg chg="del">
          <ac:chgData name="Joanna MALESKA" userId="302de620-cdf6-47ba-a16c-565baad9dcf4" providerId="ADAL" clId="{7205C0E7-810A-4BBC-91FD-3445C9482D5C}" dt="2022-01-27T17:36:56.670" v="509" actId="478"/>
          <ac:cxnSpMkLst>
            <pc:docMk/>
            <pc:sldMk cId="1661189779" sldId="289"/>
            <ac:cxnSpMk id="119" creationId="{80E400DC-6C89-4AA9-A976-5188DACB777E}"/>
          </ac:cxnSpMkLst>
        </pc:cxnChg>
        <pc:cxnChg chg="del">
          <ac:chgData name="Joanna MALESKA" userId="302de620-cdf6-47ba-a16c-565baad9dcf4" providerId="ADAL" clId="{7205C0E7-810A-4BBC-91FD-3445C9482D5C}" dt="2022-01-27T17:36:56.670" v="509" actId="478"/>
          <ac:cxnSpMkLst>
            <pc:docMk/>
            <pc:sldMk cId="1661189779" sldId="289"/>
            <ac:cxnSpMk id="120" creationId="{52F6BC26-6AA3-447D-AA9E-3035AA1E9F64}"/>
          </ac:cxnSpMkLst>
        </pc:cxnChg>
        <pc:cxnChg chg="del">
          <ac:chgData name="Joanna MALESKA" userId="302de620-cdf6-47ba-a16c-565baad9dcf4" providerId="ADAL" clId="{7205C0E7-810A-4BBC-91FD-3445C9482D5C}" dt="2022-01-27T17:36:56.670" v="509" actId="478"/>
          <ac:cxnSpMkLst>
            <pc:docMk/>
            <pc:sldMk cId="1661189779" sldId="289"/>
            <ac:cxnSpMk id="121" creationId="{3998BB55-CA81-42DB-A475-5E86ED326B3A}"/>
          </ac:cxnSpMkLst>
        </pc:cxnChg>
        <pc:cxnChg chg="del">
          <ac:chgData name="Joanna MALESKA" userId="302de620-cdf6-47ba-a16c-565baad9dcf4" providerId="ADAL" clId="{7205C0E7-810A-4BBC-91FD-3445C9482D5C}" dt="2022-01-27T17:36:56.670" v="509" actId="478"/>
          <ac:cxnSpMkLst>
            <pc:docMk/>
            <pc:sldMk cId="1661189779" sldId="289"/>
            <ac:cxnSpMk id="122" creationId="{3CE11DC1-BE1E-4515-A3B5-13EF097BEE6D}"/>
          </ac:cxnSpMkLst>
        </pc:cxnChg>
        <pc:cxnChg chg="del">
          <ac:chgData name="Joanna MALESKA" userId="302de620-cdf6-47ba-a16c-565baad9dcf4" providerId="ADAL" clId="{7205C0E7-810A-4BBC-91FD-3445C9482D5C}" dt="2022-01-27T17:36:56.670" v="509" actId="478"/>
          <ac:cxnSpMkLst>
            <pc:docMk/>
            <pc:sldMk cId="1661189779" sldId="289"/>
            <ac:cxnSpMk id="123" creationId="{1CC363AA-51AB-4897-9E78-9819D32C801B}"/>
          </ac:cxnSpMkLst>
        </pc:cxnChg>
        <pc:cxnChg chg="del">
          <ac:chgData name="Joanna MALESKA" userId="302de620-cdf6-47ba-a16c-565baad9dcf4" providerId="ADAL" clId="{7205C0E7-810A-4BBC-91FD-3445C9482D5C}" dt="2022-01-27T17:36:56.670" v="509" actId="478"/>
          <ac:cxnSpMkLst>
            <pc:docMk/>
            <pc:sldMk cId="1661189779" sldId="289"/>
            <ac:cxnSpMk id="124" creationId="{7D18D75E-FC9D-45B1-87F5-92AA9F400EF5}"/>
          </ac:cxnSpMkLst>
        </pc:cxnChg>
        <pc:cxnChg chg="del">
          <ac:chgData name="Joanna MALESKA" userId="302de620-cdf6-47ba-a16c-565baad9dcf4" providerId="ADAL" clId="{7205C0E7-810A-4BBC-91FD-3445C9482D5C}" dt="2022-01-27T17:36:56.670" v="509" actId="478"/>
          <ac:cxnSpMkLst>
            <pc:docMk/>
            <pc:sldMk cId="1661189779" sldId="289"/>
            <ac:cxnSpMk id="125" creationId="{C323FA3C-9018-409C-88E4-A33FE65DEE18}"/>
          </ac:cxnSpMkLst>
        </pc:cxnChg>
        <pc:cxnChg chg="del">
          <ac:chgData name="Joanna MALESKA" userId="302de620-cdf6-47ba-a16c-565baad9dcf4" providerId="ADAL" clId="{7205C0E7-810A-4BBC-91FD-3445C9482D5C}" dt="2022-01-27T17:36:56.670" v="509" actId="478"/>
          <ac:cxnSpMkLst>
            <pc:docMk/>
            <pc:sldMk cId="1661189779" sldId="289"/>
            <ac:cxnSpMk id="126" creationId="{BF3EE5D1-B063-4EB0-96AC-2544154B0C65}"/>
          </ac:cxnSpMkLst>
        </pc:cxnChg>
        <pc:cxnChg chg="add mod">
          <ac:chgData name="Joanna MALESKA" userId="302de620-cdf6-47ba-a16c-565baad9dcf4" providerId="ADAL" clId="{7205C0E7-810A-4BBC-91FD-3445C9482D5C}" dt="2022-01-27T17:37:09.883" v="511" actId="1076"/>
          <ac:cxnSpMkLst>
            <pc:docMk/>
            <pc:sldMk cId="1661189779" sldId="289"/>
            <ac:cxnSpMk id="158" creationId="{658FB54A-3656-4764-A888-C837EF48E509}"/>
          </ac:cxnSpMkLst>
        </pc:cxnChg>
        <pc:cxnChg chg="add mod">
          <ac:chgData name="Joanna MALESKA" userId="302de620-cdf6-47ba-a16c-565baad9dcf4" providerId="ADAL" clId="{7205C0E7-810A-4BBC-91FD-3445C9482D5C}" dt="2022-01-27T17:37:09.883" v="511" actId="1076"/>
          <ac:cxnSpMkLst>
            <pc:docMk/>
            <pc:sldMk cId="1661189779" sldId="289"/>
            <ac:cxnSpMk id="160" creationId="{08C8EDCD-604E-459E-BAAC-6E92F5A5E71C}"/>
          </ac:cxnSpMkLst>
        </pc:cxnChg>
        <pc:cxnChg chg="add mod">
          <ac:chgData name="Joanna MALESKA" userId="302de620-cdf6-47ba-a16c-565baad9dcf4" providerId="ADAL" clId="{7205C0E7-810A-4BBC-91FD-3445C9482D5C}" dt="2022-01-27T17:37:09.883" v="511" actId="1076"/>
          <ac:cxnSpMkLst>
            <pc:docMk/>
            <pc:sldMk cId="1661189779" sldId="289"/>
            <ac:cxnSpMk id="164" creationId="{DEA19303-0B35-499D-A679-D999B233DC6A}"/>
          </ac:cxnSpMkLst>
        </pc:cxnChg>
        <pc:cxnChg chg="add mod">
          <ac:chgData name="Joanna MALESKA" userId="302de620-cdf6-47ba-a16c-565baad9dcf4" providerId="ADAL" clId="{7205C0E7-810A-4BBC-91FD-3445C9482D5C}" dt="2022-01-27T17:37:09.883" v="511" actId="1076"/>
          <ac:cxnSpMkLst>
            <pc:docMk/>
            <pc:sldMk cId="1661189779" sldId="289"/>
            <ac:cxnSpMk id="165" creationId="{78E2C9F3-84EE-4763-A057-8956989D32BC}"/>
          </ac:cxnSpMkLst>
        </pc:cxnChg>
        <pc:cxnChg chg="del">
          <ac:chgData name="Joanna MALESKA" userId="302de620-cdf6-47ba-a16c-565baad9dcf4" providerId="ADAL" clId="{7205C0E7-810A-4BBC-91FD-3445C9482D5C}" dt="2022-01-27T17:37:27.464" v="512" actId="478"/>
          <ac:cxnSpMkLst>
            <pc:docMk/>
            <pc:sldMk cId="1661189779" sldId="289"/>
            <ac:cxnSpMk id="166" creationId="{ECB05B39-7FF7-4634-9469-5848E5D81A8D}"/>
          </ac:cxnSpMkLst>
        </pc:cxnChg>
        <pc:cxnChg chg="del">
          <ac:chgData name="Joanna MALESKA" userId="302de620-cdf6-47ba-a16c-565baad9dcf4" providerId="ADAL" clId="{7205C0E7-810A-4BBC-91FD-3445C9482D5C}" dt="2022-01-27T17:37:27.464" v="512" actId="478"/>
          <ac:cxnSpMkLst>
            <pc:docMk/>
            <pc:sldMk cId="1661189779" sldId="289"/>
            <ac:cxnSpMk id="167" creationId="{FAA21587-95AD-477F-9FFE-888D16FB7C0A}"/>
          </ac:cxnSpMkLst>
        </pc:cxnChg>
        <pc:cxnChg chg="del">
          <ac:chgData name="Joanna MALESKA" userId="302de620-cdf6-47ba-a16c-565baad9dcf4" providerId="ADAL" clId="{7205C0E7-810A-4BBC-91FD-3445C9482D5C}" dt="2022-01-27T17:37:27.464" v="512" actId="478"/>
          <ac:cxnSpMkLst>
            <pc:docMk/>
            <pc:sldMk cId="1661189779" sldId="289"/>
            <ac:cxnSpMk id="176" creationId="{C8EF84D5-B622-4A5E-A44C-CFA8ECA02A2E}"/>
          </ac:cxnSpMkLst>
        </pc:cxnChg>
        <pc:cxnChg chg="del">
          <ac:chgData name="Joanna MALESKA" userId="302de620-cdf6-47ba-a16c-565baad9dcf4" providerId="ADAL" clId="{7205C0E7-810A-4BBC-91FD-3445C9482D5C}" dt="2022-01-27T17:37:27.464" v="512" actId="478"/>
          <ac:cxnSpMkLst>
            <pc:docMk/>
            <pc:sldMk cId="1661189779" sldId="289"/>
            <ac:cxnSpMk id="177" creationId="{CEC05096-8E90-4589-B9D6-86D65B6BDE9D}"/>
          </ac:cxnSpMkLst>
        </pc:cxnChg>
        <pc:cxnChg chg="del">
          <ac:chgData name="Joanna MALESKA" userId="302de620-cdf6-47ba-a16c-565baad9dcf4" providerId="ADAL" clId="{7205C0E7-810A-4BBC-91FD-3445C9482D5C}" dt="2022-01-27T17:37:27.464" v="512" actId="478"/>
          <ac:cxnSpMkLst>
            <pc:docMk/>
            <pc:sldMk cId="1661189779" sldId="289"/>
            <ac:cxnSpMk id="178" creationId="{FBA18F70-CEA8-46BF-B6B6-EE70D44D219B}"/>
          </ac:cxnSpMkLst>
        </pc:cxnChg>
        <pc:cxnChg chg="del">
          <ac:chgData name="Joanna MALESKA" userId="302de620-cdf6-47ba-a16c-565baad9dcf4" providerId="ADAL" clId="{7205C0E7-810A-4BBC-91FD-3445C9482D5C}" dt="2022-01-27T17:37:27.464" v="512" actId="478"/>
          <ac:cxnSpMkLst>
            <pc:docMk/>
            <pc:sldMk cId="1661189779" sldId="289"/>
            <ac:cxnSpMk id="179" creationId="{5FC41326-97E7-408A-A06C-3D94CA8EEB0D}"/>
          </ac:cxnSpMkLst>
        </pc:cxnChg>
        <pc:cxnChg chg="del">
          <ac:chgData name="Joanna MALESKA" userId="302de620-cdf6-47ba-a16c-565baad9dcf4" providerId="ADAL" clId="{7205C0E7-810A-4BBC-91FD-3445C9482D5C}" dt="2022-01-27T17:37:27.464" v="512" actId="478"/>
          <ac:cxnSpMkLst>
            <pc:docMk/>
            <pc:sldMk cId="1661189779" sldId="289"/>
            <ac:cxnSpMk id="180" creationId="{35F9F6C3-40D1-471B-8F27-6710AE45AECD}"/>
          </ac:cxnSpMkLst>
        </pc:cxnChg>
        <pc:cxnChg chg="del">
          <ac:chgData name="Joanna MALESKA" userId="302de620-cdf6-47ba-a16c-565baad9dcf4" providerId="ADAL" clId="{7205C0E7-810A-4BBC-91FD-3445C9482D5C}" dt="2022-01-27T17:37:27.464" v="512" actId="478"/>
          <ac:cxnSpMkLst>
            <pc:docMk/>
            <pc:sldMk cId="1661189779" sldId="289"/>
            <ac:cxnSpMk id="181" creationId="{04554E09-446A-42FB-B367-6446666361B5}"/>
          </ac:cxnSpMkLst>
        </pc:cxnChg>
        <pc:cxnChg chg="del">
          <ac:chgData name="Joanna MALESKA" userId="302de620-cdf6-47ba-a16c-565baad9dcf4" providerId="ADAL" clId="{7205C0E7-810A-4BBC-91FD-3445C9482D5C}" dt="2022-01-27T17:37:27.464" v="512" actId="478"/>
          <ac:cxnSpMkLst>
            <pc:docMk/>
            <pc:sldMk cId="1661189779" sldId="289"/>
            <ac:cxnSpMk id="182" creationId="{840803B5-FCD2-471E-8029-E821CDF2B789}"/>
          </ac:cxnSpMkLst>
        </pc:cxnChg>
        <pc:cxnChg chg="del">
          <ac:chgData name="Joanna MALESKA" userId="302de620-cdf6-47ba-a16c-565baad9dcf4" providerId="ADAL" clId="{7205C0E7-810A-4BBC-91FD-3445C9482D5C}" dt="2022-01-27T17:37:27.464" v="512" actId="478"/>
          <ac:cxnSpMkLst>
            <pc:docMk/>
            <pc:sldMk cId="1661189779" sldId="289"/>
            <ac:cxnSpMk id="183" creationId="{88639EFB-4982-45C8-B608-583BBF8E76E9}"/>
          </ac:cxnSpMkLst>
        </pc:cxnChg>
        <pc:cxnChg chg="add mod">
          <ac:chgData name="Joanna MALESKA" userId="302de620-cdf6-47ba-a16c-565baad9dcf4" providerId="ADAL" clId="{7205C0E7-810A-4BBC-91FD-3445C9482D5C}" dt="2022-01-27T17:37:09.883" v="511" actId="1076"/>
          <ac:cxnSpMkLst>
            <pc:docMk/>
            <pc:sldMk cId="1661189779" sldId="289"/>
            <ac:cxnSpMk id="188" creationId="{126729BF-5BC5-4D51-A5F0-36F1DE8BB7D2}"/>
          </ac:cxnSpMkLst>
        </pc:cxnChg>
        <pc:cxnChg chg="add mod">
          <ac:chgData name="Joanna MALESKA" userId="302de620-cdf6-47ba-a16c-565baad9dcf4" providerId="ADAL" clId="{7205C0E7-810A-4BBC-91FD-3445C9482D5C}" dt="2022-01-27T17:37:09.883" v="511" actId="1076"/>
          <ac:cxnSpMkLst>
            <pc:docMk/>
            <pc:sldMk cId="1661189779" sldId="289"/>
            <ac:cxnSpMk id="191" creationId="{31EB3CD8-BB6E-40B6-83AF-3E87D2A32C07}"/>
          </ac:cxnSpMkLst>
        </pc:cxnChg>
        <pc:cxnChg chg="add mod">
          <ac:chgData name="Joanna MALESKA" userId="302de620-cdf6-47ba-a16c-565baad9dcf4" providerId="ADAL" clId="{7205C0E7-810A-4BBC-91FD-3445C9482D5C}" dt="2022-01-27T17:37:09.883" v="511" actId="1076"/>
          <ac:cxnSpMkLst>
            <pc:docMk/>
            <pc:sldMk cId="1661189779" sldId="289"/>
            <ac:cxnSpMk id="192" creationId="{B8420B0C-C12E-44CE-9EA4-E25451BD7997}"/>
          </ac:cxnSpMkLst>
        </pc:cxnChg>
        <pc:cxnChg chg="add mod">
          <ac:chgData name="Joanna MALESKA" userId="302de620-cdf6-47ba-a16c-565baad9dcf4" providerId="ADAL" clId="{7205C0E7-810A-4BBC-91FD-3445C9482D5C}" dt="2022-01-27T17:37:09.883" v="511" actId="1076"/>
          <ac:cxnSpMkLst>
            <pc:docMk/>
            <pc:sldMk cId="1661189779" sldId="289"/>
            <ac:cxnSpMk id="193" creationId="{79719C26-A93D-4C04-AC31-8D27A034ACBB}"/>
          </ac:cxnSpMkLst>
        </pc:cxnChg>
        <pc:cxnChg chg="add mod">
          <ac:chgData name="Joanna MALESKA" userId="302de620-cdf6-47ba-a16c-565baad9dcf4" providerId="ADAL" clId="{7205C0E7-810A-4BBC-91FD-3445C9482D5C}" dt="2022-01-27T17:37:09.883" v="511" actId="1076"/>
          <ac:cxnSpMkLst>
            <pc:docMk/>
            <pc:sldMk cId="1661189779" sldId="289"/>
            <ac:cxnSpMk id="195" creationId="{0FAE9CC2-B140-4772-BACC-B1F6F81F46B1}"/>
          </ac:cxnSpMkLst>
        </pc:cxnChg>
        <pc:cxnChg chg="add mod">
          <ac:chgData name="Joanna MALESKA" userId="302de620-cdf6-47ba-a16c-565baad9dcf4" providerId="ADAL" clId="{7205C0E7-810A-4BBC-91FD-3445C9482D5C}" dt="2022-01-27T17:37:09.883" v="511" actId="1076"/>
          <ac:cxnSpMkLst>
            <pc:docMk/>
            <pc:sldMk cId="1661189779" sldId="289"/>
            <ac:cxnSpMk id="198" creationId="{30808266-F822-4A06-B100-E0643D861D76}"/>
          </ac:cxnSpMkLst>
        </pc:cxnChg>
        <pc:cxnChg chg="add mod">
          <ac:chgData name="Joanna MALESKA" userId="302de620-cdf6-47ba-a16c-565baad9dcf4" providerId="ADAL" clId="{7205C0E7-810A-4BBC-91FD-3445C9482D5C}" dt="2022-01-27T17:37:09.883" v="511" actId="1076"/>
          <ac:cxnSpMkLst>
            <pc:docMk/>
            <pc:sldMk cId="1661189779" sldId="289"/>
            <ac:cxnSpMk id="199" creationId="{4E754B84-C220-44F2-9976-CC5CEFDAB81D}"/>
          </ac:cxnSpMkLst>
        </pc:cxnChg>
        <pc:cxnChg chg="del">
          <ac:chgData name="Joanna MALESKA" userId="302de620-cdf6-47ba-a16c-565baad9dcf4" providerId="ADAL" clId="{7205C0E7-810A-4BBC-91FD-3445C9482D5C}" dt="2022-01-27T17:37:27.464" v="512" actId="478"/>
          <ac:cxnSpMkLst>
            <pc:docMk/>
            <pc:sldMk cId="1661189779" sldId="289"/>
            <ac:cxnSpMk id="208" creationId="{7C798AAA-3354-4744-AC2C-76AB366CF390}"/>
          </ac:cxnSpMkLst>
        </pc:cxnChg>
        <pc:cxnChg chg="del">
          <ac:chgData name="Joanna MALESKA" userId="302de620-cdf6-47ba-a16c-565baad9dcf4" providerId="ADAL" clId="{7205C0E7-810A-4BBC-91FD-3445C9482D5C}" dt="2022-01-27T17:37:27.464" v="512" actId="478"/>
          <ac:cxnSpMkLst>
            <pc:docMk/>
            <pc:sldMk cId="1661189779" sldId="289"/>
            <ac:cxnSpMk id="211" creationId="{6716C7C4-F9F5-4011-B0C4-9999B8B14A7F}"/>
          </ac:cxnSpMkLst>
        </pc:cxnChg>
        <pc:cxnChg chg="add mod">
          <ac:chgData name="Joanna MALESKA" userId="302de620-cdf6-47ba-a16c-565baad9dcf4" providerId="ADAL" clId="{7205C0E7-810A-4BBC-91FD-3445C9482D5C}" dt="2022-01-27T17:37:09.883" v="511" actId="1076"/>
          <ac:cxnSpMkLst>
            <pc:docMk/>
            <pc:sldMk cId="1661189779" sldId="289"/>
            <ac:cxnSpMk id="215" creationId="{F9766E40-95E8-4212-9335-D250425DD577}"/>
          </ac:cxnSpMkLst>
        </pc:cxnChg>
        <pc:cxnChg chg="del">
          <ac:chgData name="Joanna MALESKA" userId="302de620-cdf6-47ba-a16c-565baad9dcf4" providerId="ADAL" clId="{7205C0E7-810A-4BBC-91FD-3445C9482D5C}" dt="2022-01-27T17:37:42.820" v="515" actId="478"/>
          <ac:cxnSpMkLst>
            <pc:docMk/>
            <pc:sldMk cId="1661189779" sldId="289"/>
            <ac:cxnSpMk id="217" creationId="{9F20F699-CD02-4ECC-ADBB-BAD460994345}"/>
          </ac:cxnSpMkLst>
        </pc:cxnChg>
        <pc:cxnChg chg="del">
          <ac:chgData name="Joanna MALESKA" userId="302de620-cdf6-47ba-a16c-565baad9dcf4" providerId="ADAL" clId="{7205C0E7-810A-4BBC-91FD-3445C9482D5C}" dt="2022-01-27T17:37:42.820" v="515" actId="478"/>
          <ac:cxnSpMkLst>
            <pc:docMk/>
            <pc:sldMk cId="1661189779" sldId="289"/>
            <ac:cxnSpMk id="222" creationId="{8CE50A06-74BF-4E4F-A8FE-279590C6FA8D}"/>
          </ac:cxnSpMkLst>
        </pc:cxnChg>
        <pc:cxnChg chg="del">
          <ac:chgData name="Joanna MALESKA" userId="302de620-cdf6-47ba-a16c-565baad9dcf4" providerId="ADAL" clId="{7205C0E7-810A-4BBC-91FD-3445C9482D5C}" dt="2022-01-27T17:37:42.820" v="515" actId="478"/>
          <ac:cxnSpMkLst>
            <pc:docMk/>
            <pc:sldMk cId="1661189779" sldId="289"/>
            <ac:cxnSpMk id="223" creationId="{33BAEF9A-CAF1-49D8-B739-BFDF60EBE978}"/>
          </ac:cxnSpMkLst>
        </pc:cxnChg>
        <pc:cxnChg chg="del">
          <ac:chgData name="Joanna MALESKA" userId="302de620-cdf6-47ba-a16c-565baad9dcf4" providerId="ADAL" clId="{7205C0E7-810A-4BBC-91FD-3445C9482D5C}" dt="2022-01-27T17:37:42.820" v="515" actId="478"/>
          <ac:cxnSpMkLst>
            <pc:docMk/>
            <pc:sldMk cId="1661189779" sldId="289"/>
            <ac:cxnSpMk id="228" creationId="{BA0D56AA-1BD9-448C-AAFD-D97FB06DEFD9}"/>
          </ac:cxnSpMkLst>
        </pc:cxnChg>
        <pc:cxnChg chg="del">
          <ac:chgData name="Joanna MALESKA" userId="302de620-cdf6-47ba-a16c-565baad9dcf4" providerId="ADAL" clId="{7205C0E7-810A-4BBC-91FD-3445C9482D5C}" dt="2022-01-27T17:37:42.820" v="515" actId="478"/>
          <ac:cxnSpMkLst>
            <pc:docMk/>
            <pc:sldMk cId="1661189779" sldId="289"/>
            <ac:cxnSpMk id="233" creationId="{A9002099-C19A-45BA-8CE4-D72126C2A924}"/>
          </ac:cxnSpMkLst>
        </pc:cxnChg>
        <pc:cxnChg chg="del">
          <ac:chgData name="Joanna MALESKA" userId="302de620-cdf6-47ba-a16c-565baad9dcf4" providerId="ADAL" clId="{7205C0E7-810A-4BBC-91FD-3445C9482D5C}" dt="2022-01-27T17:37:42.820" v="515" actId="478"/>
          <ac:cxnSpMkLst>
            <pc:docMk/>
            <pc:sldMk cId="1661189779" sldId="289"/>
            <ac:cxnSpMk id="234" creationId="{662B0F57-4D93-40E7-B4AA-33DBB9A891A0}"/>
          </ac:cxnSpMkLst>
        </pc:cxnChg>
        <pc:cxnChg chg="del">
          <ac:chgData name="Joanna MALESKA" userId="302de620-cdf6-47ba-a16c-565baad9dcf4" providerId="ADAL" clId="{7205C0E7-810A-4BBC-91FD-3445C9482D5C}" dt="2022-01-27T17:37:42.820" v="515" actId="478"/>
          <ac:cxnSpMkLst>
            <pc:docMk/>
            <pc:sldMk cId="1661189779" sldId="289"/>
            <ac:cxnSpMk id="235" creationId="{B210F4D3-8CE7-4048-AF6A-EE6FD869C257}"/>
          </ac:cxnSpMkLst>
        </pc:cxnChg>
        <pc:cxnChg chg="del">
          <ac:chgData name="Joanna MALESKA" userId="302de620-cdf6-47ba-a16c-565baad9dcf4" providerId="ADAL" clId="{7205C0E7-810A-4BBC-91FD-3445C9482D5C}" dt="2022-01-27T17:37:42.820" v="515" actId="478"/>
          <ac:cxnSpMkLst>
            <pc:docMk/>
            <pc:sldMk cId="1661189779" sldId="289"/>
            <ac:cxnSpMk id="236" creationId="{8270EE13-C63F-47F4-B273-AC6E43EC232A}"/>
          </ac:cxnSpMkLst>
        </pc:cxnChg>
        <pc:cxnChg chg="del">
          <ac:chgData name="Joanna MALESKA" userId="302de620-cdf6-47ba-a16c-565baad9dcf4" providerId="ADAL" clId="{7205C0E7-810A-4BBC-91FD-3445C9482D5C}" dt="2022-01-27T17:37:42.820" v="515" actId="478"/>
          <ac:cxnSpMkLst>
            <pc:docMk/>
            <pc:sldMk cId="1661189779" sldId="289"/>
            <ac:cxnSpMk id="237" creationId="{512BC3D7-C6B7-4210-B2A5-166D9CBCE68A}"/>
          </ac:cxnSpMkLst>
        </pc:cxnChg>
        <pc:cxnChg chg="del">
          <ac:chgData name="Joanna MALESKA" userId="302de620-cdf6-47ba-a16c-565baad9dcf4" providerId="ADAL" clId="{7205C0E7-810A-4BBC-91FD-3445C9482D5C}" dt="2022-01-27T17:37:42.820" v="515" actId="478"/>
          <ac:cxnSpMkLst>
            <pc:docMk/>
            <pc:sldMk cId="1661189779" sldId="289"/>
            <ac:cxnSpMk id="238" creationId="{59DCF86B-289F-4F59-B728-4FA3A54FFA7C}"/>
          </ac:cxnSpMkLst>
        </pc:cxnChg>
        <pc:cxnChg chg="del">
          <ac:chgData name="Joanna MALESKA" userId="302de620-cdf6-47ba-a16c-565baad9dcf4" providerId="ADAL" clId="{7205C0E7-810A-4BBC-91FD-3445C9482D5C}" dt="2022-01-27T17:37:42.820" v="515" actId="478"/>
          <ac:cxnSpMkLst>
            <pc:docMk/>
            <pc:sldMk cId="1661189779" sldId="289"/>
            <ac:cxnSpMk id="239" creationId="{8578F51A-F664-47DF-963F-AA4F8DC80423}"/>
          </ac:cxnSpMkLst>
        </pc:cxnChg>
        <pc:cxnChg chg="del">
          <ac:chgData name="Joanna MALESKA" userId="302de620-cdf6-47ba-a16c-565baad9dcf4" providerId="ADAL" clId="{7205C0E7-810A-4BBC-91FD-3445C9482D5C}" dt="2022-01-27T17:37:42.820" v="515" actId="478"/>
          <ac:cxnSpMkLst>
            <pc:docMk/>
            <pc:sldMk cId="1661189779" sldId="289"/>
            <ac:cxnSpMk id="240" creationId="{7BB78CB6-EE15-4707-A39B-F9B34D3FBF19}"/>
          </ac:cxnSpMkLst>
        </pc:cxnChg>
        <pc:cxnChg chg="del">
          <ac:chgData name="Joanna MALESKA" userId="302de620-cdf6-47ba-a16c-565baad9dcf4" providerId="ADAL" clId="{7205C0E7-810A-4BBC-91FD-3445C9482D5C}" dt="2022-01-27T17:37:42.820" v="515" actId="478"/>
          <ac:cxnSpMkLst>
            <pc:docMk/>
            <pc:sldMk cId="1661189779" sldId="289"/>
            <ac:cxnSpMk id="241" creationId="{5E3630AE-D7A2-437B-81B4-9FAD9DE2F830}"/>
          </ac:cxnSpMkLst>
        </pc:cxnChg>
        <pc:cxnChg chg="del">
          <ac:chgData name="Joanna MALESKA" userId="302de620-cdf6-47ba-a16c-565baad9dcf4" providerId="ADAL" clId="{7205C0E7-810A-4BBC-91FD-3445C9482D5C}" dt="2022-01-27T17:37:42.820" v="515" actId="478"/>
          <ac:cxnSpMkLst>
            <pc:docMk/>
            <pc:sldMk cId="1661189779" sldId="289"/>
            <ac:cxnSpMk id="242" creationId="{F1EF0340-FCA6-473B-91A1-72BDE62DFBD7}"/>
          </ac:cxnSpMkLst>
        </pc:cxnChg>
        <pc:cxnChg chg="del">
          <ac:chgData name="Joanna MALESKA" userId="302de620-cdf6-47ba-a16c-565baad9dcf4" providerId="ADAL" clId="{7205C0E7-810A-4BBC-91FD-3445C9482D5C}" dt="2022-01-27T17:36:56.670" v="509" actId="478"/>
          <ac:cxnSpMkLst>
            <pc:docMk/>
            <pc:sldMk cId="1661189779" sldId="289"/>
            <ac:cxnSpMk id="252"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57"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61" creationId="{00000000-0000-0000-0000-000000000000}"/>
          </ac:cxnSpMkLst>
        </pc:cxnChg>
        <pc:cxnChg chg="add mod">
          <ac:chgData name="Joanna MALESKA" userId="302de620-cdf6-47ba-a16c-565baad9dcf4" providerId="ADAL" clId="{7205C0E7-810A-4BBC-91FD-3445C9482D5C}" dt="2022-01-27T17:47:47.415" v="577" actId="1035"/>
          <ac:cxnSpMkLst>
            <pc:docMk/>
            <pc:sldMk cId="1661189779" sldId="289"/>
            <ac:cxnSpMk id="273" creationId="{5CF8ADBA-58F6-41F7-A9BC-C9E9AA3CB5E2}"/>
          </ac:cxnSpMkLst>
        </pc:cxnChg>
        <pc:cxnChg chg="add mod">
          <ac:chgData name="Joanna MALESKA" userId="302de620-cdf6-47ba-a16c-565baad9dcf4" providerId="ADAL" clId="{7205C0E7-810A-4BBC-91FD-3445C9482D5C}" dt="2022-01-27T17:37:09.883" v="511" actId="1076"/>
          <ac:cxnSpMkLst>
            <pc:docMk/>
            <pc:sldMk cId="1661189779" sldId="289"/>
            <ac:cxnSpMk id="277" creationId="{82788A9B-68D0-495B-A3FB-4CFBB8EC0B08}"/>
          </ac:cxnSpMkLst>
        </pc:cxnChg>
        <pc:cxnChg chg="add mod">
          <ac:chgData name="Joanna MALESKA" userId="302de620-cdf6-47ba-a16c-565baad9dcf4" providerId="ADAL" clId="{7205C0E7-810A-4BBC-91FD-3445C9482D5C}" dt="2022-01-27T17:37:09.883" v="511" actId="1076"/>
          <ac:cxnSpMkLst>
            <pc:docMk/>
            <pc:sldMk cId="1661189779" sldId="289"/>
            <ac:cxnSpMk id="280" creationId="{2689C9F0-908F-44A9-BCB2-26C4318EEB98}"/>
          </ac:cxnSpMkLst>
        </pc:cxnChg>
        <pc:cxnChg chg="add mod">
          <ac:chgData name="Joanna MALESKA" userId="302de620-cdf6-47ba-a16c-565baad9dcf4" providerId="ADAL" clId="{7205C0E7-810A-4BBC-91FD-3445C9482D5C}" dt="2022-01-27T17:37:09.883" v="511" actId="1076"/>
          <ac:cxnSpMkLst>
            <pc:docMk/>
            <pc:sldMk cId="1661189779" sldId="289"/>
            <ac:cxnSpMk id="282" creationId="{D5261412-2973-4D97-B95A-4142CD68E8F2}"/>
          </ac:cxnSpMkLst>
        </pc:cxnChg>
        <pc:cxnChg chg="add mod">
          <ac:chgData name="Joanna MALESKA" userId="302de620-cdf6-47ba-a16c-565baad9dcf4" providerId="ADAL" clId="{7205C0E7-810A-4BBC-91FD-3445C9482D5C}" dt="2022-01-27T17:37:09.883" v="511" actId="1076"/>
          <ac:cxnSpMkLst>
            <pc:docMk/>
            <pc:sldMk cId="1661189779" sldId="289"/>
            <ac:cxnSpMk id="287" creationId="{6BA1F60B-E176-42D5-BE14-213AE000AF88}"/>
          </ac:cxnSpMkLst>
        </pc:cxnChg>
        <pc:cxnChg chg="add mod">
          <ac:chgData name="Joanna MALESKA" userId="302de620-cdf6-47ba-a16c-565baad9dcf4" providerId="ADAL" clId="{7205C0E7-810A-4BBC-91FD-3445C9482D5C}" dt="2022-01-27T17:47:47.415" v="577" actId="1035"/>
          <ac:cxnSpMkLst>
            <pc:docMk/>
            <pc:sldMk cId="1661189779" sldId="289"/>
            <ac:cxnSpMk id="291" creationId="{BB8753B4-C4BB-42AB-874E-6C39AE7D9D2D}"/>
          </ac:cxnSpMkLst>
        </pc:cxnChg>
        <pc:cxnChg chg="add mod">
          <ac:chgData name="Joanna MALESKA" userId="302de620-cdf6-47ba-a16c-565baad9dcf4" providerId="ADAL" clId="{7205C0E7-810A-4BBC-91FD-3445C9482D5C}" dt="2022-01-27T17:37:38.184" v="514" actId="1076"/>
          <ac:cxnSpMkLst>
            <pc:docMk/>
            <pc:sldMk cId="1661189779" sldId="289"/>
            <ac:cxnSpMk id="293" creationId="{B78487D9-DAA6-4CC4-8A73-C21C0186D98D}"/>
          </ac:cxnSpMkLst>
        </pc:cxnChg>
        <pc:cxnChg chg="add mod">
          <ac:chgData name="Joanna MALESKA" userId="302de620-cdf6-47ba-a16c-565baad9dcf4" providerId="ADAL" clId="{7205C0E7-810A-4BBC-91FD-3445C9482D5C}" dt="2022-01-27T17:37:38.184" v="514" actId="1076"/>
          <ac:cxnSpMkLst>
            <pc:docMk/>
            <pc:sldMk cId="1661189779" sldId="289"/>
            <ac:cxnSpMk id="294" creationId="{68CCD2A8-B7AB-41CD-AEEC-43A7BB064320}"/>
          </ac:cxnSpMkLst>
        </pc:cxnChg>
        <pc:cxnChg chg="add mod">
          <ac:chgData name="Joanna MALESKA" userId="302de620-cdf6-47ba-a16c-565baad9dcf4" providerId="ADAL" clId="{7205C0E7-810A-4BBC-91FD-3445C9482D5C}" dt="2022-01-27T17:37:38.184" v="514" actId="1076"/>
          <ac:cxnSpMkLst>
            <pc:docMk/>
            <pc:sldMk cId="1661189779" sldId="289"/>
            <ac:cxnSpMk id="295" creationId="{C4FA6857-81C0-4413-B80B-99B67F725400}"/>
          </ac:cxnSpMkLst>
        </pc:cxnChg>
        <pc:cxnChg chg="add mod">
          <ac:chgData name="Joanna MALESKA" userId="302de620-cdf6-47ba-a16c-565baad9dcf4" providerId="ADAL" clId="{7205C0E7-810A-4BBC-91FD-3445C9482D5C}" dt="2022-01-27T17:37:38.184" v="514" actId="1076"/>
          <ac:cxnSpMkLst>
            <pc:docMk/>
            <pc:sldMk cId="1661189779" sldId="289"/>
            <ac:cxnSpMk id="296" creationId="{EC88A5E7-67F6-4061-8EBD-5FC2BC67C41E}"/>
          </ac:cxnSpMkLst>
        </pc:cxnChg>
        <pc:cxnChg chg="add mod">
          <ac:chgData name="Joanna MALESKA" userId="302de620-cdf6-47ba-a16c-565baad9dcf4" providerId="ADAL" clId="{7205C0E7-810A-4BBC-91FD-3445C9482D5C}" dt="2022-01-27T17:37:38.184" v="514" actId="1076"/>
          <ac:cxnSpMkLst>
            <pc:docMk/>
            <pc:sldMk cId="1661189779" sldId="289"/>
            <ac:cxnSpMk id="297" creationId="{72CC740F-1CF5-4B57-B1B2-3933B1285663}"/>
          </ac:cxnSpMkLst>
        </pc:cxnChg>
        <pc:cxnChg chg="add mod">
          <ac:chgData name="Joanna MALESKA" userId="302de620-cdf6-47ba-a16c-565baad9dcf4" providerId="ADAL" clId="{7205C0E7-810A-4BBC-91FD-3445C9482D5C}" dt="2022-01-27T17:37:38.184" v="514" actId="1076"/>
          <ac:cxnSpMkLst>
            <pc:docMk/>
            <pc:sldMk cId="1661189779" sldId="289"/>
            <ac:cxnSpMk id="298" creationId="{84572756-3B26-4A41-B2DC-6E09A657CCE8}"/>
          </ac:cxnSpMkLst>
        </pc:cxnChg>
        <pc:cxnChg chg="add mod">
          <ac:chgData name="Joanna MALESKA" userId="302de620-cdf6-47ba-a16c-565baad9dcf4" providerId="ADAL" clId="{7205C0E7-810A-4BBC-91FD-3445C9482D5C}" dt="2022-01-27T17:37:38.184" v="514" actId="1076"/>
          <ac:cxnSpMkLst>
            <pc:docMk/>
            <pc:sldMk cId="1661189779" sldId="289"/>
            <ac:cxnSpMk id="299" creationId="{4AAB7C31-89F6-47FD-9690-C69A30F02724}"/>
          </ac:cxnSpMkLst>
        </pc:cxnChg>
        <pc:cxnChg chg="add mod">
          <ac:chgData name="Joanna MALESKA" userId="302de620-cdf6-47ba-a16c-565baad9dcf4" providerId="ADAL" clId="{7205C0E7-810A-4BBC-91FD-3445C9482D5C}" dt="2022-01-27T17:37:38.184" v="514" actId="1076"/>
          <ac:cxnSpMkLst>
            <pc:docMk/>
            <pc:sldMk cId="1661189779" sldId="289"/>
            <ac:cxnSpMk id="300" creationId="{C477C502-DA72-4121-B5D8-5F1105AD1D4E}"/>
          </ac:cxnSpMkLst>
        </pc:cxnChg>
        <pc:cxnChg chg="add mod">
          <ac:chgData name="Joanna MALESKA" userId="302de620-cdf6-47ba-a16c-565baad9dcf4" providerId="ADAL" clId="{7205C0E7-810A-4BBC-91FD-3445C9482D5C}" dt="2022-01-27T17:37:38.184" v="514" actId="1076"/>
          <ac:cxnSpMkLst>
            <pc:docMk/>
            <pc:sldMk cId="1661189779" sldId="289"/>
            <ac:cxnSpMk id="301" creationId="{2E65BE78-D2DB-4146-8A4F-64BFB4F70565}"/>
          </ac:cxnSpMkLst>
        </pc:cxnChg>
        <pc:cxnChg chg="add mod">
          <ac:chgData name="Joanna MALESKA" userId="302de620-cdf6-47ba-a16c-565baad9dcf4" providerId="ADAL" clId="{7205C0E7-810A-4BBC-91FD-3445C9482D5C}" dt="2022-01-27T17:37:38.184" v="514" actId="1076"/>
          <ac:cxnSpMkLst>
            <pc:docMk/>
            <pc:sldMk cId="1661189779" sldId="289"/>
            <ac:cxnSpMk id="303" creationId="{DFDF36F2-041A-44E1-B018-FF681B79AA63}"/>
          </ac:cxnSpMkLst>
        </pc:cxnChg>
        <pc:cxnChg chg="add mod">
          <ac:chgData name="Joanna MALESKA" userId="302de620-cdf6-47ba-a16c-565baad9dcf4" providerId="ADAL" clId="{7205C0E7-810A-4BBC-91FD-3445C9482D5C}" dt="2022-01-27T17:37:38.184" v="514" actId="1076"/>
          <ac:cxnSpMkLst>
            <pc:docMk/>
            <pc:sldMk cId="1661189779" sldId="289"/>
            <ac:cxnSpMk id="304" creationId="{EEE84454-4D16-4F7D-8C89-E5DB942D0E82}"/>
          </ac:cxnSpMkLst>
        </pc:cxnChg>
        <pc:cxnChg chg="add mod">
          <ac:chgData name="Joanna MALESKA" userId="302de620-cdf6-47ba-a16c-565baad9dcf4" providerId="ADAL" clId="{7205C0E7-810A-4BBC-91FD-3445C9482D5C}" dt="2022-01-27T17:37:38.184" v="514" actId="1076"/>
          <ac:cxnSpMkLst>
            <pc:docMk/>
            <pc:sldMk cId="1661189779" sldId="289"/>
            <ac:cxnSpMk id="306" creationId="{C947009F-3B59-4AEF-A9F8-9DD2E896DB57}"/>
          </ac:cxnSpMkLst>
        </pc:cxnChg>
        <pc:cxnChg chg="add mod">
          <ac:chgData name="Joanna MALESKA" userId="302de620-cdf6-47ba-a16c-565baad9dcf4" providerId="ADAL" clId="{7205C0E7-810A-4BBC-91FD-3445C9482D5C}" dt="2022-01-27T17:37:38.184" v="514" actId="1076"/>
          <ac:cxnSpMkLst>
            <pc:docMk/>
            <pc:sldMk cId="1661189779" sldId="289"/>
            <ac:cxnSpMk id="309" creationId="{988B091E-5DA9-44FD-BBCB-29C312D0CF8A}"/>
          </ac:cxnSpMkLst>
        </pc:cxnChg>
        <pc:cxnChg chg="add mod">
          <ac:chgData name="Joanna MALESKA" userId="302de620-cdf6-47ba-a16c-565baad9dcf4" providerId="ADAL" clId="{7205C0E7-810A-4BBC-91FD-3445C9482D5C}" dt="2022-01-27T17:37:38.184" v="514" actId="1076"/>
          <ac:cxnSpMkLst>
            <pc:docMk/>
            <pc:sldMk cId="1661189779" sldId="289"/>
            <ac:cxnSpMk id="312" creationId="{5E9BC3B5-B35B-43AA-B7E9-63B736824431}"/>
          </ac:cxnSpMkLst>
        </pc:cxnChg>
        <pc:cxnChg chg="add mod">
          <ac:chgData name="Joanna MALESKA" userId="302de620-cdf6-47ba-a16c-565baad9dcf4" providerId="ADAL" clId="{7205C0E7-810A-4BBC-91FD-3445C9482D5C}" dt="2022-01-27T17:37:38.184" v="514" actId="1076"/>
          <ac:cxnSpMkLst>
            <pc:docMk/>
            <pc:sldMk cId="1661189779" sldId="289"/>
            <ac:cxnSpMk id="318" creationId="{9835A9EC-71ED-47E8-B1DB-8B42889A2FEA}"/>
          </ac:cxnSpMkLst>
        </pc:cxnChg>
        <pc:cxnChg chg="add mod">
          <ac:chgData name="Joanna MALESKA" userId="302de620-cdf6-47ba-a16c-565baad9dcf4" providerId="ADAL" clId="{7205C0E7-810A-4BBC-91FD-3445C9482D5C}" dt="2022-01-27T17:55:48.529" v="668" actId="688"/>
          <ac:cxnSpMkLst>
            <pc:docMk/>
            <pc:sldMk cId="1661189779" sldId="289"/>
            <ac:cxnSpMk id="333" creationId="{2A29B15E-8D1A-4F10-AB34-2664AAE8481C}"/>
          </ac:cxnSpMkLst>
        </pc:cxnChg>
        <pc:cxnChg chg="add mod">
          <ac:chgData name="Joanna MALESKA" userId="302de620-cdf6-47ba-a16c-565baad9dcf4" providerId="ADAL" clId="{7205C0E7-810A-4BBC-91FD-3445C9482D5C}" dt="2022-01-27T17:52:49.072" v="638" actId="14100"/>
          <ac:cxnSpMkLst>
            <pc:docMk/>
            <pc:sldMk cId="1661189779" sldId="289"/>
            <ac:cxnSpMk id="338" creationId="{1C73892C-960E-40DE-BB1D-CE9A88B4E77A}"/>
          </ac:cxnSpMkLst>
        </pc:cxnChg>
        <pc:cxnChg chg="add mod">
          <ac:chgData name="Joanna MALESKA" userId="302de620-cdf6-47ba-a16c-565baad9dcf4" providerId="ADAL" clId="{7205C0E7-810A-4BBC-91FD-3445C9482D5C}" dt="2022-01-27T17:52:56.493" v="650" actId="1035"/>
          <ac:cxnSpMkLst>
            <pc:docMk/>
            <pc:sldMk cId="1661189779" sldId="289"/>
            <ac:cxnSpMk id="340" creationId="{425482F2-767A-452E-A053-7BD35332C810}"/>
          </ac:cxnSpMkLst>
        </pc:cxnChg>
        <pc:cxnChg chg="add mod">
          <ac:chgData name="Joanna MALESKA" userId="302de620-cdf6-47ba-a16c-565baad9dcf4" providerId="ADAL" clId="{7205C0E7-810A-4BBC-91FD-3445C9482D5C}" dt="2022-01-27T17:52:58.522" v="655" actId="1035"/>
          <ac:cxnSpMkLst>
            <pc:docMk/>
            <pc:sldMk cId="1661189779" sldId="289"/>
            <ac:cxnSpMk id="341" creationId="{C0240D05-646D-43FD-ABDB-8DB9C189F787}"/>
          </ac:cxnSpMkLst>
        </pc:cxnChg>
        <pc:cxnChg chg="add mod">
          <ac:chgData name="Joanna MALESKA" userId="302de620-cdf6-47ba-a16c-565baad9dcf4" providerId="ADAL" clId="{7205C0E7-810A-4BBC-91FD-3445C9482D5C}" dt="2022-01-27T17:38:23.663" v="544" actId="1036"/>
          <ac:cxnSpMkLst>
            <pc:docMk/>
            <pc:sldMk cId="1661189779" sldId="289"/>
            <ac:cxnSpMk id="343" creationId="{8191AD9D-AA1E-4405-BB12-6CC2FB23147A}"/>
          </ac:cxnSpMkLst>
        </pc:cxnChg>
        <pc:cxnChg chg="add mod">
          <ac:chgData name="Joanna MALESKA" userId="302de620-cdf6-47ba-a16c-565baad9dcf4" providerId="ADAL" clId="{7205C0E7-810A-4BBC-91FD-3445C9482D5C}" dt="2022-01-27T17:38:23.663" v="544" actId="1036"/>
          <ac:cxnSpMkLst>
            <pc:docMk/>
            <pc:sldMk cId="1661189779" sldId="289"/>
            <ac:cxnSpMk id="345" creationId="{23D55F6C-4C3C-4258-AA86-B1AB361E36F5}"/>
          </ac:cxnSpMkLst>
        </pc:cxnChg>
        <pc:cxnChg chg="add mod">
          <ac:chgData name="Joanna MALESKA" userId="302de620-cdf6-47ba-a16c-565baad9dcf4" providerId="ADAL" clId="{7205C0E7-810A-4BBC-91FD-3445C9482D5C}" dt="2022-01-27T17:38:23.663" v="544" actId="1036"/>
          <ac:cxnSpMkLst>
            <pc:docMk/>
            <pc:sldMk cId="1661189779" sldId="289"/>
            <ac:cxnSpMk id="346" creationId="{34E63224-3382-43FF-A288-2E62B44301A6}"/>
          </ac:cxnSpMkLst>
        </pc:cxnChg>
        <pc:cxnChg chg="add mod">
          <ac:chgData name="Joanna MALESKA" userId="302de620-cdf6-47ba-a16c-565baad9dcf4" providerId="ADAL" clId="{7205C0E7-810A-4BBC-91FD-3445C9482D5C}" dt="2022-01-27T17:38:23.663" v="544" actId="1036"/>
          <ac:cxnSpMkLst>
            <pc:docMk/>
            <pc:sldMk cId="1661189779" sldId="289"/>
            <ac:cxnSpMk id="347" creationId="{78D1E0FF-D217-4159-9D7A-5C65F178C024}"/>
          </ac:cxnSpMkLst>
        </pc:cxnChg>
        <pc:cxnChg chg="add mod">
          <ac:chgData name="Joanna MALESKA" userId="302de620-cdf6-47ba-a16c-565baad9dcf4" providerId="ADAL" clId="{7205C0E7-810A-4BBC-91FD-3445C9482D5C}" dt="2022-01-27T17:38:23.663" v="544" actId="1036"/>
          <ac:cxnSpMkLst>
            <pc:docMk/>
            <pc:sldMk cId="1661189779" sldId="289"/>
            <ac:cxnSpMk id="348" creationId="{EC35F444-DC6E-430C-A51A-B353FA8B69C2}"/>
          </ac:cxnSpMkLst>
        </pc:cxnChg>
        <pc:cxnChg chg="add mod">
          <ac:chgData name="Joanna MALESKA" userId="302de620-cdf6-47ba-a16c-565baad9dcf4" providerId="ADAL" clId="{7205C0E7-810A-4BBC-91FD-3445C9482D5C}" dt="2022-01-27T17:38:23.663" v="544" actId="1036"/>
          <ac:cxnSpMkLst>
            <pc:docMk/>
            <pc:sldMk cId="1661189779" sldId="289"/>
            <ac:cxnSpMk id="349" creationId="{81A32B71-143A-468F-A1BA-050D26AC962B}"/>
          </ac:cxnSpMkLst>
        </pc:cxnChg>
        <pc:cxnChg chg="add mod">
          <ac:chgData name="Joanna MALESKA" userId="302de620-cdf6-47ba-a16c-565baad9dcf4" providerId="ADAL" clId="{7205C0E7-810A-4BBC-91FD-3445C9482D5C}" dt="2022-01-27T17:38:23.663" v="544" actId="1036"/>
          <ac:cxnSpMkLst>
            <pc:docMk/>
            <pc:sldMk cId="1661189779" sldId="289"/>
            <ac:cxnSpMk id="350" creationId="{FAC3E9ED-6E47-4139-BB87-83021E114B19}"/>
          </ac:cxnSpMkLst>
        </pc:cxnChg>
        <pc:cxnChg chg="add mod">
          <ac:chgData name="Joanna MALESKA" userId="302de620-cdf6-47ba-a16c-565baad9dcf4" providerId="ADAL" clId="{7205C0E7-810A-4BBC-91FD-3445C9482D5C}" dt="2022-01-27T17:38:23.663" v="544" actId="1036"/>
          <ac:cxnSpMkLst>
            <pc:docMk/>
            <pc:sldMk cId="1661189779" sldId="289"/>
            <ac:cxnSpMk id="351" creationId="{03CD1F82-18AA-498F-90F8-77E78BC14898}"/>
          </ac:cxnSpMkLst>
        </pc:cxnChg>
        <pc:cxnChg chg="add mod">
          <ac:chgData name="Joanna MALESKA" userId="302de620-cdf6-47ba-a16c-565baad9dcf4" providerId="ADAL" clId="{7205C0E7-810A-4BBC-91FD-3445C9482D5C}" dt="2022-01-27T17:38:23.663" v="544" actId="1036"/>
          <ac:cxnSpMkLst>
            <pc:docMk/>
            <pc:sldMk cId="1661189779" sldId="289"/>
            <ac:cxnSpMk id="352" creationId="{C8C332A3-0D6D-450A-964B-2204F92D6740}"/>
          </ac:cxnSpMkLst>
        </pc:cxnChg>
        <pc:cxnChg chg="add mod">
          <ac:chgData name="Joanna MALESKA" userId="302de620-cdf6-47ba-a16c-565baad9dcf4" providerId="ADAL" clId="{7205C0E7-810A-4BBC-91FD-3445C9482D5C}" dt="2022-01-27T17:38:23.663" v="544" actId="1036"/>
          <ac:cxnSpMkLst>
            <pc:docMk/>
            <pc:sldMk cId="1661189779" sldId="289"/>
            <ac:cxnSpMk id="353" creationId="{FEF4A39B-2B01-44BB-A305-C35BCF026E18}"/>
          </ac:cxnSpMkLst>
        </pc:cxnChg>
        <pc:cxnChg chg="add mod">
          <ac:chgData name="Joanna MALESKA" userId="302de620-cdf6-47ba-a16c-565baad9dcf4" providerId="ADAL" clId="{7205C0E7-810A-4BBC-91FD-3445C9482D5C}" dt="2022-01-27T17:38:23.663" v="544" actId="1036"/>
          <ac:cxnSpMkLst>
            <pc:docMk/>
            <pc:sldMk cId="1661189779" sldId="289"/>
            <ac:cxnSpMk id="354" creationId="{03B249AE-F349-4C3D-A4D6-67B887D7A075}"/>
          </ac:cxnSpMkLst>
        </pc:cxnChg>
        <pc:cxnChg chg="add mod">
          <ac:chgData name="Joanna MALESKA" userId="302de620-cdf6-47ba-a16c-565baad9dcf4" providerId="ADAL" clId="{7205C0E7-810A-4BBC-91FD-3445C9482D5C}" dt="2022-01-27T17:38:23.663" v="544" actId="1036"/>
          <ac:cxnSpMkLst>
            <pc:docMk/>
            <pc:sldMk cId="1661189779" sldId="289"/>
            <ac:cxnSpMk id="355" creationId="{C8A21B2B-FE90-47DA-ACD1-769F4BA1E3CD}"/>
          </ac:cxnSpMkLst>
        </pc:cxnChg>
        <pc:cxnChg chg="add mod">
          <ac:chgData name="Joanna MALESKA" userId="302de620-cdf6-47ba-a16c-565baad9dcf4" providerId="ADAL" clId="{7205C0E7-810A-4BBC-91FD-3445C9482D5C}" dt="2022-01-27T17:38:23.663" v="544" actId="1036"/>
          <ac:cxnSpMkLst>
            <pc:docMk/>
            <pc:sldMk cId="1661189779" sldId="289"/>
            <ac:cxnSpMk id="359" creationId="{186994AF-0BB9-4D0C-94BE-176931CBF101}"/>
          </ac:cxnSpMkLst>
        </pc:cxnChg>
        <pc:cxnChg chg="add mod">
          <ac:chgData name="Joanna MALESKA" userId="302de620-cdf6-47ba-a16c-565baad9dcf4" providerId="ADAL" clId="{7205C0E7-810A-4BBC-91FD-3445C9482D5C}" dt="2022-01-27T17:38:23.663" v="544" actId="1036"/>
          <ac:cxnSpMkLst>
            <pc:docMk/>
            <pc:sldMk cId="1661189779" sldId="289"/>
            <ac:cxnSpMk id="364" creationId="{532C4938-E9BA-45B4-9688-D2951D830AAF}"/>
          </ac:cxnSpMkLst>
        </pc:cxnChg>
        <pc:cxnChg chg="add mod">
          <ac:chgData name="Joanna MALESKA" userId="302de620-cdf6-47ba-a16c-565baad9dcf4" providerId="ADAL" clId="{7205C0E7-810A-4BBC-91FD-3445C9482D5C}" dt="2022-01-27T17:38:23.663" v="544" actId="1036"/>
          <ac:cxnSpMkLst>
            <pc:docMk/>
            <pc:sldMk cId="1661189779" sldId="289"/>
            <ac:cxnSpMk id="366" creationId="{01FCCF87-0745-40C8-BD88-B3F2621774CB}"/>
          </ac:cxnSpMkLst>
        </pc:cxnChg>
        <pc:cxnChg chg="add mod">
          <ac:chgData name="Joanna MALESKA" userId="302de620-cdf6-47ba-a16c-565baad9dcf4" providerId="ADAL" clId="{7205C0E7-810A-4BBC-91FD-3445C9482D5C}" dt="2022-01-27T17:38:23.663" v="544" actId="1036"/>
          <ac:cxnSpMkLst>
            <pc:docMk/>
            <pc:sldMk cId="1661189779" sldId="289"/>
            <ac:cxnSpMk id="368" creationId="{A485A0E0-1B5C-4531-B748-78A12959D3B2}"/>
          </ac:cxnSpMkLst>
        </pc:cxnChg>
        <pc:cxnChg chg="add mod">
          <ac:chgData name="Joanna MALESKA" userId="302de620-cdf6-47ba-a16c-565baad9dcf4" providerId="ADAL" clId="{7205C0E7-810A-4BBC-91FD-3445C9482D5C}" dt="2022-01-27T17:38:23.663" v="544" actId="1036"/>
          <ac:cxnSpMkLst>
            <pc:docMk/>
            <pc:sldMk cId="1661189779" sldId="289"/>
            <ac:cxnSpMk id="369" creationId="{286FA6BA-2B7D-4113-9DD2-08E7C9A0DB98}"/>
          </ac:cxnSpMkLst>
        </pc:cxnChg>
        <pc:cxnChg chg="del">
          <ac:chgData name="Joanna MALESKA" userId="302de620-cdf6-47ba-a16c-565baad9dcf4" providerId="ADAL" clId="{7205C0E7-810A-4BBC-91FD-3445C9482D5C}" dt="2022-01-27T17:36:56.670" v="509" actId="478"/>
          <ac:cxnSpMkLst>
            <pc:docMk/>
            <pc:sldMk cId="1661189779" sldId="289"/>
            <ac:cxnSpMk id="389"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426"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34"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43"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77"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5"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8"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92"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536" creationId="{00000000-0000-0000-0000-000000000000}"/>
          </ac:cxnSpMkLst>
        </pc:cxnChg>
      </pc:sldChg>
      <pc:sldChg chg="addSp delSp modSp mod">
        <pc:chgData name="Joanna MALESKA" userId="302de620-cdf6-47ba-a16c-565baad9dcf4" providerId="ADAL" clId="{7205C0E7-810A-4BBC-91FD-3445C9482D5C}" dt="2022-01-27T18:11:25.310" v="802" actId="13926"/>
        <pc:sldMkLst>
          <pc:docMk/>
          <pc:sldMk cId="855696796" sldId="290"/>
        </pc:sldMkLst>
        <pc:spChg chg="del mod">
          <ac:chgData name="Joanna MALESKA" userId="302de620-cdf6-47ba-a16c-565baad9dcf4" providerId="ADAL" clId="{7205C0E7-810A-4BBC-91FD-3445C9482D5C}" dt="2022-01-27T17:14:21.953" v="26" actId="478"/>
          <ac:spMkLst>
            <pc:docMk/>
            <pc:sldMk cId="855696796" sldId="290"/>
            <ac:spMk id="11" creationId="{00000000-0000-0000-0000-000000000000}"/>
          </ac:spMkLst>
        </pc:spChg>
        <pc:spChg chg="mod">
          <ac:chgData name="Joanna MALESKA" userId="302de620-cdf6-47ba-a16c-565baad9dcf4" providerId="ADAL" clId="{7205C0E7-810A-4BBC-91FD-3445C9482D5C}" dt="2022-01-27T18:11:25.310" v="802" actId="13926"/>
          <ac:spMkLst>
            <pc:docMk/>
            <pc:sldMk cId="855696796" sldId="290"/>
            <ac:spMk id="1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3"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6"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7"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8"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9"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0"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21"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3"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4"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5"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34" creationId="{A804E9BF-40A5-43CE-94C3-FCECC3D1D524}"/>
          </ac:spMkLst>
        </pc:spChg>
        <pc:spChg chg="add mod">
          <ac:chgData name="Joanna MALESKA" userId="302de620-cdf6-47ba-a16c-565baad9dcf4" providerId="ADAL" clId="{7205C0E7-810A-4BBC-91FD-3445C9482D5C}" dt="2022-01-27T17:22:11.537" v="247" actId="14100"/>
          <ac:spMkLst>
            <pc:docMk/>
            <pc:sldMk cId="855696796" sldId="290"/>
            <ac:spMk id="35" creationId="{499EB3A2-55CE-4AF0-810C-90C9CA60DE1C}"/>
          </ac:spMkLst>
        </pc:spChg>
        <pc:spChg chg="add mod">
          <ac:chgData name="Joanna MALESKA" userId="302de620-cdf6-47ba-a16c-565baad9dcf4" providerId="ADAL" clId="{7205C0E7-810A-4BBC-91FD-3445C9482D5C}" dt="2022-01-27T17:14:32.408" v="28" actId="1076"/>
          <ac:spMkLst>
            <pc:docMk/>
            <pc:sldMk cId="855696796" sldId="290"/>
            <ac:spMk id="36" creationId="{A0AF0D2B-4C3C-4070-84DE-D1E1E23D1A8D}"/>
          </ac:spMkLst>
        </pc:spChg>
        <pc:spChg chg="mod">
          <ac:chgData name="Joanna MALESKA" userId="302de620-cdf6-47ba-a16c-565baad9dcf4" providerId="ADAL" clId="{7205C0E7-810A-4BBC-91FD-3445C9482D5C}" dt="2022-01-27T17:05:47.572" v="6"/>
          <ac:spMkLst>
            <pc:docMk/>
            <pc:sldMk cId="855696796" sldId="290"/>
            <ac:spMk id="42" creationId="{C34AD26E-3543-45E9-9DEC-64007A00364A}"/>
          </ac:spMkLst>
        </pc:spChg>
        <pc:spChg chg="add mod">
          <ac:chgData name="Joanna MALESKA" userId="302de620-cdf6-47ba-a16c-565baad9dcf4" providerId="ADAL" clId="{7205C0E7-810A-4BBC-91FD-3445C9482D5C}" dt="2022-01-27T17:14:32.408" v="28" actId="1076"/>
          <ac:spMkLst>
            <pc:docMk/>
            <pc:sldMk cId="855696796" sldId="290"/>
            <ac:spMk id="45" creationId="{098A2033-9331-455B-A285-A8CADB70AAB8}"/>
          </ac:spMkLst>
        </pc:spChg>
        <pc:spChg chg="mod">
          <ac:chgData name="Joanna MALESKA" userId="302de620-cdf6-47ba-a16c-565baad9dcf4" providerId="ADAL" clId="{7205C0E7-810A-4BBC-91FD-3445C9482D5C}" dt="2022-01-27T17:14:50.528" v="34" actId="1035"/>
          <ac:spMkLst>
            <pc:docMk/>
            <pc:sldMk cId="855696796" sldId="290"/>
            <ac:spMk id="49" creationId="{E8FDE2BF-E364-4966-ADB6-E604BD978440}"/>
          </ac:spMkLst>
        </pc:spChg>
        <pc:spChg chg="add mod">
          <ac:chgData name="Joanna MALESKA" userId="302de620-cdf6-47ba-a16c-565baad9dcf4" providerId="ADAL" clId="{7205C0E7-810A-4BBC-91FD-3445C9482D5C}" dt="2022-01-27T17:14:32.408" v="28" actId="1076"/>
          <ac:spMkLst>
            <pc:docMk/>
            <pc:sldMk cId="855696796" sldId="290"/>
            <ac:spMk id="51" creationId="{A9B26CD4-47A8-472F-988D-3CAAE3A71504}"/>
          </ac:spMkLst>
        </pc:spChg>
        <pc:spChg chg="add mod">
          <ac:chgData name="Joanna MALESKA" userId="302de620-cdf6-47ba-a16c-565baad9dcf4" providerId="ADAL" clId="{7205C0E7-810A-4BBC-91FD-3445C9482D5C}" dt="2022-01-27T17:14:32.408" v="28" actId="1076"/>
          <ac:spMkLst>
            <pc:docMk/>
            <pc:sldMk cId="855696796" sldId="290"/>
            <ac:spMk id="55" creationId="{CFDE7AA5-1B1A-4158-B814-AAAF779DBE7F}"/>
          </ac:spMkLst>
        </pc:spChg>
        <pc:spChg chg="add mod">
          <ac:chgData name="Joanna MALESKA" userId="302de620-cdf6-47ba-a16c-565baad9dcf4" providerId="ADAL" clId="{7205C0E7-810A-4BBC-91FD-3445C9482D5C}" dt="2022-01-27T17:21:59.755" v="246" actId="1035"/>
          <ac:spMkLst>
            <pc:docMk/>
            <pc:sldMk cId="855696796" sldId="290"/>
            <ac:spMk id="56" creationId="{25BFC581-713C-4BB4-B2E5-CB111C603A97}"/>
          </ac:spMkLst>
        </pc:spChg>
        <pc:spChg chg="add mod">
          <ac:chgData name="Joanna MALESKA" userId="302de620-cdf6-47ba-a16c-565baad9dcf4" providerId="ADAL" clId="{7205C0E7-810A-4BBC-91FD-3445C9482D5C}" dt="2022-01-27T17:14:32.408" v="28" actId="1076"/>
          <ac:spMkLst>
            <pc:docMk/>
            <pc:sldMk cId="855696796" sldId="290"/>
            <ac:spMk id="58" creationId="{E5426CA9-3B63-4CEE-88F9-F5240F4D2D04}"/>
          </ac:spMkLst>
        </pc:spChg>
        <pc:spChg chg="add mod">
          <ac:chgData name="Joanna MALESKA" userId="302de620-cdf6-47ba-a16c-565baad9dcf4" providerId="ADAL" clId="{7205C0E7-810A-4BBC-91FD-3445C9482D5C}" dt="2022-01-27T17:21:25.863" v="212"/>
          <ac:spMkLst>
            <pc:docMk/>
            <pc:sldMk cId="855696796" sldId="290"/>
            <ac:spMk id="60" creationId="{23B8D8D1-D0C5-442B-A52A-4E750DF64E06}"/>
          </ac:spMkLst>
        </pc:spChg>
        <pc:spChg chg="add mod">
          <ac:chgData name="Joanna MALESKA" userId="302de620-cdf6-47ba-a16c-565baad9dcf4" providerId="ADAL" clId="{7205C0E7-810A-4BBC-91FD-3445C9482D5C}" dt="2022-01-27T17:16:42.564" v="75"/>
          <ac:spMkLst>
            <pc:docMk/>
            <pc:sldMk cId="855696796" sldId="290"/>
            <ac:spMk id="61" creationId="{1B603802-5F34-4AA8-A3E9-A10647C39930}"/>
          </ac:spMkLst>
        </pc:spChg>
        <pc:spChg chg="add mod">
          <ac:chgData name="Joanna MALESKA" userId="302de620-cdf6-47ba-a16c-565baad9dcf4" providerId="ADAL" clId="{7205C0E7-810A-4BBC-91FD-3445C9482D5C}" dt="2022-01-27T17:21:15.557" v="211"/>
          <ac:spMkLst>
            <pc:docMk/>
            <pc:sldMk cId="855696796" sldId="290"/>
            <ac:spMk id="64" creationId="{99D60BF5-5C8C-4BA5-8001-DE7CC30A83A2}"/>
          </ac:spMkLst>
        </pc:spChg>
        <pc:spChg chg="add mod">
          <ac:chgData name="Joanna MALESKA" userId="302de620-cdf6-47ba-a16c-565baad9dcf4" providerId="ADAL" clId="{7205C0E7-810A-4BBC-91FD-3445C9482D5C}" dt="2022-01-27T17:14:32.408" v="28" actId="1076"/>
          <ac:spMkLst>
            <pc:docMk/>
            <pc:sldMk cId="855696796" sldId="290"/>
            <ac:spMk id="65" creationId="{0C8B7542-CAD0-414D-954F-B15567A883A4}"/>
          </ac:spMkLst>
        </pc:spChg>
        <pc:spChg chg="add mod">
          <ac:chgData name="Joanna MALESKA" userId="302de620-cdf6-47ba-a16c-565baad9dcf4" providerId="ADAL" clId="{7205C0E7-810A-4BBC-91FD-3445C9482D5C}" dt="2022-01-27T17:21:37.247" v="215" actId="14100"/>
          <ac:spMkLst>
            <pc:docMk/>
            <pc:sldMk cId="855696796" sldId="290"/>
            <ac:spMk id="68" creationId="{A1F3D471-80E2-4ABE-B332-B3BA06535F4C}"/>
          </ac:spMkLst>
        </pc:spChg>
        <pc:spChg chg="add mod">
          <ac:chgData name="Joanna MALESKA" userId="302de620-cdf6-47ba-a16c-565baad9dcf4" providerId="ADAL" clId="{7205C0E7-810A-4BBC-91FD-3445C9482D5C}" dt="2022-01-27T17:14:32.408" v="28" actId="1076"/>
          <ac:spMkLst>
            <pc:docMk/>
            <pc:sldMk cId="855696796" sldId="290"/>
            <ac:spMk id="70" creationId="{23C7DA27-2E04-4FD6-B92E-D4E3C55C79AA}"/>
          </ac:spMkLst>
        </pc:spChg>
        <pc:spChg chg="add mod">
          <ac:chgData name="Joanna MALESKA" userId="302de620-cdf6-47ba-a16c-565baad9dcf4" providerId="ADAL" clId="{7205C0E7-810A-4BBC-91FD-3445C9482D5C}" dt="2022-01-27T17:14:32.408" v="28" actId="1076"/>
          <ac:spMkLst>
            <pc:docMk/>
            <pc:sldMk cId="855696796" sldId="290"/>
            <ac:spMk id="72" creationId="{11F2DF00-CD01-4EA0-937E-6D136A3FB0AE}"/>
          </ac:spMkLst>
        </pc:spChg>
        <pc:spChg chg="add mod">
          <ac:chgData name="Joanna MALESKA" userId="302de620-cdf6-47ba-a16c-565baad9dcf4" providerId="ADAL" clId="{7205C0E7-810A-4BBC-91FD-3445C9482D5C}" dt="2022-01-27T17:14:32.408" v="28" actId="1076"/>
          <ac:spMkLst>
            <pc:docMk/>
            <pc:sldMk cId="855696796" sldId="290"/>
            <ac:spMk id="73" creationId="{44A6CEF3-77AE-4D0C-8201-F1E006D1C4D5}"/>
          </ac:spMkLst>
        </pc:spChg>
        <pc:spChg chg="add mod">
          <ac:chgData name="Joanna MALESKA" userId="302de620-cdf6-47ba-a16c-565baad9dcf4" providerId="ADAL" clId="{7205C0E7-810A-4BBC-91FD-3445C9482D5C}" dt="2022-01-27T17:21:15.557" v="211"/>
          <ac:spMkLst>
            <pc:docMk/>
            <pc:sldMk cId="855696796" sldId="290"/>
            <ac:spMk id="75" creationId="{87A16765-B6AC-4067-A23B-42AAC9823FC1}"/>
          </ac:spMkLst>
        </pc:spChg>
        <pc:spChg chg="add mod">
          <ac:chgData name="Joanna MALESKA" userId="302de620-cdf6-47ba-a16c-565baad9dcf4" providerId="ADAL" clId="{7205C0E7-810A-4BBC-91FD-3445C9482D5C}" dt="2022-01-27T17:22:49.489" v="250" actId="20577"/>
          <ac:spMkLst>
            <pc:docMk/>
            <pc:sldMk cId="855696796" sldId="290"/>
            <ac:spMk id="76" creationId="{73D0A087-FB6C-473C-968A-529D2D6FD182}"/>
          </ac:spMkLst>
        </pc:spChg>
        <pc:spChg chg="add mod">
          <ac:chgData name="Joanna MALESKA" userId="302de620-cdf6-47ba-a16c-565baad9dcf4" providerId="ADAL" clId="{7205C0E7-810A-4BBC-91FD-3445C9482D5C}" dt="2022-01-27T17:14:32.408" v="28" actId="1076"/>
          <ac:spMkLst>
            <pc:docMk/>
            <pc:sldMk cId="855696796" sldId="290"/>
            <ac:spMk id="77" creationId="{BACE34BC-7BAD-4B57-93A5-DDBC5877B41A}"/>
          </ac:spMkLst>
        </pc:spChg>
        <pc:cxnChg chg="del">
          <ac:chgData name="Joanna MALESKA" userId="302de620-cdf6-47ba-a16c-565baad9dcf4" providerId="ADAL" clId="{7205C0E7-810A-4BBC-91FD-3445C9482D5C}" dt="2022-01-27T17:14:21.953" v="26" actId="478"/>
          <ac:cxnSpMkLst>
            <pc:docMk/>
            <pc:sldMk cId="855696796" sldId="290"/>
            <ac:cxnSpMk id="26"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7"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8"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9"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1"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2" creationId="{00000000-0000-0000-0000-000000000000}"/>
          </ac:cxnSpMkLst>
        </pc:cxnChg>
        <pc:cxnChg chg="add mod">
          <ac:chgData name="Joanna MALESKA" userId="302de620-cdf6-47ba-a16c-565baad9dcf4" providerId="ADAL" clId="{7205C0E7-810A-4BBC-91FD-3445C9482D5C}" dt="2022-01-27T17:21:59.755" v="246" actId="1035"/>
          <ac:cxnSpMkLst>
            <pc:docMk/>
            <pc:sldMk cId="855696796" sldId="290"/>
            <ac:cxnSpMk id="37" creationId="{816C4C83-BC51-49C7-A30F-4B0DA71E691F}"/>
          </ac:cxnSpMkLst>
        </pc:cxnChg>
        <pc:cxnChg chg="del">
          <ac:chgData name="Joanna MALESKA" userId="302de620-cdf6-47ba-a16c-565baad9dcf4" providerId="ADAL" clId="{7205C0E7-810A-4BBC-91FD-3445C9482D5C}" dt="2022-01-27T17:14:21.953" v="26" actId="478"/>
          <ac:cxnSpMkLst>
            <pc:docMk/>
            <pc:sldMk cId="855696796" sldId="290"/>
            <ac:cxnSpMk id="39" creationId="{80FF2CB0-08E4-4BDC-B6E7-E660E5B53292}"/>
          </ac:cxnSpMkLst>
        </pc:cxnChg>
        <pc:cxnChg chg="del">
          <ac:chgData name="Joanna MALESKA" userId="302de620-cdf6-47ba-a16c-565baad9dcf4" providerId="ADAL" clId="{7205C0E7-810A-4BBC-91FD-3445C9482D5C}" dt="2022-01-27T17:14:21.953" v="26" actId="478"/>
          <ac:cxnSpMkLst>
            <pc:docMk/>
            <pc:sldMk cId="855696796" sldId="290"/>
            <ac:cxnSpMk id="40"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41" creationId="{00000000-0000-0000-0000-000000000000}"/>
          </ac:cxnSpMkLst>
        </pc:cxnChg>
        <pc:cxnChg chg="add mod">
          <ac:chgData name="Joanna MALESKA" userId="302de620-cdf6-47ba-a16c-565baad9dcf4" providerId="ADAL" clId="{7205C0E7-810A-4BBC-91FD-3445C9482D5C}" dt="2022-01-27T17:14:32.408" v="28" actId="1076"/>
          <ac:cxnSpMkLst>
            <pc:docMk/>
            <pc:sldMk cId="855696796" sldId="290"/>
            <ac:cxnSpMk id="53" creationId="{E63CD244-0CC4-4D21-9FB9-01A90965214A}"/>
          </ac:cxnSpMkLst>
        </pc:cxnChg>
        <pc:cxnChg chg="add mod">
          <ac:chgData name="Joanna MALESKA" userId="302de620-cdf6-47ba-a16c-565baad9dcf4" providerId="ADAL" clId="{7205C0E7-810A-4BBC-91FD-3445C9482D5C}" dt="2022-01-27T17:14:32.408" v="28" actId="1076"/>
          <ac:cxnSpMkLst>
            <pc:docMk/>
            <pc:sldMk cId="855696796" sldId="290"/>
            <ac:cxnSpMk id="54" creationId="{3879C142-F95C-4D47-823D-889C8996F057}"/>
          </ac:cxnSpMkLst>
        </pc:cxnChg>
        <pc:cxnChg chg="add mod">
          <ac:chgData name="Joanna MALESKA" userId="302de620-cdf6-47ba-a16c-565baad9dcf4" providerId="ADAL" clId="{7205C0E7-810A-4BBC-91FD-3445C9482D5C}" dt="2022-01-27T17:14:32.408" v="28" actId="1076"/>
          <ac:cxnSpMkLst>
            <pc:docMk/>
            <pc:sldMk cId="855696796" sldId="290"/>
            <ac:cxnSpMk id="57" creationId="{802D6371-BE45-4360-9BB1-7F22D58FB6DA}"/>
          </ac:cxnSpMkLst>
        </pc:cxnChg>
        <pc:cxnChg chg="add mod">
          <ac:chgData name="Joanna MALESKA" userId="302de620-cdf6-47ba-a16c-565baad9dcf4" providerId="ADAL" clId="{7205C0E7-810A-4BBC-91FD-3445C9482D5C}" dt="2022-01-27T17:14:32.408" v="28" actId="1076"/>
          <ac:cxnSpMkLst>
            <pc:docMk/>
            <pc:sldMk cId="855696796" sldId="290"/>
            <ac:cxnSpMk id="59" creationId="{F79D3B16-6B21-4AF6-974C-668A3279497F}"/>
          </ac:cxnSpMkLst>
        </pc:cxnChg>
        <pc:cxnChg chg="add mod">
          <ac:chgData name="Joanna MALESKA" userId="302de620-cdf6-47ba-a16c-565baad9dcf4" providerId="ADAL" clId="{7205C0E7-810A-4BBC-91FD-3445C9482D5C}" dt="2022-01-27T17:21:59.755" v="246" actId="1035"/>
          <ac:cxnSpMkLst>
            <pc:docMk/>
            <pc:sldMk cId="855696796" sldId="290"/>
            <ac:cxnSpMk id="62" creationId="{EB4127C1-68BB-41C4-9FF6-FA29E9E12255}"/>
          </ac:cxnSpMkLst>
        </pc:cxnChg>
        <pc:cxnChg chg="add mod">
          <ac:chgData name="Joanna MALESKA" userId="302de620-cdf6-47ba-a16c-565baad9dcf4" providerId="ADAL" clId="{7205C0E7-810A-4BBC-91FD-3445C9482D5C}" dt="2022-01-27T17:14:32.408" v="28" actId="1076"/>
          <ac:cxnSpMkLst>
            <pc:docMk/>
            <pc:sldMk cId="855696796" sldId="290"/>
            <ac:cxnSpMk id="63" creationId="{9849F1F7-73EF-40B5-89FD-F780D5F4D39C}"/>
          </ac:cxnSpMkLst>
        </pc:cxnChg>
        <pc:cxnChg chg="add mod">
          <ac:chgData name="Joanna MALESKA" userId="302de620-cdf6-47ba-a16c-565baad9dcf4" providerId="ADAL" clId="{7205C0E7-810A-4BBC-91FD-3445C9482D5C}" dt="2022-01-27T17:14:32.408" v="28" actId="1076"/>
          <ac:cxnSpMkLst>
            <pc:docMk/>
            <pc:sldMk cId="855696796" sldId="290"/>
            <ac:cxnSpMk id="66" creationId="{E9ECB72C-8F67-4AE5-8D90-9F169181FEC7}"/>
          </ac:cxnSpMkLst>
        </pc:cxnChg>
        <pc:cxnChg chg="add mod">
          <ac:chgData name="Joanna MALESKA" userId="302de620-cdf6-47ba-a16c-565baad9dcf4" providerId="ADAL" clId="{7205C0E7-810A-4BBC-91FD-3445C9482D5C}" dt="2022-01-27T17:14:32.408" v="28" actId="1076"/>
          <ac:cxnSpMkLst>
            <pc:docMk/>
            <pc:sldMk cId="855696796" sldId="290"/>
            <ac:cxnSpMk id="67" creationId="{F1E1C87F-FEE8-431D-9CC8-0B5745EBD65B}"/>
          </ac:cxnSpMkLst>
        </pc:cxnChg>
        <pc:cxnChg chg="add mod">
          <ac:chgData name="Joanna MALESKA" userId="302de620-cdf6-47ba-a16c-565baad9dcf4" providerId="ADAL" clId="{7205C0E7-810A-4BBC-91FD-3445C9482D5C}" dt="2022-01-27T17:14:32.408" v="28" actId="1076"/>
          <ac:cxnSpMkLst>
            <pc:docMk/>
            <pc:sldMk cId="855696796" sldId="290"/>
            <ac:cxnSpMk id="69" creationId="{6F2AF7A3-28A3-4DFD-8F36-2A21F85D9E3E}"/>
          </ac:cxnSpMkLst>
        </pc:cxnChg>
        <pc:cxnChg chg="add mod">
          <ac:chgData name="Joanna MALESKA" userId="302de620-cdf6-47ba-a16c-565baad9dcf4" providerId="ADAL" clId="{7205C0E7-810A-4BBC-91FD-3445C9482D5C}" dt="2022-01-27T17:14:32.408" v="28" actId="1076"/>
          <ac:cxnSpMkLst>
            <pc:docMk/>
            <pc:sldMk cId="855696796" sldId="290"/>
            <ac:cxnSpMk id="71" creationId="{1A437B99-A60A-4A0A-BAC3-D1670B018424}"/>
          </ac:cxnSpMkLst>
        </pc:cxnChg>
        <pc:cxnChg chg="add mod">
          <ac:chgData name="Joanna MALESKA" userId="302de620-cdf6-47ba-a16c-565baad9dcf4" providerId="ADAL" clId="{7205C0E7-810A-4BBC-91FD-3445C9482D5C}" dt="2022-01-27T17:14:32.408" v="28" actId="1076"/>
          <ac:cxnSpMkLst>
            <pc:docMk/>
            <pc:sldMk cId="855696796" sldId="290"/>
            <ac:cxnSpMk id="74" creationId="{272EC973-EFBF-48AF-AF71-EE24B212E7A2}"/>
          </ac:cxnSpMkLst>
        </pc:cxnChg>
      </pc:sldChg>
      <pc:sldChg chg="modSp mod">
        <pc:chgData name="Joanna MALESKA" userId="302de620-cdf6-47ba-a16c-565baad9dcf4" providerId="ADAL" clId="{7205C0E7-810A-4BBC-91FD-3445C9482D5C}" dt="2022-01-27T18:12:16.927" v="812" actId="13926"/>
        <pc:sldMkLst>
          <pc:docMk/>
          <pc:sldMk cId="976985506" sldId="291"/>
        </pc:sldMkLst>
        <pc:spChg chg="mod">
          <ac:chgData name="Joanna MALESKA" userId="302de620-cdf6-47ba-a16c-565baad9dcf4" providerId="ADAL" clId="{7205C0E7-810A-4BBC-91FD-3445C9482D5C}" dt="2022-01-27T17:26:27.090" v="331" actId="20577"/>
          <ac:spMkLst>
            <pc:docMk/>
            <pc:sldMk cId="976985506" sldId="291"/>
            <ac:spMk id="13" creationId="{00000000-0000-0000-0000-000000000000}"/>
          </ac:spMkLst>
        </pc:spChg>
        <pc:spChg chg="mod">
          <ac:chgData name="Joanna MALESKA" userId="302de620-cdf6-47ba-a16c-565baad9dcf4" providerId="ADAL" clId="{7205C0E7-810A-4BBC-91FD-3445C9482D5C}" dt="2022-01-27T17:29:33.807" v="367" actId="20577"/>
          <ac:spMkLst>
            <pc:docMk/>
            <pc:sldMk cId="976985506" sldId="291"/>
            <ac:spMk id="28" creationId="{00000000-0000-0000-0000-000000000000}"/>
          </ac:spMkLst>
        </pc:spChg>
        <pc:spChg chg="mod">
          <ac:chgData name="Joanna MALESKA" userId="302de620-cdf6-47ba-a16c-565baad9dcf4" providerId="ADAL" clId="{7205C0E7-810A-4BBC-91FD-3445C9482D5C}" dt="2022-01-27T18:11:59.621" v="810" actId="13926"/>
          <ac:spMkLst>
            <pc:docMk/>
            <pc:sldMk cId="976985506" sldId="291"/>
            <ac:spMk id="30" creationId="{00000000-0000-0000-0000-000000000000}"/>
          </ac:spMkLst>
        </pc:spChg>
        <pc:spChg chg="mod">
          <ac:chgData name="Joanna MALESKA" userId="302de620-cdf6-47ba-a16c-565baad9dcf4" providerId="ADAL" clId="{7205C0E7-810A-4BBC-91FD-3445C9482D5C}" dt="2022-01-27T18:11:42.380" v="808" actId="13926"/>
          <ac:spMkLst>
            <pc:docMk/>
            <pc:sldMk cId="976985506" sldId="291"/>
            <ac:spMk id="31" creationId="{00000000-0000-0000-0000-000000000000}"/>
          </ac:spMkLst>
        </pc:spChg>
        <pc:spChg chg="mod">
          <ac:chgData name="Joanna MALESKA" userId="302de620-cdf6-47ba-a16c-565baad9dcf4" providerId="ADAL" clId="{7205C0E7-810A-4BBC-91FD-3445C9482D5C}" dt="2022-01-27T17:27:02.226" v="350"/>
          <ac:spMkLst>
            <pc:docMk/>
            <pc:sldMk cId="976985506" sldId="291"/>
            <ac:spMk id="33" creationId="{00000000-0000-0000-0000-000000000000}"/>
          </ac:spMkLst>
        </pc:spChg>
        <pc:spChg chg="mod">
          <ac:chgData name="Joanna MALESKA" userId="302de620-cdf6-47ba-a16c-565baad9dcf4" providerId="ADAL" clId="{7205C0E7-810A-4BBC-91FD-3445C9482D5C}" dt="2022-01-27T17:27:22.751" v="353" actId="20577"/>
          <ac:spMkLst>
            <pc:docMk/>
            <pc:sldMk cId="976985506" sldId="291"/>
            <ac:spMk id="35" creationId="{00000000-0000-0000-0000-000000000000}"/>
          </ac:spMkLst>
        </pc:spChg>
        <pc:spChg chg="mod">
          <ac:chgData name="Joanna MALESKA" userId="302de620-cdf6-47ba-a16c-565baad9dcf4" providerId="ADAL" clId="{7205C0E7-810A-4BBC-91FD-3445C9482D5C}" dt="2022-01-27T17:05:47.572" v="6"/>
          <ac:spMkLst>
            <pc:docMk/>
            <pc:sldMk cId="976985506" sldId="291"/>
            <ac:spMk id="38" creationId="{2EC8589D-F8F6-4730-9D7C-48AE35D36849}"/>
          </ac:spMkLst>
        </pc:spChg>
        <pc:spChg chg="mod">
          <ac:chgData name="Joanna MALESKA" userId="302de620-cdf6-47ba-a16c-565baad9dcf4" providerId="ADAL" clId="{7205C0E7-810A-4BBC-91FD-3445C9482D5C}" dt="2022-01-27T17:27:17.398" v="351"/>
          <ac:spMkLst>
            <pc:docMk/>
            <pc:sldMk cId="976985506" sldId="291"/>
            <ac:spMk id="39" creationId="{00000000-0000-0000-0000-000000000000}"/>
          </ac:spMkLst>
        </pc:spChg>
        <pc:spChg chg="mod">
          <ac:chgData name="Joanna MALESKA" userId="302de620-cdf6-47ba-a16c-565baad9dcf4" providerId="ADAL" clId="{7205C0E7-810A-4BBC-91FD-3445C9482D5C}" dt="2022-01-27T18:12:16.927" v="812" actId="13926"/>
          <ac:spMkLst>
            <pc:docMk/>
            <pc:sldMk cId="976985506" sldId="291"/>
            <ac:spMk id="40" creationId="{00000000-0000-0000-0000-000000000000}"/>
          </ac:spMkLst>
        </pc:spChg>
        <pc:spChg chg="mod">
          <ac:chgData name="Joanna MALESKA" userId="302de620-cdf6-47ba-a16c-565baad9dcf4" providerId="ADAL" clId="{7205C0E7-810A-4BBC-91FD-3445C9482D5C}" dt="2022-01-27T17:24:27.732" v="324" actId="20577"/>
          <ac:spMkLst>
            <pc:docMk/>
            <pc:sldMk cId="976985506" sldId="291"/>
            <ac:spMk id="46" creationId="{0CDFC1D9-1D8E-48C7-97FA-D514F6E34483}"/>
          </ac:spMkLst>
        </pc:spChg>
      </pc:sldChg>
      <pc:sldChg chg="addSp modSp mod">
        <pc:chgData name="Joanna MALESKA" userId="302de620-cdf6-47ba-a16c-565baad9dcf4" providerId="ADAL" clId="{7205C0E7-810A-4BBC-91FD-3445C9482D5C}" dt="2022-01-27T18:12:34.979" v="815" actId="13926"/>
        <pc:sldMkLst>
          <pc:docMk/>
          <pc:sldMk cId="636261529" sldId="292"/>
        </pc:sldMkLst>
        <pc:spChg chg="add mod">
          <ac:chgData name="Joanna MALESKA" userId="302de620-cdf6-47ba-a16c-565baad9dcf4" providerId="ADAL" clId="{7205C0E7-810A-4BBC-91FD-3445C9482D5C}" dt="2022-01-27T17:36:09.517" v="508" actId="1036"/>
          <ac:spMkLst>
            <pc:docMk/>
            <pc:sldMk cId="636261529" sldId="292"/>
            <ac:spMk id="10" creationId="{951B606E-B94B-4ED1-8E2D-E409D1BC6393}"/>
          </ac:spMkLst>
        </pc:spChg>
        <pc:spChg chg="mod">
          <ac:chgData name="Joanna MALESKA" userId="302de620-cdf6-47ba-a16c-565baad9dcf4" providerId="ADAL" clId="{7205C0E7-810A-4BBC-91FD-3445C9482D5C}" dt="2022-01-27T17:05:47.572" v="6"/>
          <ac:spMkLst>
            <pc:docMk/>
            <pc:sldMk cId="636261529" sldId="292"/>
            <ac:spMk id="13" creationId="{C8B475E0-6C46-447A-820A-85066BFD6699}"/>
          </ac:spMkLst>
        </pc:spChg>
        <pc:spChg chg="mod">
          <ac:chgData name="Joanna MALESKA" userId="302de620-cdf6-47ba-a16c-565baad9dcf4" providerId="ADAL" clId="{7205C0E7-810A-4BBC-91FD-3445C9482D5C}" dt="2022-01-27T18:12:34.979" v="815" actId="13926"/>
          <ac:spMkLst>
            <pc:docMk/>
            <pc:sldMk cId="636261529" sldId="292"/>
            <ac:spMk id="21" creationId="{00000000-0000-0000-0000-000000000000}"/>
          </ac:spMkLst>
        </pc:spChg>
        <pc:spChg chg="mod">
          <ac:chgData name="Joanna MALESKA" userId="302de620-cdf6-47ba-a16c-565baad9dcf4" providerId="ADAL" clId="{7205C0E7-810A-4BBC-91FD-3445C9482D5C}" dt="2022-01-27T17:35:55.423" v="481" actId="552"/>
          <ac:spMkLst>
            <pc:docMk/>
            <pc:sldMk cId="636261529" sldId="292"/>
            <ac:spMk id="23" creationId="{7D8A866D-AA50-4D2F-8C50-8DCE3A11ABB4}"/>
          </ac:spMkLst>
        </pc:spChg>
      </pc:sldChg>
      <pc:sldChg chg="modSp mod">
        <pc:chgData name="Joanna MALESKA" userId="302de620-cdf6-47ba-a16c-565baad9dcf4" providerId="ADAL" clId="{7205C0E7-810A-4BBC-91FD-3445C9482D5C}" dt="2022-01-27T18:07:48.540" v="800" actId="20577"/>
        <pc:sldMkLst>
          <pc:docMk/>
          <pc:sldMk cId="156051235" sldId="294"/>
        </pc:sldMkLst>
        <pc:spChg chg="mod">
          <ac:chgData name="Joanna MALESKA" userId="302de620-cdf6-47ba-a16c-565baad9dcf4" providerId="ADAL" clId="{7205C0E7-810A-4BBC-91FD-3445C9482D5C}" dt="2022-01-27T17:05:09.126" v="5"/>
          <ac:spMkLst>
            <pc:docMk/>
            <pc:sldMk cId="156051235" sldId="294"/>
            <ac:spMk id="15" creationId="{04574FD7-E7A7-49BA-850D-4D0C77315EFA}"/>
          </ac:spMkLst>
        </pc:spChg>
        <pc:graphicFrameChg chg="mod modGraphic">
          <ac:chgData name="Joanna MALESKA" userId="302de620-cdf6-47ba-a16c-565baad9dcf4" providerId="ADAL" clId="{7205C0E7-810A-4BBC-91FD-3445C9482D5C}" dt="2022-01-27T18:07:48.540" v="800" actId="20577"/>
          <ac:graphicFrameMkLst>
            <pc:docMk/>
            <pc:sldMk cId="156051235" sldId="294"/>
            <ac:graphicFrameMk id="4" creationId="{00000000-0000-0000-0000-000000000000}"/>
          </ac:graphicFrameMkLst>
        </pc:graphicFrameChg>
      </pc:sldChg>
      <pc:sldChg chg="modSp">
        <pc:chgData name="Joanna MALESKA" userId="302de620-cdf6-47ba-a16c-565baad9dcf4" providerId="ADAL" clId="{7205C0E7-810A-4BBC-91FD-3445C9482D5C}" dt="2022-01-27T17:02:34.883" v="1"/>
        <pc:sldMkLst>
          <pc:docMk/>
          <pc:sldMk cId="557719269" sldId="295"/>
        </pc:sldMkLst>
        <pc:spChg chg="mod">
          <ac:chgData name="Joanna MALESKA" userId="302de620-cdf6-47ba-a16c-565baad9dcf4" providerId="ADAL" clId="{7205C0E7-810A-4BBC-91FD-3445C9482D5C}" dt="2022-01-27T17:02:34.883" v="1"/>
          <ac:spMkLst>
            <pc:docMk/>
            <pc:sldMk cId="557719269" sldId="295"/>
            <ac:spMk id="16" creationId="{38441194-9947-4D4B-82F2-F50428751A16}"/>
          </ac:spMkLst>
        </pc:spChg>
      </pc:sldChg>
      <pc:sldChg chg="addSp delSp modSp mod">
        <pc:chgData name="Joanna MALESKA" userId="302de620-cdf6-47ba-a16c-565baad9dcf4" providerId="ADAL" clId="{7205C0E7-810A-4BBC-91FD-3445C9482D5C}" dt="2022-01-28T09:51:11.890" v="995" actId="20577"/>
        <pc:sldMkLst>
          <pc:docMk/>
          <pc:sldMk cId="2270984190" sldId="296"/>
        </pc:sldMkLst>
        <pc:spChg chg="mod">
          <ac:chgData name="Joanna MALESKA" userId="302de620-cdf6-47ba-a16c-565baad9dcf4" providerId="ADAL" clId="{7205C0E7-810A-4BBC-91FD-3445C9482D5C}" dt="2022-01-27T17:05:47.572" v="6"/>
          <ac:spMkLst>
            <pc:docMk/>
            <pc:sldMk cId="2270984190" sldId="296"/>
            <ac:spMk id="24" creationId="{004BC2AE-F69E-49E7-8E93-734070236A68}"/>
          </ac:spMkLst>
        </pc:spChg>
        <pc:spChg chg="mod">
          <ac:chgData name="Joanna MALESKA" userId="302de620-cdf6-47ba-a16c-565baad9dcf4" providerId="ADAL" clId="{7205C0E7-810A-4BBC-91FD-3445C9482D5C}" dt="2022-01-28T09:41:42.725" v="866" actId="1036"/>
          <ac:spMkLst>
            <pc:docMk/>
            <pc:sldMk cId="2270984190" sldId="296"/>
            <ac:spMk id="27" creationId="{18E9FF5A-5B3F-47C9-9234-27416A76CCD7}"/>
          </ac:spMkLst>
        </pc:spChg>
        <pc:spChg chg="add mod">
          <ac:chgData name="Joanna MALESKA" userId="302de620-cdf6-47ba-a16c-565baad9dcf4" providerId="ADAL" clId="{7205C0E7-810A-4BBC-91FD-3445C9482D5C}" dt="2022-01-28T08:51:32.164" v="843" actId="20577"/>
          <ac:spMkLst>
            <pc:docMk/>
            <pc:sldMk cId="2270984190" sldId="296"/>
            <ac:spMk id="30" creationId="{E5B478EA-CE5A-47F1-997A-91E8518371E7}"/>
          </ac:spMkLst>
        </pc:spChg>
        <pc:spChg chg="del mod">
          <ac:chgData name="Joanna MALESKA" userId="302de620-cdf6-47ba-a16c-565baad9dcf4" providerId="ADAL" clId="{7205C0E7-810A-4BBC-91FD-3445C9482D5C}" dt="2022-01-27T17:57:45.941" v="672" actId="478"/>
          <ac:spMkLst>
            <pc:docMk/>
            <pc:sldMk cId="2270984190" sldId="296"/>
            <ac:spMk id="36" creationId="{4E9AAC67-897D-48C7-B429-0A142D29E946}"/>
          </ac:spMkLst>
        </pc:spChg>
        <pc:spChg chg="mod">
          <ac:chgData name="Joanna MALESKA" userId="302de620-cdf6-47ba-a16c-565baad9dcf4" providerId="ADAL" clId="{7205C0E7-810A-4BBC-91FD-3445C9482D5C}" dt="2022-01-27T18:14:00.479" v="834" actId="20577"/>
          <ac:spMkLst>
            <pc:docMk/>
            <pc:sldMk cId="2270984190" sldId="296"/>
            <ac:spMk id="43" creationId="{D505819F-58F8-463C-A04A-1A00E3741C3A}"/>
          </ac:spMkLst>
        </pc:spChg>
        <pc:spChg chg="mod">
          <ac:chgData name="Joanna MALESKA" userId="302de620-cdf6-47ba-a16c-565baad9dcf4" providerId="ADAL" clId="{7205C0E7-810A-4BBC-91FD-3445C9482D5C}" dt="2022-01-27T17:05:09.126" v="5"/>
          <ac:spMkLst>
            <pc:docMk/>
            <pc:sldMk cId="2270984190" sldId="296"/>
            <ac:spMk id="45" creationId="{CFC9D741-762E-40FB-9EE6-DA6D7E2F35A8}"/>
          </ac:spMkLst>
        </pc:spChg>
        <pc:spChg chg="mod">
          <ac:chgData name="Joanna MALESKA" userId="302de620-cdf6-47ba-a16c-565baad9dcf4" providerId="ADAL" clId="{7205C0E7-810A-4BBC-91FD-3445C9482D5C}" dt="2022-01-27T17:59:29.699" v="735" actId="20577"/>
          <ac:spMkLst>
            <pc:docMk/>
            <pc:sldMk cId="2270984190" sldId="296"/>
            <ac:spMk id="48" creationId="{8E14FD6A-E48A-4DB9-8413-BD6D14B517C2}"/>
          </ac:spMkLst>
        </pc:spChg>
        <pc:spChg chg="mod">
          <ac:chgData name="Joanna MALESKA" userId="302de620-cdf6-47ba-a16c-565baad9dcf4" providerId="ADAL" clId="{7205C0E7-810A-4BBC-91FD-3445C9482D5C}" dt="2022-01-28T09:41:49.899" v="877" actId="1036"/>
          <ac:spMkLst>
            <pc:docMk/>
            <pc:sldMk cId="2270984190" sldId="296"/>
            <ac:spMk id="53" creationId="{6B02F702-0AAC-40DD-9060-F80E96F57A8A}"/>
          </ac:spMkLst>
        </pc:spChg>
        <pc:spChg chg="mod">
          <ac:chgData name="Joanna MALESKA" userId="302de620-cdf6-47ba-a16c-565baad9dcf4" providerId="ADAL" clId="{7205C0E7-810A-4BBC-91FD-3445C9482D5C}" dt="2022-01-28T09:41:49.899" v="877" actId="1036"/>
          <ac:spMkLst>
            <pc:docMk/>
            <pc:sldMk cId="2270984190" sldId="296"/>
            <ac:spMk id="54" creationId="{AFF18E7B-4C44-4D24-B2B2-A05DA4256DA0}"/>
          </ac:spMkLst>
        </pc:spChg>
        <pc:spChg chg="mod">
          <ac:chgData name="Joanna MALESKA" userId="302de620-cdf6-47ba-a16c-565baad9dcf4" providerId="ADAL" clId="{7205C0E7-810A-4BBC-91FD-3445C9482D5C}" dt="2022-01-28T09:41:49.899" v="877" actId="1036"/>
          <ac:spMkLst>
            <pc:docMk/>
            <pc:sldMk cId="2270984190" sldId="296"/>
            <ac:spMk id="55" creationId="{1E352215-935E-4F7D-8FB4-B0E656A326C7}"/>
          </ac:spMkLst>
        </pc:spChg>
        <pc:spChg chg="mod">
          <ac:chgData name="Joanna MALESKA" userId="302de620-cdf6-47ba-a16c-565baad9dcf4" providerId="ADAL" clId="{7205C0E7-810A-4BBC-91FD-3445C9482D5C}" dt="2022-01-27T17:58:14.404" v="686" actId="20577"/>
          <ac:spMkLst>
            <pc:docMk/>
            <pc:sldMk cId="2270984190" sldId="296"/>
            <ac:spMk id="56" creationId="{C73F234C-DF61-4A45-98CB-6996C22A68E6}"/>
          </ac:spMkLst>
        </pc:spChg>
        <pc:spChg chg="mod">
          <ac:chgData name="Joanna MALESKA" userId="302de620-cdf6-47ba-a16c-565baad9dcf4" providerId="ADAL" clId="{7205C0E7-810A-4BBC-91FD-3445C9482D5C}" dt="2022-01-28T09:41:42.725" v="866" actId="1036"/>
          <ac:spMkLst>
            <pc:docMk/>
            <pc:sldMk cId="2270984190" sldId="296"/>
            <ac:spMk id="59" creationId="{5BDC3C2F-E4E4-4D0F-BC92-5A4900857CBC}"/>
          </ac:spMkLst>
        </pc:spChg>
        <pc:spChg chg="mod">
          <ac:chgData name="Joanna MALESKA" userId="302de620-cdf6-47ba-a16c-565baad9dcf4" providerId="ADAL" clId="{7205C0E7-810A-4BBC-91FD-3445C9482D5C}" dt="2022-01-28T09:42:12.638" v="891" actId="1038"/>
          <ac:spMkLst>
            <pc:docMk/>
            <pc:sldMk cId="2270984190" sldId="296"/>
            <ac:spMk id="60" creationId="{B60BB755-5ECA-49F9-85C4-7C738A47ECBF}"/>
          </ac:spMkLst>
        </pc:spChg>
        <pc:spChg chg="mod">
          <ac:chgData name="Joanna MALESKA" userId="302de620-cdf6-47ba-a16c-565baad9dcf4" providerId="ADAL" clId="{7205C0E7-810A-4BBC-91FD-3445C9482D5C}" dt="2022-01-28T09:41:42.725" v="866" actId="1036"/>
          <ac:spMkLst>
            <pc:docMk/>
            <pc:sldMk cId="2270984190" sldId="296"/>
            <ac:spMk id="61" creationId="{7FA704CC-83EF-4728-98DB-5BFDEB036E9B}"/>
          </ac:spMkLst>
        </pc:spChg>
        <pc:spChg chg="mod">
          <ac:chgData name="Joanna MALESKA" userId="302de620-cdf6-47ba-a16c-565baad9dcf4" providerId="ADAL" clId="{7205C0E7-810A-4BBC-91FD-3445C9482D5C}" dt="2022-01-28T09:41:42.725" v="866" actId="1036"/>
          <ac:spMkLst>
            <pc:docMk/>
            <pc:sldMk cId="2270984190" sldId="296"/>
            <ac:spMk id="65" creationId="{5BB3A8CF-7DFD-433C-8F53-1C2DFECCD2CD}"/>
          </ac:spMkLst>
        </pc:spChg>
        <pc:graphicFrameChg chg="add mod ord">
          <ac:chgData name="Joanna MALESKA" userId="302de620-cdf6-47ba-a16c-565baad9dcf4" providerId="ADAL" clId="{7205C0E7-810A-4BBC-91FD-3445C9482D5C}" dt="2022-01-28T09:41:42.725" v="866" actId="1036"/>
          <ac:graphicFrameMkLst>
            <pc:docMk/>
            <pc:sldMk cId="2270984190" sldId="296"/>
            <ac:graphicFrameMk id="28" creationId="{D5AFFB2D-B5E9-4B37-AA40-B031673A2C1E}"/>
          </ac:graphicFrameMkLst>
        </pc:graphicFrameChg>
        <pc:graphicFrameChg chg="del">
          <ac:chgData name="Joanna MALESKA" userId="302de620-cdf6-47ba-a16c-565baad9dcf4" providerId="ADAL" clId="{7205C0E7-810A-4BBC-91FD-3445C9482D5C}" dt="2022-01-27T17:59:43.966" v="736" actId="478"/>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7205C0E7-810A-4BBC-91FD-3445C9482D5C}" dt="2022-01-28T09:51:11.890" v="995" actId="20577"/>
          <ac:graphicFrameMkLst>
            <pc:docMk/>
            <pc:sldMk cId="2270984190" sldId="296"/>
            <ac:graphicFrameMk id="58" creationId="{CB4398D9-3C21-4931-8857-17D33685A701}"/>
          </ac:graphicFrameMkLst>
        </pc:graphicFrameChg>
        <pc:picChg chg="del">
          <ac:chgData name="Joanna MALESKA" userId="302de620-cdf6-47ba-a16c-565baad9dcf4" providerId="ADAL" clId="{7205C0E7-810A-4BBC-91FD-3445C9482D5C}" dt="2022-01-27T17:57:46.611" v="673" actId="478"/>
          <ac:picMkLst>
            <pc:docMk/>
            <pc:sldMk cId="2270984190" sldId="296"/>
            <ac:picMk id="4" creationId="{30F8A837-7435-456F-AE13-85BE3BD5AF33}"/>
          </ac:picMkLst>
        </pc:picChg>
        <pc:cxnChg chg="mod">
          <ac:chgData name="Joanna MALESKA" userId="302de620-cdf6-47ba-a16c-565baad9dcf4" providerId="ADAL" clId="{7205C0E7-810A-4BBC-91FD-3445C9482D5C}" dt="2022-01-28T09:41:42.725" v="866" actId="1036"/>
          <ac:cxnSpMkLst>
            <pc:docMk/>
            <pc:sldMk cId="2270984190" sldId="296"/>
            <ac:cxnSpMk id="62" creationId="{E8D6B830-106A-4E44-8DBA-6045F159C161}"/>
          </ac:cxnSpMkLst>
        </pc:cxnChg>
        <pc:cxnChg chg="mod">
          <ac:chgData name="Joanna MALESKA" userId="302de620-cdf6-47ba-a16c-565baad9dcf4" providerId="ADAL" clId="{7205C0E7-810A-4BBC-91FD-3445C9482D5C}" dt="2022-01-28T09:41:42.725" v="866" actId="1036"/>
          <ac:cxnSpMkLst>
            <pc:docMk/>
            <pc:sldMk cId="2270984190" sldId="296"/>
            <ac:cxnSpMk id="63" creationId="{62A8ADFB-B260-475F-AFBA-6A46276A6B61}"/>
          </ac:cxnSpMkLst>
        </pc:cxnChg>
        <pc:cxnChg chg="mod">
          <ac:chgData name="Joanna MALESKA" userId="302de620-cdf6-47ba-a16c-565baad9dcf4" providerId="ADAL" clId="{7205C0E7-810A-4BBC-91FD-3445C9482D5C}" dt="2022-01-28T09:42:12.638" v="891" actId="1038"/>
          <ac:cxnSpMkLst>
            <pc:docMk/>
            <pc:sldMk cId="2270984190" sldId="296"/>
            <ac:cxnSpMk id="64" creationId="{EBA0A5B0-DD51-4FF6-A1F4-112B9DC89F87}"/>
          </ac:cxnSpMkLst>
        </pc:cxnChg>
      </pc:sldChg>
    </pc:docChg>
  </pc:docChgLst>
  <pc:docChgLst>
    <pc:chgData name="Joanna MALESKA" userId="302de620-cdf6-47ba-a16c-565baad9dcf4" providerId="ADAL" clId="{B24B8E9F-EAB0-4683-9101-19043B0B9D29}"/>
    <pc:docChg chg="undo redo custSel modSld">
      <pc:chgData name="Joanna MALESKA" userId="302de620-cdf6-47ba-a16c-565baad9dcf4" providerId="ADAL" clId="{B24B8E9F-EAB0-4683-9101-19043B0B9D29}" dt="2021-09-22T16:10:13.173" v="435" actId="2711"/>
      <pc:docMkLst>
        <pc:docMk/>
      </pc:docMkLst>
      <pc:sldChg chg="delSp modSp mod">
        <pc:chgData name="Joanna MALESKA" userId="302de620-cdf6-47ba-a16c-565baad9dcf4" providerId="ADAL" clId="{B24B8E9F-EAB0-4683-9101-19043B0B9D29}" dt="2021-09-22T15:04:15.372" v="22"/>
        <pc:sldMkLst>
          <pc:docMk/>
          <pc:sldMk cId="279835308" sldId="283"/>
        </pc:sldMkLst>
        <pc:spChg chg="mod">
          <ac:chgData name="Joanna MALESKA" userId="302de620-cdf6-47ba-a16c-565baad9dcf4" providerId="ADAL" clId="{B24B8E9F-EAB0-4683-9101-19043B0B9D29}" dt="2021-09-22T15:04:15.372" v="22"/>
          <ac:spMkLst>
            <pc:docMk/>
            <pc:sldMk cId="279835308" sldId="283"/>
            <ac:spMk id="11" creationId="{73290CB2-9528-4943-8AD5-6AB50C5D02E9}"/>
          </ac:spMkLst>
        </pc:spChg>
        <pc:spChg chg="mod">
          <ac:chgData name="Joanna MALESKA" userId="302de620-cdf6-47ba-a16c-565baad9dcf4" providerId="ADAL" clId="{B24B8E9F-EAB0-4683-9101-19043B0B9D29}" dt="2021-09-22T15:00:44.693" v="0"/>
          <ac:spMkLst>
            <pc:docMk/>
            <pc:sldMk cId="279835308" sldId="283"/>
            <ac:spMk id="17" creationId="{D89701D0-0490-4B4D-850B-90DE7581095F}"/>
          </ac:spMkLst>
        </pc:spChg>
        <pc:spChg chg="mod">
          <ac:chgData name="Joanna MALESKA" userId="302de620-cdf6-47ba-a16c-565baad9dcf4" providerId="ADAL" clId="{B24B8E9F-EAB0-4683-9101-19043B0B9D29}" dt="2021-09-22T15:02:31.136" v="17" actId="20577"/>
          <ac:spMkLst>
            <pc:docMk/>
            <pc:sldMk cId="279835308" sldId="283"/>
            <ac:spMk id="19" creationId="{D7B3579C-2A56-445A-8E57-088A4D50B1C1}"/>
          </ac:spMkLst>
        </pc:spChg>
        <pc:spChg chg="mod">
          <ac:chgData name="Joanna MALESKA" userId="302de620-cdf6-47ba-a16c-565baad9dcf4" providerId="ADAL" clId="{B24B8E9F-EAB0-4683-9101-19043B0B9D29}" dt="2021-09-22T15:03:44.582" v="21" actId="20577"/>
          <ac:spMkLst>
            <pc:docMk/>
            <pc:sldMk cId="279835308" sldId="283"/>
            <ac:spMk id="20" creationId="{823BFCCD-614A-4FA6-BEA8-FB06C7313582}"/>
          </ac:spMkLst>
        </pc:spChg>
        <pc:picChg chg="del">
          <ac:chgData name="Joanna MALESKA" userId="302de620-cdf6-47ba-a16c-565baad9dcf4" providerId="ADAL" clId="{B24B8E9F-EAB0-4683-9101-19043B0B9D29}" dt="2021-09-22T15:00:52.822" v="1" actId="478"/>
          <ac:picMkLst>
            <pc:docMk/>
            <pc:sldMk cId="279835308" sldId="283"/>
            <ac:picMk id="1026" creationId="{52307910-B727-494A-B9DC-BEB0F85A7975}"/>
          </ac:picMkLst>
        </pc:picChg>
      </pc:sldChg>
      <pc:sldChg chg="modSp mod">
        <pc:chgData name="Joanna MALESKA" userId="302de620-cdf6-47ba-a16c-565baad9dcf4" providerId="ADAL" clId="{B24B8E9F-EAB0-4683-9101-19043B0B9D29}" dt="2021-09-22T15:45:18.788" v="198" actId="13926"/>
        <pc:sldMkLst>
          <pc:docMk/>
          <pc:sldMk cId="1661189779" sldId="289"/>
        </pc:sldMkLst>
        <pc:spChg chg="mod ord">
          <ac:chgData name="Joanna MALESKA" userId="302de620-cdf6-47ba-a16c-565baad9dcf4" providerId="ADAL" clId="{B24B8E9F-EAB0-4683-9101-19043B0B9D29}" dt="2021-09-22T15:42:26.047" v="179" actId="1035"/>
          <ac:spMkLst>
            <pc:docMk/>
            <pc:sldMk cId="1661189779" sldId="289"/>
            <ac:spMk id="107" creationId="{00000000-0000-0000-0000-000000000000}"/>
          </ac:spMkLst>
        </pc:spChg>
        <pc:spChg chg="mod">
          <ac:chgData name="Joanna MALESKA" userId="302de620-cdf6-47ba-a16c-565baad9dcf4" providerId="ADAL" clId="{B24B8E9F-EAB0-4683-9101-19043B0B9D29}" dt="2021-09-22T15:44:04.229" v="188" actId="13926"/>
          <ac:spMkLst>
            <pc:docMk/>
            <pc:sldMk cId="1661189779" sldId="289"/>
            <ac:spMk id="108" creationId="{00000000-0000-0000-0000-000000000000}"/>
          </ac:spMkLst>
        </pc:spChg>
        <pc:spChg chg="mod">
          <ac:chgData name="Joanna MALESKA" userId="302de620-cdf6-47ba-a16c-565baad9dcf4" providerId="ADAL" clId="{B24B8E9F-EAB0-4683-9101-19043B0B9D29}" dt="2021-09-22T15:42:13.875" v="172" actId="20577"/>
          <ac:spMkLst>
            <pc:docMk/>
            <pc:sldMk cId="1661189779" sldId="289"/>
            <ac:spMk id="128" creationId="{DFCCFE56-6160-4C8E-87FD-F8D7833B7A43}"/>
          </ac:spMkLst>
        </pc:spChg>
        <pc:spChg chg="mod">
          <ac:chgData name="Joanna MALESKA" userId="302de620-cdf6-47ba-a16c-565baad9dcf4" providerId="ADAL" clId="{B24B8E9F-EAB0-4683-9101-19043B0B9D29}" dt="2021-09-22T15:41:36.610" v="162"/>
          <ac:spMkLst>
            <pc:docMk/>
            <pc:sldMk cId="1661189779" sldId="289"/>
            <ac:spMk id="129" creationId="{159D57C5-EA9F-460B-A538-A005A4DE2D46}"/>
          </ac:spMkLst>
        </pc:spChg>
        <pc:spChg chg="mod">
          <ac:chgData name="Joanna MALESKA" userId="302de620-cdf6-47ba-a16c-565baad9dcf4" providerId="ADAL" clId="{B24B8E9F-EAB0-4683-9101-19043B0B9D29}" dt="2021-09-22T15:41:27.242" v="161"/>
          <ac:spMkLst>
            <pc:docMk/>
            <pc:sldMk cId="1661189779" sldId="289"/>
            <ac:spMk id="134" creationId="{02E14F14-9811-49A3-BB95-80B032B4B911}"/>
          </ac:spMkLst>
        </pc:spChg>
        <pc:spChg chg="mod">
          <ac:chgData name="Joanna MALESKA" userId="302de620-cdf6-47ba-a16c-565baad9dcf4" providerId="ADAL" clId="{B24B8E9F-EAB0-4683-9101-19043B0B9D29}" dt="2021-09-22T15:42:16.905" v="174" actId="20577"/>
          <ac:spMkLst>
            <pc:docMk/>
            <pc:sldMk cId="1661189779" sldId="289"/>
            <ac:spMk id="135" creationId="{8396155A-EFD5-4421-84CA-68C0E701982B}"/>
          </ac:spMkLst>
        </pc:spChg>
        <pc:spChg chg="mod">
          <ac:chgData name="Joanna MALESKA" userId="302de620-cdf6-47ba-a16c-565baad9dcf4" providerId="ADAL" clId="{B24B8E9F-EAB0-4683-9101-19043B0B9D29}" dt="2021-09-22T15:40:37.307" v="159"/>
          <ac:spMkLst>
            <pc:docMk/>
            <pc:sldMk cId="1661189779" sldId="289"/>
            <ac:spMk id="138" creationId="{4F1D840B-EB04-4670-9A5F-990CB309BCF4}"/>
          </ac:spMkLst>
        </pc:spChg>
        <pc:spChg chg="mod">
          <ac:chgData name="Joanna MALESKA" userId="302de620-cdf6-47ba-a16c-565baad9dcf4" providerId="ADAL" clId="{B24B8E9F-EAB0-4683-9101-19043B0B9D29}" dt="2021-09-22T15:24:09.244" v="30"/>
          <ac:spMkLst>
            <pc:docMk/>
            <pc:sldMk cId="1661189779" sldId="289"/>
            <ac:spMk id="153" creationId="{00000000-0000-0000-0000-000000000000}"/>
          </ac:spMkLst>
        </pc:spChg>
        <pc:spChg chg="mod">
          <ac:chgData name="Joanna MALESKA" userId="302de620-cdf6-47ba-a16c-565baad9dcf4" providerId="ADAL" clId="{B24B8E9F-EAB0-4683-9101-19043B0B9D29}" dt="2021-09-22T15:44:30.141" v="189" actId="13926"/>
          <ac:spMkLst>
            <pc:docMk/>
            <pc:sldMk cId="1661189779" sldId="289"/>
            <ac:spMk id="1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155" creationId="{E4F4E93A-C73D-4C95-8085-ADCFE4B3311F}"/>
          </ac:spMkLst>
        </pc:spChg>
        <pc:spChg chg="mod">
          <ac:chgData name="Joanna MALESKA" userId="302de620-cdf6-47ba-a16c-565baad9dcf4" providerId="ADAL" clId="{B24B8E9F-EAB0-4683-9101-19043B0B9D29}" dt="2021-09-22T15:24:09.244" v="30"/>
          <ac:spMkLst>
            <pc:docMk/>
            <pc:sldMk cId="1661189779" sldId="289"/>
            <ac:spMk id="172" creationId="{1641DEF4-20C2-45AE-9CC0-52C3FF875E60}"/>
          </ac:spMkLst>
        </pc:spChg>
        <pc:spChg chg="mod">
          <ac:chgData name="Joanna MALESKA" userId="302de620-cdf6-47ba-a16c-565baad9dcf4" providerId="ADAL" clId="{B24B8E9F-EAB0-4683-9101-19043B0B9D29}" dt="2021-09-22T15:41:58.482" v="164" actId="20577"/>
          <ac:spMkLst>
            <pc:docMk/>
            <pc:sldMk cId="1661189779" sldId="289"/>
            <ac:spMk id="185" creationId="{828D22EC-B9A9-4443-8DF3-12322FF96208}"/>
          </ac:spMkLst>
        </pc:spChg>
        <pc:spChg chg="mod">
          <ac:chgData name="Joanna MALESKA" userId="302de620-cdf6-47ba-a16c-565baad9dcf4" providerId="ADAL" clId="{B24B8E9F-EAB0-4683-9101-19043B0B9D29}" dt="2021-09-22T15:41:36.610" v="162"/>
          <ac:spMkLst>
            <pc:docMk/>
            <pc:sldMk cId="1661189779" sldId="289"/>
            <ac:spMk id="186" creationId="{AF9ACB63-9D2D-4BA3-9D1F-28796E082DAC}"/>
          </ac:spMkLst>
        </pc:spChg>
        <pc:spChg chg="mod">
          <ac:chgData name="Joanna MALESKA" userId="302de620-cdf6-47ba-a16c-565baad9dcf4" providerId="ADAL" clId="{B24B8E9F-EAB0-4683-9101-19043B0B9D29}" dt="2021-09-22T15:25:32.073" v="31"/>
          <ac:spMkLst>
            <pc:docMk/>
            <pc:sldMk cId="1661189779" sldId="289"/>
            <ac:spMk id="207" creationId="{6CAE7D64-2D31-4092-A189-3B017D48A95C}"/>
          </ac:spMkLst>
        </pc:spChg>
        <pc:spChg chg="mod">
          <ac:chgData name="Joanna MALESKA" userId="302de620-cdf6-47ba-a16c-565baad9dcf4" providerId="ADAL" clId="{B24B8E9F-EAB0-4683-9101-19043B0B9D29}" dt="2021-09-22T15:25:32.073" v="31"/>
          <ac:spMkLst>
            <pc:docMk/>
            <pc:sldMk cId="1661189779" sldId="289"/>
            <ac:spMk id="213" creationId="{CEFD93B5-D700-45CE-8B83-B1E33BFE797A}"/>
          </ac:spMkLst>
        </pc:spChg>
        <pc:spChg chg="mod">
          <ac:chgData name="Joanna MALESKA" userId="302de620-cdf6-47ba-a16c-565baad9dcf4" providerId="ADAL" clId="{B24B8E9F-EAB0-4683-9101-19043B0B9D29}" dt="2021-09-22T15:41:27.242" v="161"/>
          <ac:spMkLst>
            <pc:docMk/>
            <pc:sldMk cId="1661189779" sldId="289"/>
            <ac:spMk id="227" creationId="{18C9F673-6A06-4869-A954-A109503886E5}"/>
          </ac:spMkLst>
        </pc:spChg>
        <pc:spChg chg="mod">
          <ac:chgData name="Joanna MALESKA" userId="302de620-cdf6-47ba-a16c-565baad9dcf4" providerId="ADAL" clId="{B24B8E9F-EAB0-4683-9101-19043B0B9D29}" dt="2021-09-22T15:42:09.827" v="170" actId="20577"/>
          <ac:spMkLst>
            <pc:docMk/>
            <pc:sldMk cId="1661189779" sldId="289"/>
            <ac:spMk id="229" creationId="{FA959FB2-13E1-4390-B397-8A858118C884}"/>
          </ac:spMkLst>
        </pc:spChg>
        <pc:spChg chg="mod">
          <ac:chgData name="Joanna MALESKA" userId="302de620-cdf6-47ba-a16c-565baad9dcf4" providerId="ADAL" clId="{B24B8E9F-EAB0-4683-9101-19043B0B9D29}" dt="2021-09-22T15:40:37.307" v="159"/>
          <ac:spMkLst>
            <pc:docMk/>
            <pc:sldMk cId="1661189779" sldId="289"/>
            <ac:spMk id="232" creationId="{CB6196CD-C297-4A57-ABF6-536B3A3BBE51}"/>
          </ac:spMkLst>
        </pc:spChg>
        <pc:spChg chg="mod">
          <ac:chgData name="Joanna MALESKA" userId="302de620-cdf6-47ba-a16c-565baad9dcf4" providerId="ADAL" clId="{B24B8E9F-EAB0-4683-9101-19043B0B9D29}" dt="2021-09-22T15:42:01.719" v="166" actId="20577"/>
          <ac:spMkLst>
            <pc:docMk/>
            <pc:sldMk cId="1661189779" sldId="289"/>
            <ac:spMk id="244" creationId="{1690DC31-7169-4CB6-8DBD-3C1F3DB01FEA}"/>
          </ac:spMkLst>
        </pc:spChg>
        <pc:spChg chg="mod">
          <ac:chgData name="Joanna MALESKA" userId="302de620-cdf6-47ba-a16c-565baad9dcf4" providerId="ADAL" clId="{B24B8E9F-EAB0-4683-9101-19043B0B9D29}" dt="2021-09-22T15:41:36.610" v="162"/>
          <ac:spMkLst>
            <pc:docMk/>
            <pc:sldMk cId="1661189779" sldId="289"/>
            <ac:spMk id="245" creationId="{BD4780F6-7674-4F35-9381-A38B60DD5C3D}"/>
          </ac:spMkLst>
        </pc:spChg>
        <pc:spChg chg="mod">
          <ac:chgData name="Joanna MALESKA" userId="302de620-cdf6-47ba-a16c-565baad9dcf4" providerId="ADAL" clId="{B24B8E9F-EAB0-4683-9101-19043B0B9D29}" dt="2021-09-22T15:41:27.242" v="161"/>
          <ac:spMkLst>
            <pc:docMk/>
            <pc:sldMk cId="1661189779" sldId="289"/>
            <ac:spMk id="250" creationId="{1D1F586F-472C-4043-852D-91FA67D9EEDC}"/>
          </ac:spMkLst>
        </pc:spChg>
        <pc:spChg chg="mod">
          <ac:chgData name="Joanna MALESKA" userId="302de620-cdf6-47ba-a16c-565baad9dcf4" providerId="ADAL" clId="{B24B8E9F-EAB0-4683-9101-19043B0B9D29}" dt="2021-09-22T15:42:04.826" v="168" actId="20577"/>
          <ac:spMkLst>
            <pc:docMk/>
            <pc:sldMk cId="1661189779" sldId="289"/>
            <ac:spMk id="251" creationId="{8B77B2BB-CFEE-4779-BAC4-70F96FDA30BE}"/>
          </ac:spMkLst>
        </pc:spChg>
        <pc:spChg chg="mod">
          <ac:chgData name="Joanna MALESKA" userId="302de620-cdf6-47ba-a16c-565baad9dcf4" providerId="ADAL" clId="{B24B8E9F-EAB0-4683-9101-19043B0B9D29}" dt="2021-09-22T15:40:37.307" v="159"/>
          <ac:spMkLst>
            <pc:docMk/>
            <pc:sldMk cId="1661189779" sldId="289"/>
            <ac:spMk id="263" creationId="{0AA8458F-B7B7-455B-85E3-FFD20218CF45}"/>
          </ac:spMkLst>
        </pc:spChg>
        <pc:spChg chg="mod">
          <ac:chgData name="Joanna MALESKA" userId="302de620-cdf6-47ba-a16c-565baad9dcf4" providerId="ADAL" clId="{B24B8E9F-EAB0-4683-9101-19043B0B9D29}" dt="2021-09-22T15:24:09.244" v="30"/>
          <ac:spMkLst>
            <pc:docMk/>
            <pc:sldMk cId="1661189779" sldId="289"/>
            <ac:spMk id="302"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84" creationId="{00000000-0000-0000-0000-000000000000}"/>
          </ac:spMkLst>
        </pc:spChg>
        <pc:spChg chg="mod">
          <ac:chgData name="Joanna MALESKA" userId="302de620-cdf6-47ba-a16c-565baad9dcf4" providerId="ADAL" clId="{B24B8E9F-EAB0-4683-9101-19043B0B9D29}" dt="2021-09-22T15:25:32.073" v="31"/>
          <ac:spMkLst>
            <pc:docMk/>
            <pc:sldMk cId="1661189779" sldId="289"/>
            <ac:spMk id="3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91" creationId="{00000000-0000-0000-0000-000000000000}"/>
          </ac:spMkLst>
        </pc:spChg>
        <pc:spChg chg="mod">
          <ac:chgData name="Joanna MALESKA" userId="302de620-cdf6-47ba-a16c-565baad9dcf4" providerId="ADAL" clId="{B24B8E9F-EAB0-4683-9101-19043B0B9D29}" dt="2021-09-22T15:45:18.788" v="198" actId="13926"/>
          <ac:spMkLst>
            <pc:docMk/>
            <pc:sldMk cId="1661189779" sldId="289"/>
            <ac:spMk id="4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483" creationId="{00000000-0000-0000-0000-000000000000}"/>
          </ac:spMkLst>
        </pc:spChg>
        <pc:spChg chg="mod">
          <ac:chgData name="Joanna MALESKA" userId="302de620-cdf6-47ba-a16c-565baad9dcf4" providerId="ADAL" clId="{B24B8E9F-EAB0-4683-9101-19043B0B9D29}" dt="2021-09-22T15:45:01.118" v="197" actId="20577"/>
          <ac:spMkLst>
            <pc:docMk/>
            <pc:sldMk cId="1661189779" sldId="289"/>
            <ac:spMk id="4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594" creationId="{00000000-0000-0000-0000-000000000000}"/>
          </ac:spMkLst>
        </pc:spChg>
      </pc:sldChg>
      <pc:sldChg chg="addSp delSp modSp mod">
        <pc:chgData name="Joanna MALESKA" userId="302de620-cdf6-47ba-a16c-565baad9dcf4" providerId="ADAL" clId="{B24B8E9F-EAB0-4683-9101-19043B0B9D29}" dt="2021-09-22T15:34:40.308" v="120"/>
        <pc:sldMkLst>
          <pc:docMk/>
          <pc:sldMk cId="855696796" sldId="290"/>
        </pc:sldMkLst>
        <pc:spChg chg="add del mod">
          <ac:chgData name="Joanna MALESKA" userId="302de620-cdf6-47ba-a16c-565baad9dcf4" providerId="ADAL" clId="{B24B8E9F-EAB0-4683-9101-19043B0B9D29}" dt="2021-09-22T15:30:11.457" v="43" actId="478"/>
          <ac:spMkLst>
            <pc:docMk/>
            <pc:sldMk cId="855696796" sldId="290"/>
            <ac:spMk id="3" creationId="{1F6F8029-0937-45E8-9631-70FF25FB4E28}"/>
          </ac:spMkLst>
        </pc:spChg>
        <pc:spChg chg="del">
          <ac:chgData name="Joanna MALESKA" userId="302de620-cdf6-47ba-a16c-565baad9dcf4" providerId="ADAL" clId="{B24B8E9F-EAB0-4683-9101-19043B0B9D29}" dt="2021-09-22T15:30:09.922" v="42" actId="478"/>
          <ac:spMkLst>
            <pc:docMk/>
            <pc:sldMk cId="855696796" sldId="290"/>
            <ac:spMk id="4" creationId="{00000000-0000-0000-0000-000000000000}"/>
          </ac:spMkLst>
        </pc:spChg>
        <pc:spChg chg="mod">
          <ac:chgData name="Joanna MALESKA" userId="302de620-cdf6-47ba-a16c-565baad9dcf4" providerId="ADAL" clId="{B24B8E9F-EAB0-4683-9101-19043B0B9D29}" dt="2021-09-22T15:27:01.804" v="33"/>
          <ac:spMkLst>
            <pc:docMk/>
            <pc:sldMk cId="855696796" sldId="290"/>
            <ac:spMk id="11" creationId="{00000000-0000-0000-0000-000000000000}"/>
          </ac:spMkLst>
        </pc:spChg>
        <pc:spChg chg="mod">
          <ac:chgData name="Joanna MALESKA" userId="302de620-cdf6-47ba-a16c-565baad9dcf4" providerId="ADAL" clId="{B24B8E9F-EAB0-4683-9101-19043B0B9D29}" dt="2021-09-22T15:27:40.575" v="36" actId="13926"/>
          <ac:spMkLst>
            <pc:docMk/>
            <pc:sldMk cId="855696796" sldId="290"/>
            <ac:spMk id="12" creationId="{00000000-0000-0000-0000-000000000000}"/>
          </ac:spMkLst>
        </pc:spChg>
        <pc:spChg chg="mod">
          <ac:chgData name="Joanna MALESKA" userId="302de620-cdf6-47ba-a16c-565baad9dcf4" providerId="ADAL" clId="{B24B8E9F-EAB0-4683-9101-19043B0B9D29}" dt="2021-09-22T15:29:36.641" v="38" actId="13926"/>
          <ac:spMkLst>
            <pc:docMk/>
            <pc:sldMk cId="855696796" sldId="290"/>
            <ac:spMk id="16" creationId="{00000000-0000-0000-0000-000000000000}"/>
          </ac:spMkLst>
        </pc:spChg>
        <pc:spChg chg="mod">
          <ac:chgData name="Joanna MALESKA" userId="302de620-cdf6-47ba-a16c-565baad9dcf4" providerId="ADAL" clId="{B24B8E9F-EAB0-4683-9101-19043B0B9D29}" dt="2021-09-22T15:34:40.308" v="120"/>
          <ac:spMkLst>
            <pc:docMk/>
            <pc:sldMk cId="855696796" sldId="290"/>
            <ac:spMk id="17" creationId="{00000000-0000-0000-0000-000000000000}"/>
          </ac:spMkLst>
        </pc:spChg>
        <pc:spChg chg="mod">
          <ac:chgData name="Joanna MALESKA" userId="302de620-cdf6-47ba-a16c-565baad9dcf4" providerId="ADAL" clId="{B24B8E9F-EAB0-4683-9101-19043B0B9D29}" dt="2021-09-22T15:25:32.073" v="31"/>
          <ac:spMkLst>
            <pc:docMk/>
            <pc:sldMk cId="855696796" sldId="290"/>
            <ac:spMk id="18" creationId="{00000000-0000-0000-0000-000000000000}"/>
          </ac:spMkLst>
        </pc:spChg>
        <pc:spChg chg="mod">
          <ac:chgData name="Joanna MALESKA" userId="302de620-cdf6-47ba-a16c-565baad9dcf4" providerId="ADAL" clId="{B24B8E9F-EAB0-4683-9101-19043B0B9D29}" dt="2021-09-22T15:29:10.304" v="37" actId="20577"/>
          <ac:spMkLst>
            <pc:docMk/>
            <pc:sldMk cId="855696796" sldId="290"/>
            <ac:spMk id="24" creationId="{00000000-0000-0000-0000-000000000000}"/>
          </ac:spMkLst>
        </pc:spChg>
        <pc:spChg chg="del mod">
          <ac:chgData name="Joanna MALESKA" userId="302de620-cdf6-47ba-a16c-565baad9dcf4" providerId="ADAL" clId="{B24B8E9F-EAB0-4683-9101-19043B0B9D29}" dt="2021-09-22T15:30:07.865" v="41" actId="478"/>
          <ac:spMkLst>
            <pc:docMk/>
            <pc:sldMk cId="855696796" sldId="290"/>
            <ac:spMk id="37" creationId="{E9FEFF3C-A272-42CF-8E92-4A854C32520A}"/>
          </ac:spMkLst>
        </pc:spChg>
        <pc:spChg chg="add mod">
          <ac:chgData name="Joanna MALESKA" userId="302de620-cdf6-47ba-a16c-565baad9dcf4" providerId="ADAL" clId="{B24B8E9F-EAB0-4683-9101-19043B0B9D29}" dt="2021-09-22T15:30:21.781" v="44"/>
          <ac:spMkLst>
            <pc:docMk/>
            <pc:sldMk cId="855696796" sldId="290"/>
            <ac:spMk id="38" creationId="{1FEF50E5-D499-4833-B1D7-8F35BB7F7CF5}"/>
          </ac:spMkLst>
        </pc:spChg>
        <pc:spChg chg="add mod">
          <ac:chgData name="Joanna MALESKA" userId="302de620-cdf6-47ba-a16c-565baad9dcf4" providerId="ADAL" clId="{B24B8E9F-EAB0-4683-9101-19043B0B9D29}" dt="2021-09-22T15:31:13.024" v="54" actId="1035"/>
          <ac:spMkLst>
            <pc:docMk/>
            <pc:sldMk cId="855696796" sldId="290"/>
            <ac:spMk id="42" creationId="{C34AD26E-3543-45E9-9DEC-64007A00364A}"/>
          </ac:spMkLst>
        </pc:spChg>
        <pc:spChg chg="add mod">
          <ac:chgData name="Joanna MALESKA" userId="302de620-cdf6-47ba-a16c-565baad9dcf4" providerId="ADAL" clId="{B24B8E9F-EAB0-4683-9101-19043B0B9D29}" dt="2021-09-22T15:31:13.024" v="54" actId="1035"/>
          <ac:spMkLst>
            <pc:docMk/>
            <pc:sldMk cId="855696796" sldId="290"/>
            <ac:spMk id="44" creationId="{A25FB9FF-03BF-499B-9AFD-136CED01DD37}"/>
          </ac:spMkLst>
        </pc:spChg>
      </pc:sldChg>
      <pc:sldChg chg="addSp delSp modSp mod">
        <pc:chgData name="Joanna MALESKA" userId="302de620-cdf6-47ba-a16c-565baad9dcf4" providerId="ADAL" clId="{B24B8E9F-EAB0-4683-9101-19043B0B9D29}" dt="2021-09-22T15:35:16.322" v="124" actId="13926"/>
        <pc:sldMkLst>
          <pc:docMk/>
          <pc:sldMk cId="976985506" sldId="291"/>
        </pc:sldMkLst>
        <pc:spChg chg="mod">
          <ac:chgData name="Joanna MALESKA" userId="302de620-cdf6-47ba-a16c-565baad9dcf4" providerId="ADAL" clId="{B24B8E9F-EAB0-4683-9101-19043B0B9D29}" dt="2021-09-22T15:25:32.073" v="31"/>
          <ac:spMkLst>
            <pc:docMk/>
            <pc:sldMk cId="976985506" sldId="291"/>
            <ac:spMk id="13" creationId="{00000000-0000-0000-0000-000000000000}"/>
          </ac:spMkLst>
        </pc:spChg>
        <pc:spChg chg="mod">
          <ac:chgData name="Joanna MALESKA" userId="302de620-cdf6-47ba-a16c-565baad9dcf4" providerId="ADAL" clId="{B24B8E9F-EAB0-4683-9101-19043B0B9D29}" dt="2021-09-22T15:32:53.073" v="102" actId="1038"/>
          <ac:spMkLst>
            <pc:docMk/>
            <pc:sldMk cId="976985506" sldId="291"/>
            <ac:spMk id="27" creationId="{00000000-0000-0000-0000-000000000000}"/>
          </ac:spMkLst>
        </pc:spChg>
        <pc:spChg chg="mod">
          <ac:chgData name="Joanna MALESKA" userId="302de620-cdf6-47ba-a16c-565baad9dcf4" providerId="ADAL" clId="{B24B8E9F-EAB0-4683-9101-19043B0B9D29}" dt="2021-09-22T15:34:58.912" v="122" actId="13926"/>
          <ac:spMkLst>
            <pc:docMk/>
            <pc:sldMk cId="976985506" sldId="291"/>
            <ac:spMk id="28" creationId="{00000000-0000-0000-0000-000000000000}"/>
          </ac:spMkLst>
        </pc:spChg>
        <pc:spChg chg="mod">
          <ac:chgData name="Joanna MALESKA" userId="302de620-cdf6-47ba-a16c-565baad9dcf4" providerId="ADAL" clId="{B24B8E9F-EAB0-4683-9101-19043B0B9D29}" dt="2021-09-22T15:34:52.842" v="121" actId="13926"/>
          <ac:spMkLst>
            <pc:docMk/>
            <pc:sldMk cId="976985506" sldId="291"/>
            <ac:spMk id="30" creationId="{00000000-0000-0000-0000-000000000000}"/>
          </ac:spMkLst>
        </pc:spChg>
        <pc:spChg chg="mod">
          <ac:chgData name="Joanna MALESKA" userId="302de620-cdf6-47ba-a16c-565baad9dcf4" providerId="ADAL" clId="{B24B8E9F-EAB0-4683-9101-19043B0B9D29}" dt="2021-09-22T15:34:02.020" v="118" actId="13926"/>
          <ac:spMkLst>
            <pc:docMk/>
            <pc:sldMk cId="976985506" sldId="291"/>
            <ac:spMk id="31" creationId="{00000000-0000-0000-0000-000000000000}"/>
          </ac:spMkLst>
        </pc:spChg>
        <pc:spChg chg="mod">
          <ac:chgData name="Joanna MALESKA" userId="302de620-cdf6-47ba-a16c-565baad9dcf4" providerId="ADAL" clId="{B24B8E9F-EAB0-4683-9101-19043B0B9D29}" dt="2021-09-22T15:29:45.983" v="39" actId="13926"/>
          <ac:spMkLst>
            <pc:docMk/>
            <pc:sldMk cId="976985506" sldId="291"/>
            <ac:spMk id="33" creationId="{00000000-0000-0000-0000-000000000000}"/>
          </ac:spMkLst>
        </pc:spChg>
        <pc:spChg chg="mod">
          <ac:chgData name="Joanna MALESKA" userId="302de620-cdf6-47ba-a16c-565baad9dcf4" providerId="ADAL" clId="{B24B8E9F-EAB0-4683-9101-19043B0B9D29}" dt="2021-09-22T15:34:17.027" v="119" actId="13926"/>
          <ac:spMkLst>
            <pc:docMk/>
            <pc:sldMk cId="976985506" sldId="291"/>
            <ac:spMk id="35" creationId="{00000000-0000-0000-0000-000000000000}"/>
          </ac:spMkLst>
        </pc:spChg>
        <pc:spChg chg="mod">
          <ac:chgData name="Joanna MALESKA" userId="302de620-cdf6-47ba-a16c-565baad9dcf4" providerId="ADAL" clId="{B24B8E9F-EAB0-4683-9101-19043B0B9D29}" dt="2021-09-22T15:24:09.244" v="30"/>
          <ac:spMkLst>
            <pc:docMk/>
            <pc:sldMk cId="976985506" sldId="291"/>
            <ac:spMk id="38" creationId="{2EC8589D-F8F6-4730-9D7C-48AE35D36849}"/>
          </ac:spMkLst>
        </pc:spChg>
        <pc:spChg chg="mod">
          <ac:chgData name="Joanna MALESKA" userId="302de620-cdf6-47ba-a16c-565baad9dcf4" providerId="ADAL" clId="{B24B8E9F-EAB0-4683-9101-19043B0B9D29}" dt="2021-09-22T15:35:05.846" v="123" actId="13926"/>
          <ac:spMkLst>
            <pc:docMk/>
            <pc:sldMk cId="976985506" sldId="291"/>
            <ac:spMk id="39" creationId="{00000000-0000-0000-0000-000000000000}"/>
          </ac:spMkLst>
        </pc:spChg>
        <pc:spChg chg="mod">
          <ac:chgData name="Joanna MALESKA" userId="302de620-cdf6-47ba-a16c-565baad9dcf4" providerId="ADAL" clId="{B24B8E9F-EAB0-4683-9101-19043B0B9D29}" dt="2021-09-22T15:35:16.322" v="124" actId="13926"/>
          <ac:spMkLst>
            <pc:docMk/>
            <pc:sldMk cId="976985506" sldId="291"/>
            <ac:spMk id="40" creationId="{00000000-0000-0000-0000-000000000000}"/>
          </ac:spMkLst>
        </pc:spChg>
        <pc:spChg chg="mod">
          <ac:chgData name="Joanna MALESKA" userId="302de620-cdf6-47ba-a16c-565baad9dcf4" providerId="ADAL" clId="{B24B8E9F-EAB0-4683-9101-19043B0B9D29}" dt="2021-09-22T15:24:09.244" v="30"/>
          <ac:spMkLst>
            <pc:docMk/>
            <pc:sldMk cId="976985506" sldId="291"/>
            <ac:spMk id="46" creationId="{0CDFC1D9-1D8E-48C7-97FA-D514F6E34483}"/>
          </ac:spMkLst>
        </pc:spChg>
        <pc:cxnChg chg="add del mod">
          <ac:chgData name="Joanna MALESKA" userId="302de620-cdf6-47ba-a16c-565baad9dcf4" providerId="ADAL" clId="{B24B8E9F-EAB0-4683-9101-19043B0B9D29}" dt="2021-09-22T15:33:23.607" v="117" actId="478"/>
          <ac:cxnSpMkLst>
            <pc:docMk/>
            <pc:sldMk cId="976985506" sldId="291"/>
            <ac:cxnSpMk id="3" creationId="{A9AE5425-62B9-49AB-87F7-F9C6F4274C9D}"/>
          </ac:cxnSpMkLst>
        </pc:cxnChg>
      </pc:sldChg>
      <pc:sldChg chg="modSp mod">
        <pc:chgData name="Joanna MALESKA" userId="302de620-cdf6-47ba-a16c-565baad9dcf4" providerId="ADAL" clId="{B24B8E9F-EAB0-4683-9101-19043B0B9D29}" dt="2021-09-22T15:39:03.902" v="148" actId="1035"/>
        <pc:sldMkLst>
          <pc:docMk/>
          <pc:sldMk cId="636261529" sldId="292"/>
        </pc:sldMkLst>
        <pc:spChg chg="mod">
          <ac:chgData name="Joanna MALESKA" userId="302de620-cdf6-47ba-a16c-565baad9dcf4" providerId="ADAL" clId="{B24B8E9F-EAB0-4683-9101-19043B0B9D29}" dt="2021-09-22T15:38:19.111" v="139" actId="1036"/>
          <ac:spMkLst>
            <pc:docMk/>
            <pc:sldMk cId="636261529" sldId="292"/>
            <ac:spMk id="13" creationId="{C8B475E0-6C46-447A-820A-85066BFD6699}"/>
          </ac:spMkLst>
        </pc:spChg>
        <pc:spChg chg="mod">
          <ac:chgData name="Joanna MALESKA" userId="302de620-cdf6-47ba-a16c-565baad9dcf4" providerId="ADAL" clId="{B24B8E9F-EAB0-4683-9101-19043B0B9D29}" dt="2021-09-22T15:39:03.902" v="148" actId="1035"/>
          <ac:spMkLst>
            <pc:docMk/>
            <pc:sldMk cId="636261529" sldId="292"/>
            <ac:spMk id="18" creationId="{09419EEF-3BF4-4EB3-86E2-DE98CFAEDEAD}"/>
          </ac:spMkLst>
        </pc:spChg>
        <pc:spChg chg="mod">
          <ac:chgData name="Joanna MALESKA" userId="302de620-cdf6-47ba-a16c-565baad9dcf4" providerId="ADAL" clId="{B24B8E9F-EAB0-4683-9101-19043B0B9D29}" dt="2021-09-22T15:39:03.902" v="148" actId="1035"/>
          <ac:spMkLst>
            <pc:docMk/>
            <pc:sldMk cId="636261529" sldId="292"/>
            <ac:spMk id="21" creationId="{00000000-0000-0000-0000-000000000000}"/>
          </ac:spMkLst>
        </pc:spChg>
        <pc:spChg chg="mod">
          <ac:chgData name="Joanna MALESKA" userId="302de620-cdf6-47ba-a16c-565baad9dcf4" providerId="ADAL" clId="{B24B8E9F-EAB0-4683-9101-19043B0B9D29}" dt="2021-09-22T15:38:19.111" v="139" actId="1036"/>
          <ac:spMkLst>
            <pc:docMk/>
            <pc:sldMk cId="636261529" sldId="292"/>
            <ac:spMk id="23" creationId="{7D8A866D-AA50-4D2F-8C50-8DCE3A11ABB4}"/>
          </ac:spMkLst>
        </pc:spChg>
      </pc:sldChg>
      <pc:sldChg chg="addSp modSp mod">
        <pc:chgData name="Joanna MALESKA" userId="302de620-cdf6-47ba-a16c-565baad9dcf4" providerId="ADAL" clId="{B24B8E9F-EAB0-4683-9101-19043B0B9D29}" dt="2021-09-22T15:49:36.740" v="269"/>
        <pc:sldMkLst>
          <pc:docMk/>
          <pc:sldMk cId="156051235" sldId="294"/>
        </pc:sldMkLst>
        <pc:spChg chg="add mod">
          <ac:chgData name="Joanna MALESKA" userId="302de620-cdf6-47ba-a16c-565baad9dcf4" providerId="ADAL" clId="{B24B8E9F-EAB0-4683-9101-19043B0B9D29}" dt="2021-09-22T15:49:36.740" v="269"/>
          <ac:spMkLst>
            <pc:docMk/>
            <pc:sldMk cId="156051235" sldId="294"/>
            <ac:spMk id="10" creationId="{D0C6C043-A5D3-424F-8A1F-2732711933BF}"/>
          </ac:spMkLst>
        </pc:spChg>
        <pc:spChg chg="mod">
          <ac:chgData name="Joanna MALESKA" userId="302de620-cdf6-47ba-a16c-565baad9dcf4" providerId="ADAL" clId="{B24B8E9F-EAB0-4683-9101-19043B0B9D29}" dt="2021-09-22T15:04:15.372" v="22"/>
          <ac:spMkLst>
            <pc:docMk/>
            <pc:sldMk cId="156051235" sldId="294"/>
            <ac:spMk id="15" creationId="{04574FD7-E7A7-49BA-850D-4D0C77315EFA}"/>
          </ac:spMkLst>
        </pc:spChg>
        <pc:graphicFrameChg chg="mod modGraphic">
          <ac:chgData name="Joanna MALESKA" userId="302de620-cdf6-47ba-a16c-565baad9dcf4" providerId="ADAL" clId="{B24B8E9F-EAB0-4683-9101-19043B0B9D29}" dt="2021-09-22T15:49:19.936" v="268" actId="13926"/>
          <ac:graphicFrameMkLst>
            <pc:docMk/>
            <pc:sldMk cId="156051235" sldId="294"/>
            <ac:graphicFrameMk id="4" creationId="{00000000-0000-0000-0000-000000000000}"/>
          </ac:graphicFrameMkLst>
        </pc:graphicFrameChg>
      </pc:sldChg>
      <pc:sldChg chg="modSp mod">
        <pc:chgData name="Joanna MALESKA" userId="302de620-cdf6-47ba-a16c-565baad9dcf4" providerId="ADAL" clId="{B24B8E9F-EAB0-4683-9101-19043B0B9D29}" dt="2021-09-22T15:50:05.938" v="271" actId="13926"/>
        <pc:sldMkLst>
          <pc:docMk/>
          <pc:sldMk cId="557719269" sldId="295"/>
        </pc:sldMkLst>
        <pc:spChg chg="mod">
          <ac:chgData name="Joanna MALESKA" userId="302de620-cdf6-47ba-a16c-565baad9dcf4" providerId="ADAL" clId="{B24B8E9F-EAB0-4683-9101-19043B0B9D29}" dt="2021-09-22T15:50:05.938" v="271" actId="13926"/>
          <ac:spMkLst>
            <pc:docMk/>
            <pc:sldMk cId="557719269" sldId="295"/>
            <ac:spMk id="10" creationId="{53EBCB7B-BD40-4EB9-8171-5040D794FD84}"/>
          </ac:spMkLst>
        </pc:spChg>
      </pc:sldChg>
      <pc:sldChg chg="addSp delSp modSp mod">
        <pc:chgData name="Joanna MALESKA" userId="302de620-cdf6-47ba-a16c-565baad9dcf4" providerId="ADAL" clId="{B24B8E9F-EAB0-4683-9101-19043B0B9D29}" dt="2021-09-22T16:10:13.173" v="435" actId="2711"/>
        <pc:sldMkLst>
          <pc:docMk/>
          <pc:sldMk cId="2270984190" sldId="296"/>
        </pc:sldMkLst>
        <pc:spChg chg="mod">
          <ac:chgData name="Joanna MALESKA" userId="302de620-cdf6-47ba-a16c-565baad9dcf4" providerId="ADAL" clId="{B24B8E9F-EAB0-4683-9101-19043B0B9D29}" dt="2021-09-22T15:24:09.244" v="30"/>
          <ac:spMkLst>
            <pc:docMk/>
            <pc:sldMk cId="2270984190" sldId="296"/>
            <ac:spMk id="24" creationId="{004BC2AE-F69E-49E7-8E93-734070236A68}"/>
          </ac:spMkLst>
        </pc:spChg>
        <pc:spChg chg="del">
          <ac:chgData name="Joanna MALESKA" userId="302de620-cdf6-47ba-a16c-565baad9dcf4" providerId="ADAL" clId="{B24B8E9F-EAB0-4683-9101-19043B0B9D29}" dt="2021-09-22T15:46:12.204" v="199" actId="478"/>
          <ac:spMkLst>
            <pc:docMk/>
            <pc:sldMk cId="2270984190" sldId="296"/>
            <ac:spMk id="25" creationId="{ECFD0EFA-D581-4DE7-8367-B9D6BBDCBF74}"/>
          </ac:spMkLst>
        </pc:spChg>
        <pc:spChg chg="del">
          <ac:chgData name="Joanna MALESKA" userId="302de620-cdf6-47ba-a16c-565baad9dcf4" providerId="ADAL" clId="{B24B8E9F-EAB0-4683-9101-19043B0B9D29}" dt="2021-09-22T15:46:12.204" v="199" actId="478"/>
          <ac:spMkLst>
            <pc:docMk/>
            <pc:sldMk cId="2270984190" sldId="296"/>
            <ac:spMk id="28" creationId="{3605772E-6859-43C8-8C19-1EB15E931925}"/>
          </ac:spMkLst>
        </pc:spChg>
        <pc:spChg chg="del">
          <ac:chgData name="Joanna MALESKA" userId="302de620-cdf6-47ba-a16c-565baad9dcf4" providerId="ADAL" clId="{B24B8E9F-EAB0-4683-9101-19043B0B9D29}" dt="2021-09-22T15:46:12.204" v="199" actId="478"/>
          <ac:spMkLst>
            <pc:docMk/>
            <pc:sldMk cId="2270984190" sldId="296"/>
            <ac:spMk id="29" creationId="{4F52AECF-2F91-4F59-93B2-7D0CB96FBDE3}"/>
          </ac:spMkLst>
        </pc:spChg>
        <pc:spChg chg="del">
          <ac:chgData name="Joanna MALESKA" userId="302de620-cdf6-47ba-a16c-565baad9dcf4" providerId="ADAL" clId="{B24B8E9F-EAB0-4683-9101-19043B0B9D29}" dt="2021-09-22T15:46:12.204" v="199" actId="478"/>
          <ac:spMkLst>
            <pc:docMk/>
            <pc:sldMk cId="2270984190" sldId="296"/>
            <ac:spMk id="30" creationId="{8F8D346E-C5EB-48E0-A8FD-389839B9B940}"/>
          </ac:spMkLst>
        </pc:spChg>
        <pc:spChg chg="del">
          <ac:chgData name="Joanna MALESKA" userId="302de620-cdf6-47ba-a16c-565baad9dcf4" providerId="ADAL" clId="{B24B8E9F-EAB0-4683-9101-19043B0B9D29}" dt="2021-09-22T15:46:12.204" v="199" actId="478"/>
          <ac:spMkLst>
            <pc:docMk/>
            <pc:sldMk cId="2270984190" sldId="296"/>
            <ac:spMk id="31" creationId="{D56894D8-B325-4FFF-9D1F-46EF32A953C2}"/>
          </ac:spMkLst>
        </pc:spChg>
        <pc:spChg chg="del mod">
          <ac:chgData name="Joanna MALESKA" userId="302de620-cdf6-47ba-a16c-565baad9dcf4" providerId="ADAL" clId="{B24B8E9F-EAB0-4683-9101-19043B0B9D29}" dt="2021-09-22T15:46:12.204" v="199" actId="478"/>
          <ac:spMkLst>
            <pc:docMk/>
            <pc:sldMk cId="2270984190" sldId="296"/>
            <ac:spMk id="33" creationId="{B30BADE4-C87A-43C3-85C5-887ED78E62D7}"/>
          </ac:spMkLst>
        </pc:spChg>
        <pc:spChg chg="del">
          <ac:chgData name="Joanna MALESKA" userId="302de620-cdf6-47ba-a16c-565baad9dcf4" providerId="ADAL" clId="{B24B8E9F-EAB0-4683-9101-19043B0B9D29}" dt="2021-09-22T15:46:12.204" v="199" actId="478"/>
          <ac:spMkLst>
            <pc:docMk/>
            <pc:sldMk cId="2270984190" sldId="296"/>
            <ac:spMk id="34" creationId="{17A1045C-05AF-45F7-ABD8-D53201400151}"/>
          </ac:spMkLst>
        </pc:spChg>
        <pc:spChg chg="del mod">
          <ac:chgData name="Joanna MALESKA" userId="302de620-cdf6-47ba-a16c-565baad9dcf4" providerId="ADAL" clId="{B24B8E9F-EAB0-4683-9101-19043B0B9D29}" dt="2021-09-22T15:46:12.204" v="199" actId="478"/>
          <ac:spMkLst>
            <pc:docMk/>
            <pc:sldMk cId="2270984190" sldId="296"/>
            <ac:spMk id="35" creationId="{511F7F0E-9A5B-4ED6-B9D3-78E887EC4161}"/>
          </ac:spMkLst>
        </pc:spChg>
        <pc:spChg chg="add mod">
          <ac:chgData name="Joanna MALESKA" userId="302de620-cdf6-47ba-a16c-565baad9dcf4" providerId="ADAL" clId="{B24B8E9F-EAB0-4683-9101-19043B0B9D29}" dt="2021-09-22T15:47:52.461" v="228" actId="14100"/>
          <ac:spMkLst>
            <pc:docMk/>
            <pc:sldMk cId="2270984190" sldId="296"/>
            <ac:spMk id="36" creationId="{4E9AAC67-897D-48C7-B429-0A142D29E946}"/>
          </ac:spMkLst>
        </pc:spChg>
        <pc:spChg chg="del">
          <ac:chgData name="Joanna MALESKA" userId="302de620-cdf6-47ba-a16c-565baad9dcf4" providerId="ADAL" clId="{B24B8E9F-EAB0-4683-9101-19043B0B9D29}" dt="2021-09-22T15:46:12.204" v="199" actId="478"/>
          <ac:spMkLst>
            <pc:docMk/>
            <pc:sldMk cId="2270984190" sldId="296"/>
            <ac:spMk id="37" creationId="{691F8074-699B-482F-8543-B0DC584C9BEA}"/>
          </ac:spMkLst>
        </pc:spChg>
        <pc:spChg chg="del">
          <ac:chgData name="Joanna MALESKA" userId="302de620-cdf6-47ba-a16c-565baad9dcf4" providerId="ADAL" clId="{B24B8E9F-EAB0-4683-9101-19043B0B9D29}" dt="2021-09-22T15:46:12.204" v="199" actId="478"/>
          <ac:spMkLst>
            <pc:docMk/>
            <pc:sldMk cId="2270984190" sldId="296"/>
            <ac:spMk id="40" creationId="{B427A24A-30E1-4D49-85D1-2CA11658FE1D}"/>
          </ac:spMkLst>
        </pc:spChg>
        <pc:spChg chg="add mod">
          <ac:chgData name="Joanna MALESKA" userId="302de620-cdf6-47ba-a16c-565baad9dcf4" providerId="ADAL" clId="{B24B8E9F-EAB0-4683-9101-19043B0B9D29}" dt="2021-09-22T16:09:01.589" v="409" actId="207"/>
          <ac:spMkLst>
            <pc:docMk/>
            <pc:sldMk cId="2270984190" sldId="296"/>
            <ac:spMk id="43" creationId="{D505819F-58F8-463C-A04A-1A00E3741C3A}"/>
          </ac:spMkLst>
        </pc:spChg>
        <pc:spChg chg="add mod">
          <ac:chgData name="Joanna MALESKA" userId="302de620-cdf6-47ba-a16c-565baad9dcf4" providerId="ADAL" clId="{B24B8E9F-EAB0-4683-9101-19043B0B9D29}" dt="2021-09-22T15:47:11.256" v="218" actId="20577"/>
          <ac:spMkLst>
            <pc:docMk/>
            <pc:sldMk cId="2270984190" sldId="296"/>
            <ac:spMk id="45" creationId="{CFC9D741-762E-40FB-9EE6-DA6D7E2F35A8}"/>
          </ac:spMkLst>
        </pc:spChg>
        <pc:spChg chg="add mod">
          <ac:chgData name="Joanna MALESKA" userId="302de620-cdf6-47ba-a16c-565baad9dcf4" providerId="ADAL" clId="{B24B8E9F-EAB0-4683-9101-19043B0B9D29}" dt="2021-09-22T15:46:30.341" v="200"/>
          <ac:spMkLst>
            <pc:docMk/>
            <pc:sldMk cId="2270984190" sldId="296"/>
            <ac:spMk id="47" creationId="{13BF4E80-44F8-43D2-BBB7-A5F2EDD7E46C}"/>
          </ac:spMkLst>
        </pc:spChg>
        <pc:spChg chg="mod">
          <ac:chgData name="Joanna MALESKA" userId="302de620-cdf6-47ba-a16c-565baad9dcf4" providerId="ADAL" clId="{B24B8E9F-EAB0-4683-9101-19043B0B9D29}" dt="2021-09-22T16:10:13.173" v="435" actId="2711"/>
          <ac:spMkLst>
            <pc:docMk/>
            <pc:sldMk cId="2270984190" sldId="296"/>
            <ac:spMk id="48" creationId="{8E14FD6A-E48A-4DB9-8413-BD6D14B517C2}"/>
          </ac:spMkLst>
        </pc:spChg>
        <pc:spChg chg="del">
          <ac:chgData name="Joanna MALESKA" userId="302de620-cdf6-47ba-a16c-565baad9dcf4" providerId="ADAL" clId="{B24B8E9F-EAB0-4683-9101-19043B0B9D29}" dt="2021-09-22T15:46:12.204" v="199" actId="478"/>
          <ac:spMkLst>
            <pc:docMk/>
            <pc:sldMk cId="2270984190" sldId="296"/>
            <ac:spMk id="49" creationId="{69307FE2-D631-4AFC-AC91-31C41038B279}"/>
          </ac:spMkLst>
        </pc:spChg>
        <pc:spChg chg="del">
          <ac:chgData name="Joanna MALESKA" userId="302de620-cdf6-47ba-a16c-565baad9dcf4" providerId="ADAL" clId="{B24B8E9F-EAB0-4683-9101-19043B0B9D29}" dt="2021-09-22T15:46:12.204" v="199" actId="478"/>
          <ac:spMkLst>
            <pc:docMk/>
            <pc:sldMk cId="2270984190" sldId="296"/>
            <ac:spMk id="50" creationId="{B877ECD7-32A2-4C56-BA50-7D3604FBA6B1}"/>
          </ac:spMkLst>
        </pc:spChg>
        <pc:spChg chg="del">
          <ac:chgData name="Joanna MALESKA" userId="302de620-cdf6-47ba-a16c-565baad9dcf4" providerId="ADAL" clId="{B24B8E9F-EAB0-4683-9101-19043B0B9D29}" dt="2021-09-22T15:46:12.204" v="199" actId="478"/>
          <ac:spMkLst>
            <pc:docMk/>
            <pc:sldMk cId="2270984190" sldId="296"/>
            <ac:spMk id="51" creationId="{30A26089-F4E6-45A8-815A-74B314BFD425}"/>
          </ac:spMkLst>
        </pc:spChg>
        <pc:spChg chg="add mod">
          <ac:chgData name="Joanna MALESKA" userId="302de620-cdf6-47ba-a16c-565baad9dcf4" providerId="ADAL" clId="{B24B8E9F-EAB0-4683-9101-19043B0B9D29}" dt="2021-09-22T15:46:30.341" v="200"/>
          <ac:spMkLst>
            <pc:docMk/>
            <pc:sldMk cId="2270984190" sldId="296"/>
            <ac:spMk id="52" creationId="{E0AFD335-98D9-4114-942A-EC7F85876EC6}"/>
          </ac:spMkLst>
        </pc:spChg>
        <pc:spChg chg="add mod">
          <ac:chgData name="Joanna MALESKA" userId="302de620-cdf6-47ba-a16c-565baad9dcf4" providerId="ADAL" clId="{B24B8E9F-EAB0-4683-9101-19043B0B9D29}" dt="2021-09-22T15:46:30.341" v="200"/>
          <ac:spMkLst>
            <pc:docMk/>
            <pc:sldMk cId="2270984190" sldId="296"/>
            <ac:spMk id="53" creationId="{6B02F702-0AAC-40DD-9060-F80E96F57A8A}"/>
          </ac:spMkLst>
        </pc:spChg>
        <pc:spChg chg="add mod">
          <ac:chgData name="Joanna MALESKA" userId="302de620-cdf6-47ba-a16c-565baad9dcf4" providerId="ADAL" clId="{B24B8E9F-EAB0-4683-9101-19043B0B9D29}" dt="2021-09-22T15:46:30.341" v="200"/>
          <ac:spMkLst>
            <pc:docMk/>
            <pc:sldMk cId="2270984190" sldId="296"/>
            <ac:spMk id="54" creationId="{AFF18E7B-4C44-4D24-B2B2-A05DA4256DA0}"/>
          </ac:spMkLst>
        </pc:spChg>
        <pc:spChg chg="add mod">
          <ac:chgData name="Joanna MALESKA" userId="302de620-cdf6-47ba-a16c-565baad9dcf4" providerId="ADAL" clId="{B24B8E9F-EAB0-4683-9101-19043B0B9D29}" dt="2021-09-22T16:10:05.689" v="434" actId="1076"/>
          <ac:spMkLst>
            <pc:docMk/>
            <pc:sldMk cId="2270984190" sldId="296"/>
            <ac:spMk id="55" creationId="{1E352215-935E-4F7D-8FB4-B0E656A326C7}"/>
          </ac:spMkLst>
        </pc:spChg>
        <pc:spChg chg="add mod">
          <ac:chgData name="Joanna MALESKA" userId="302de620-cdf6-47ba-a16c-565baad9dcf4" providerId="ADAL" clId="{B24B8E9F-EAB0-4683-9101-19043B0B9D29}" dt="2021-09-22T15:46:30.341" v="200"/>
          <ac:spMkLst>
            <pc:docMk/>
            <pc:sldMk cId="2270984190" sldId="296"/>
            <ac:spMk id="56" creationId="{C73F234C-DF61-4A45-98CB-6996C22A68E6}"/>
          </ac:spMkLst>
        </pc:spChg>
        <pc:spChg chg="add mod">
          <ac:chgData name="Joanna MALESKA" userId="302de620-cdf6-47ba-a16c-565baad9dcf4" providerId="ADAL" clId="{B24B8E9F-EAB0-4683-9101-19043B0B9D29}" dt="2021-09-22T15:46:30.341" v="200"/>
          <ac:spMkLst>
            <pc:docMk/>
            <pc:sldMk cId="2270984190" sldId="296"/>
            <ac:spMk id="59" creationId="{5BDC3C2F-E4E4-4D0F-BC92-5A4900857CBC}"/>
          </ac:spMkLst>
        </pc:spChg>
        <pc:spChg chg="add mod">
          <ac:chgData name="Joanna MALESKA" userId="302de620-cdf6-47ba-a16c-565baad9dcf4" providerId="ADAL" clId="{B24B8E9F-EAB0-4683-9101-19043B0B9D29}" dt="2021-09-22T16:07:00.782" v="310" actId="1037"/>
          <ac:spMkLst>
            <pc:docMk/>
            <pc:sldMk cId="2270984190" sldId="296"/>
            <ac:spMk id="60" creationId="{B60BB755-5ECA-49F9-85C4-7C738A47ECBF}"/>
          </ac:spMkLst>
        </pc:spChg>
        <pc:spChg chg="add mod">
          <ac:chgData name="Joanna MALESKA" userId="302de620-cdf6-47ba-a16c-565baad9dcf4" providerId="ADAL" clId="{B24B8E9F-EAB0-4683-9101-19043B0B9D29}" dt="2021-09-22T15:46:30.341" v="200"/>
          <ac:spMkLst>
            <pc:docMk/>
            <pc:sldMk cId="2270984190" sldId="296"/>
            <ac:spMk id="61" creationId="{7FA704CC-83EF-4728-98DB-5BFDEB036E9B}"/>
          </ac:spMkLst>
        </pc:spChg>
        <pc:spChg chg="add mod">
          <ac:chgData name="Joanna MALESKA" userId="302de620-cdf6-47ba-a16c-565baad9dcf4" providerId="ADAL" clId="{B24B8E9F-EAB0-4683-9101-19043B0B9D29}" dt="2021-09-22T15:48:17.674" v="245" actId="20577"/>
          <ac:spMkLst>
            <pc:docMk/>
            <pc:sldMk cId="2270984190" sldId="296"/>
            <ac:spMk id="65" creationId="{5BB3A8CF-7DFD-433C-8F53-1C2DFECCD2CD}"/>
          </ac:spMkLst>
        </pc:spChg>
        <pc:graphicFrameChg chg="del mod">
          <ac:chgData name="Joanna MALESKA" userId="302de620-cdf6-47ba-a16c-565baad9dcf4" providerId="ADAL" clId="{B24B8E9F-EAB0-4683-9101-19043B0B9D29}" dt="2021-09-22T15:46:12.204" v="199" actId="478"/>
          <ac:graphicFrameMkLst>
            <pc:docMk/>
            <pc:sldMk cId="2270984190" sldId="296"/>
            <ac:graphicFrameMk id="38" creationId="{1EE170AA-D011-4985-849B-4F51D3EB541B}"/>
          </ac:graphicFrameMkLst>
        </pc:graphicFrameChg>
        <pc:graphicFrameChg chg="add del mod">
          <ac:chgData name="Joanna MALESKA" userId="302de620-cdf6-47ba-a16c-565baad9dcf4" providerId="ADAL" clId="{B24B8E9F-EAB0-4683-9101-19043B0B9D29}" dt="2021-09-22T16:06:00.429" v="272" actId="478"/>
          <ac:graphicFrameMkLst>
            <pc:docMk/>
            <pc:sldMk cId="2270984190" sldId="296"/>
            <ac:graphicFrameMk id="57" creationId="{DCA27262-5E73-4F25-85A5-948E97DE2BFB}"/>
          </ac:graphicFrameMkLst>
        </pc:graphicFrameChg>
        <pc:graphicFrameChg chg="add mod modGraphic">
          <ac:chgData name="Joanna MALESKA" userId="302de620-cdf6-47ba-a16c-565baad9dcf4" providerId="ADAL" clId="{B24B8E9F-EAB0-4683-9101-19043B0B9D29}" dt="2021-09-22T16:09:41.434" v="433" actId="20577"/>
          <ac:graphicFrameMkLst>
            <pc:docMk/>
            <pc:sldMk cId="2270984190" sldId="296"/>
            <ac:graphicFrameMk id="58" creationId="{CB4398D9-3C21-4931-8857-17D33685A701}"/>
          </ac:graphicFrameMkLst>
        </pc:graphicFrameChg>
        <pc:graphicFrameChg chg="add mod ord">
          <ac:chgData name="Joanna MALESKA" userId="302de620-cdf6-47ba-a16c-565baad9dcf4" providerId="ADAL" clId="{B24B8E9F-EAB0-4683-9101-19043B0B9D29}" dt="2021-09-22T16:07:30.449" v="387" actId="404"/>
          <ac:graphicFrameMkLst>
            <pc:docMk/>
            <pc:sldMk cId="2270984190" sldId="296"/>
            <ac:graphicFrameMk id="66" creationId="{85D2EC8C-1774-4B2C-9BA2-C50D1B1B762C}"/>
          </ac:graphicFrameMkLst>
        </pc:graphicFrameChg>
        <pc:picChg chg="del">
          <ac:chgData name="Joanna MALESKA" userId="302de620-cdf6-47ba-a16c-565baad9dcf4" providerId="ADAL" clId="{B24B8E9F-EAB0-4683-9101-19043B0B9D29}" dt="2021-09-22T15:46:12.204" v="199" actId="478"/>
          <ac:picMkLst>
            <pc:docMk/>
            <pc:sldMk cId="2270984190" sldId="296"/>
            <ac:picMk id="32" creationId="{2D248621-CB59-4820-B9A3-10BF0ABFA5BB}"/>
          </ac:picMkLst>
        </pc:picChg>
        <pc:picChg chg="del">
          <ac:chgData name="Joanna MALESKA" userId="302de620-cdf6-47ba-a16c-565baad9dcf4" providerId="ADAL" clId="{B24B8E9F-EAB0-4683-9101-19043B0B9D29}" dt="2021-09-22T15:46:12.204" v="199" actId="478"/>
          <ac:picMkLst>
            <pc:docMk/>
            <pc:sldMk cId="2270984190" sldId="296"/>
            <ac:picMk id="46" creationId="{EAD9C468-D05E-45ED-8610-ACA9AD2B2B2E}"/>
          </ac:picMkLst>
        </pc:picChg>
        <pc:cxnChg chg="del">
          <ac:chgData name="Joanna MALESKA" userId="302de620-cdf6-47ba-a16c-565baad9dcf4" providerId="ADAL" clId="{B24B8E9F-EAB0-4683-9101-19043B0B9D29}" dt="2021-09-22T15:46:12.204" v="199" actId="478"/>
          <ac:cxnSpMkLst>
            <pc:docMk/>
            <pc:sldMk cId="2270984190" sldId="296"/>
            <ac:cxnSpMk id="23" creationId="{13A1F3C5-56A0-4E11-A7F6-B1E541A23E3D}"/>
          </ac:cxnSpMkLst>
        </pc:cxnChg>
        <pc:cxnChg chg="add mod">
          <ac:chgData name="Joanna MALESKA" userId="302de620-cdf6-47ba-a16c-565baad9dcf4" providerId="ADAL" clId="{B24B8E9F-EAB0-4683-9101-19043B0B9D29}" dt="2021-09-22T16:07:18.344" v="385" actId="1038"/>
          <ac:cxnSpMkLst>
            <pc:docMk/>
            <pc:sldMk cId="2270984190" sldId="296"/>
            <ac:cxnSpMk id="62" creationId="{E8D6B830-106A-4E44-8DBA-6045F159C161}"/>
          </ac:cxnSpMkLst>
        </pc:cxnChg>
        <pc:cxnChg chg="add mod">
          <ac:chgData name="Joanna MALESKA" userId="302de620-cdf6-47ba-a16c-565baad9dcf4" providerId="ADAL" clId="{B24B8E9F-EAB0-4683-9101-19043B0B9D29}" dt="2021-09-22T15:46:30.341" v="200"/>
          <ac:cxnSpMkLst>
            <pc:docMk/>
            <pc:sldMk cId="2270984190" sldId="296"/>
            <ac:cxnSpMk id="63" creationId="{62A8ADFB-B260-475F-AFBA-6A46276A6B61}"/>
          </ac:cxnSpMkLst>
        </pc:cxnChg>
        <pc:cxnChg chg="add mod">
          <ac:chgData name="Joanna MALESKA" userId="302de620-cdf6-47ba-a16c-565baad9dcf4" providerId="ADAL" clId="{B24B8E9F-EAB0-4683-9101-19043B0B9D29}" dt="2021-09-22T16:07:00.782" v="310" actId="1037"/>
          <ac:cxnSpMkLst>
            <pc:docMk/>
            <pc:sldMk cId="2270984190" sldId="296"/>
            <ac:cxnSpMk id="64" creationId="{EBA0A5B0-DD51-4FF6-A1F4-112B9DC89F87}"/>
          </ac:cxnSpMkLst>
        </pc:cxnChg>
      </pc:sldChg>
    </pc:docChg>
  </pc:docChgLst>
  <pc:docChgLst>
    <pc:chgData name="Bloomberg" userId="5675b252-1fee-4837-a606-0dafc6b8ba8b" providerId="ADAL" clId="{D352A6FF-5CB7-41AA-8CE7-5AE609C3CC2B}"/>
    <pc:docChg chg="custSel modSld">
      <pc:chgData name="Bloomberg" userId="5675b252-1fee-4837-a606-0dafc6b8ba8b" providerId="ADAL" clId="{D352A6FF-5CB7-41AA-8CE7-5AE609C3CC2B}" dt="2022-02-10T08:55:26.219" v="602" actId="1036"/>
      <pc:docMkLst>
        <pc:docMk/>
      </pc:docMkLst>
      <pc:sldChg chg="addSp modSp mod">
        <pc:chgData name="Bloomberg" userId="5675b252-1fee-4837-a606-0dafc6b8ba8b" providerId="ADAL" clId="{D352A6FF-5CB7-41AA-8CE7-5AE609C3CC2B}" dt="2022-02-10T08:39:18.700" v="252" actId="20577"/>
        <pc:sldMkLst>
          <pc:docMk/>
          <pc:sldMk cId="1661189779" sldId="289"/>
        </pc:sldMkLst>
        <pc:spChg chg="mod">
          <ac:chgData name="Bloomberg" userId="5675b252-1fee-4837-a606-0dafc6b8ba8b" providerId="ADAL" clId="{D352A6FF-5CB7-41AA-8CE7-5AE609C3CC2B}" dt="2022-02-10T08:36:05.962" v="101" actId="14100"/>
          <ac:spMkLst>
            <pc:docMk/>
            <pc:sldMk cId="1661189779" sldId="289"/>
            <ac:spMk id="107" creationId="{00000000-0000-0000-0000-000000000000}"/>
          </ac:spMkLst>
        </pc:spChg>
        <pc:spChg chg="mod">
          <ac:chgData name="Bloomberg" userId="5675b252-1fee-4837-a606-0dafc6b8ba8b" providerId="ADAL" clId="{D352A6FF-5CB7-41AA-8CE7-5AE609C3CC2B}" dt="2022-02-10T08:36:22.019" v="130" actId="1035"/>
          <ac:spMkLst>
            <pc:docMk/>
            <pc:sldMk cId="1661189779" sldId="289"/>
            <ac:spMk id="108" creationId="{00000000-0000-0000-0000-000000000000}"/>
          </ac:spMkLst>
        </pc:spChg>
        <pc:spChg chg="mod">
          <ac:chgData name="Bloomberg" userId="5675b252-1fee-4837-a606-0dafc6b8ba8b" providerId="ADAL" clId="{D352A6FF-5CB7-41AA-8CE7-5AE609C3CC2B}" dt="2022-02-10T08:37:25.574" v="204" actId="1036"/>
          <ac:spMkLst>
            <pc:docMk/>
            <pc:sldMk cId="1661189779" sldId="289"/>
            <ac:spMk id="153" creationId="{00000000-0000-0000-0000-000000000000}"/>
          </ac:spMkLst>
        </pc:spChg>
        <pc:spChg chg="mod">
          <ac:chgData name="Bloomberg" userId="5675b252-1fee-4837-a606-0dafc6b8ba8b" providerId="ADAL" clId="{D352A6FF-5CB7-41AA-8CE7-5AE609C3CC2B}" dt="2022-02-10T08:36:15.183" v="116" actId="1035"/>
          <ac:spMkLst>
            <pc:docMk/>
            <pc:sldMk cId="1661189779" sldId="289"/>
            <ac:spMk id="156" creationId="{B666C0F9-616C-427B-B192-4F4C4F55BBEB}"/>
          </ac:spMkLst>
        </pc:spChg>
        <pc:spChg chg="mod">
          <ac:chgData name="Bloomberg" userId="5675b252-1fee-4837-a606-0dafc6b8ba8b" providerId="ADAL" clId="{D352A6FF-5CB7-41AA-8CE7-5AE609C3CC2B}" dt="2022-02-10T08:36:15.183" v="116" actId="1035"/>
          <ac:spMkLst>
            <pc:docMk/>
            <pc:sldMk cId="1661189779" sldId="289"/>
            <ac:spMk id="157" creationId="{1C03CDA2-358F-4465-932E-4CE08A6AE378}"/>
          </ac:spMkLst>
        </pc:spChg>
        <pc:spChg chg="mod">
          <ac:chgData name="Bloomberg" userId="5675b252-1fee-4837-a606-0dafc6b8ba8b" providerId="ADAL" clId="{D352A6FF-5CB7-41AA-8CE7-5AE609C3CC2B}" dt="2022-02-10T08:36:15.183" v="116" actId="1035"/>
          <ac:spMkLst>
            <pc:docMk/>
            <pc:sldMk cId="1661189779" sldId="289"/>
            <ac:spMk id="159" creationId="{2D494B0F-C75D-46DD-83C2-25C980EC9CED}"/>
          </ac:spMkLst>
        </pc:spChg>
        <pc:spChg chg="mod">
          <ac:chgData name="Bloomberg" userId="5675b252-1fee-4837-a606-0dafc6b8ba8b" providerId="ADAL" clId="{D352A6FF-5CB7-41AA-8CE7-5AE609C3CC2B}" dt="2022-02-10T08:36:15.183" v="116" actId="1035"/>
          <ac:spMkLst>
            <pc:docMk/>
            <pc:sldMk cId="1661189779" sldId="289"/>
            <ac:spMk id="161" creationId="{EC45A8DB-28DB-4FE2-9AD8-12B06A3A8027}"/>
          </ac:spMkLst>
        </pc:spChg>
        <pc:spChg chg="mod">
          <ac:chgData name="Bloomberg" userId="5675b252-1fee-4837-a606-0dafc6b8ba8b" providerId="ADAL" clId="{D352A6FF-5CB7-41AA-8CE7-5AE609C3CC2B}" dt="2022-02-10T08:36:15.183" v="116" actId="1035"/>
          <ac:spMkLst>
            <pc:docMk/>
            <pc:sldMk cId="1661189779" sldId="289"/>
            <ac:spMk id="162" creationId="{FA7D12E7-98B7-45C8-8B3F-FF5BEF8EC9B8}"/>
          </ac:spMkLst>
        </pc:spChg>
        <pc:spChg chg="mod">
          <ac:chgData name="Bloomberg" userId="5675b252-1fee-4837-a606-0dafc6b8ba8b" providerId="ADAL" clId="{D352A6FF-5CB7-41AA-8CE7-5AE609C3CC2B}" dt="2022-02-10T08:36:15.183" v="116" actId="1035"/>
          <ac:spMkLst>
            <pc:docMk/>
            <pc:sldMk cId="1661189779" sldId="289"/>
            <ac:spMk id="163" creationId="{85055294-4260-4481-9135-176B82E9ED3A}"/>
          </ac:spMkLst>
        </pc:spChg>
        <pc:spChg chg="add mod">
          <ac:chgData name="Bloomberg" userId="5675b252-1fee-4837-a606-0dafc6b8ba8b" providerId="ADAL" clId="{D352A6FF-5CB7-41AA-8CE7-5AE609C3CC2B}" dt="2022-02-10T08:36:15.183" v="116" actId="1035"/>
          <ac:spMkLst>
            <pc:docMk/>
            <pc:sldMk cId="1661189779" sldId="289"/>
            <ac:spMk id="166" creationId="{198F9B78-AFFA-4DD4-A467-9EC739F07B51}"/>
          </ac:spMkLst>
        </pc:spChg>
        <pc:spChg chg="mod">
          <ac:chgData name="Bloomberg" userId="5675b252-1fee-4837-a606-0dafc6b8ba8b" providerId="ADAL" clId="{D352A6FF-5CB7-41AA-8CE7-5AE609C3CC2B}" dt="2022-02-10T08:35:51.182" v="63" actId="1035"/>
          <ac:spMkLst>
            <pc:docMk/>
            <pc:sldMk cId="1661189779" sldId="289"/>
            <ac:spMk id="171" creationId="{9617EF0A-0517-48E4-852A-9BAE6E382835}"/>
          </ac:spMkLst>
        </pc:spChg>
        <pc:spChg chg="mod">
          <ac:chgData name="Bloomberg" userId="5675b252-1fee-4837-a606-0dafc6b8ba8b" providerId="ADAL" clId="{D352A6FF-5CB7-41AA-8CE7-5AE609C3CC2B}" dt="2022-02-10T08:35:58.385" v="77" actId="20577"/>
          <ac:spMkLst>
            <pc:docMk/>
            <pc:sldMk cId="1661189779" sldId="289"/>
            <ac:spMk id="172" creationId="{1641DEF4-20C2-45AE-9CC0-52C3FF875E60}"/>
          </ac:spMkLst>
        </pc:spChg>
        <pc:spChg chg="mod">
          <ac:chgData name="Bloomberg" userId="5675b252-1fee-4837-a606-0dafc6b8ba8b" providerId="ADAL" clId="{D352A6FF-5CB7-41AA-8CE7-5AE609C3CC2B}" dt="2022-02-10T08:35:51.182" v="63" actId="1035"/>
          <ac:spMkLst>
            <pc:docMk/>
            <pc:sldMk cId="1661189779" sldId="289"/>
            <ac:spMk id="173" creationId="{7CFF1B5F-A931-448E-B0A8-7A4FC32DACB6}"/>
          </ac:spMkLst>
        </pc:spChg>
        <pc:spChg chg="add mod">
          <ac:chgData name="Bloomberg" userId="5675b252-1fee-4837-a606-0dafc6b8ba8b" providerId="ADAL" clId="{D352A6FF-5CB7-41AA-8CE7-5AE609C3CC2B}" dt="2022-02-10T08:37:18.042" v="188" actId="1038"/>
          <ac:spMkLst>
            <pc:docMk/>
            <pc:sldMk cId="1661189779" sldId="289"/>
            <ac:spMk id="174" creationId="{7C17F201-DE96-443B-8B22-146DFCA41558}"/>
          </ac:spMkLst>
        </pc:spChg>
        <pc:spChg chg="add mod">
          <ac:chgData name="Bloomberg" userId="5675b252-1fee-4837-a606-0dafc6b8ba8b" providerId="ADAL" clId="{D352A6FF-5CB7-41AA-8CE7-5AE609C3CC2B}" dt="2022-02-10T08:38:41.403" v="250" actId="1076"/>
          <ac:spMkLst>
            <pc:docMk/>
            <pc:sldMk cId="1661189779" sldId="289"/>
            <ac:spMk id="176" creationId="{9BD42AC7-680F-4CE9-BE46-3BEFE082BD3D}"/>
          </ac:spMkLst>
        </pc:spChg>
        <pc:spChg chg="mod">
          <ac:chgData name="Bloomberg" userId="5675b252-1fee-4837-a606-0dafc6b8ba8b" providerId="ADAL" clId="{D352A6FF-5CB7-41AA-8CE7-5AE609C3CC2B}" dt="2022-02-10T08:36:15.183" v="116" actId="1035"/>
          <ac:spMkLst>
            <pc:docMk/>
            <pc:sldMk cId="1661189779" sldId="289"/>
            <ac:spMk id="220" creationId="{CCD38194-AA60-4649-9AA1-1B3D28265FF8}"/>
          </ac:spMkLst>
        </pc:spChg>
        <pc:spChg chg="mod">
          <ac:chgData name="Bloomberg" userId="5675b252-1fee-4837-a606-0dafc6b8ba8b" providerId="ADAL" clId="{D352A6FF-5CB7-41AA-8CE7-5AE609C3CC2B}" dt="2022-02-10T08:36:15.183" v="116" actId="1035"/>
          <ac:spMkLst>
            <pc:docMk/>
            <pc:sldMk cId="1661189779" sldId="289"/>
            <ac:spMk id="258" creationId="{38925FF7-5A0F-4F7B-8F13-4615746E7508}"/>
          </ac:spMkLst>
        </pc:spChg>
        <pc:spChg chg="mod">
          <ac:chgData name="Bloomberg" userId="5675b252-1fee-4837-a606-0dafc6b8ba8b" providerId="ADAL" clId="{D352A6FF-5CB7-41AA-8CE7-5AE609C3CC2B}" dt="2022-02-10T08:36:15.183" v="116" actId="1035"/>
          <ac:spMkLst>
            <pc:docMk/>
            <pc:sldMk cId="1661189779" sldId="289"/>
            <ac:spMk id="264" creationId="{70CB6AC6-EDBF-4DE9-AD77-2A2D2ECA6E4C}"/>
          </ac:spMkLst>
        </pc:spChg>
        <pc:spChg chg="mod">
          <ac:chgData name="Bloomberg" userId="5675b252-1fee-4837-a606-0dafc6b8ba8b" providerId="ADAL" clId="{D352A6FF-5CB7-41AA-8CE7-5AE609C3CC2B}" dt="2022-02-10T08:36:15.183" v="116" actId="1035"/>
          <ac:spMkLst>
            <pc:docMk/>
            <pc:sldMk cId="1661189779" sldId="289"/>
            <ac:spMk id="265" creationId="{E24D0934-A69D-44EA-BB69-ACDD1F1FE489}"/>
          </ac:spMkLst>
        </pc:spChg>
        <pc:spChg chg="mod">
          <ac:chgData name="Bloomberg" userId="5675b252-1fee-4837-a606-0dafc6b8ba8b" providerId="ADAL" clId="{D352A6FF-5CB7-41AA-8CE7-5AE609C3CC2B}" dt="2022-02-10T08:36:15.183" v="116" actId="1035"/>
          <ac:spMkLst>
            <pc:docMk/>
            <pc:sldMk cId="1661189779" sldId="289"/>
            <ac:spMk id="266" creationId="{8823F97A-C0F1-45AF-89BF-CC25EA1FD072}"/>
          </ac:spMkLst>
        </pc:spChg>
        <pc:spChg chg="mod">
          <ac:chgData name="Bloomberg" userId="5675b252-1fee-4837-a606-0dafc6b8ba8b" providerId="ADAL" clId="{D352A6FF-5CB7-41AA-8CE7-5AE609C3CC2B}" dt="2022-02-10T08:36:15.183" v="116" actId="1035"/>
          <ac:spMkLst>
            <pc:docMk/>
            <pc:sldMk cId="1661189779" sldId="289"/>
            <ac:spMk id="267" creationId="{5AF0FD65-5F6E-46C8-B5D1-40A6747BA261}"/>
          </ac:spMkLst>
        </pc:spChg>
        <pc:spChg chg="mod">
          <ac:chgData name="Bloomberg" userId="5675b252-1fee-4837-a606-0dafc6b8ba8b" providerId="ADAL" clId="{D352A6FF-5CB7-41AA-8CE7-5AE609C3CC2B}" dt="2022-02-10T08:36:15.183" v="116" actId="1035"/>
          <ac:spMkLst>
            <pc:docMk/>
            <pc:sldMk cId="1661189779" sldId="289"/>
            <ac:spMk id="268" creationId="{D308DD04-B8FE-4C2B-B6C7-E357573C0505}"/>
          </ac:spMkLst>
        </pc:spChg>
        <pc:spChg chg="mod">
          <ac:chgData name="Bloomberg" userId="5675b252-1fee-4837-a606-0dafc6b8ba8b" providerId="ADAL" clId="{D352A6FF-5CB7-41AA-8CE7-5AE609C3CC2B}" dt="2022-02-10T08:36:15.183" v="116" actId="1035"/>
          <ac:spMkLst>
            <pc:docMk/>
            <pc:sldMk cId="1661189779" sldId="289"/>
            <ac:spMk id="269" creationId="{1D8DB54A-89C7-4C29-BE21-39F35A3E00EF}"/>
          </ac:spMkLst>
        </pc:spChg>
        <pc:spChg chg="mod">
          <ac:chgData name="Bloomberg" userId="5675b252-1fee-4837-a606-0dafc6b8ba8b" providerId="ADAL" clId="{D352A6FF-5CB7-41AA-8CE7-5AE609C3CC2B}" dt="2022-02-10T08:36:15.183" v="116" actId="1035"/>
          <ac:spMkLst>
            <pc:docMk/>
            <pc:sldMk cId="1661189779" sldId="289"/>
            <ac:spMk id="270" creationId="{CF74A828-C50D-4809-B257-3059CBCAC175}"/>
          </ac:spMkLst>
        </pc:spChg>
        <pc:spChg chg="mod">
          <ac:chgData name="Bloomberg" userId="5675b252-1fee-4837-a606-0dafc6b8ba8b" providerId="ADAL" clId="{D352A6FF-5CB7-41AA-8CE7-5AE609C3CC2B}" dt="2022-02-10T08:36:15.183" v="116" actId="1035"/>
          <ac:spMkLst>
            <pc:docMk/>
            <pc:sldMk cId="1661189779" sldId="289"/>
            <ac:spMk id="271" creationId="{18A61A9A-C0BB-453F-818A-C9A0EF590538}"/>
          </ac:spMkLst>
        </pc:spChg>
        <pc:spChg chg="mod">
          <ac:chgData name="Bloomberg" userId="5675b252-1fee-4837-a606-0dafc6b8ba8b" providerId="ADAL" clId="{D352A6FF-5CB7-41AA-8CE7-5AE609C3CC2B}" dt="2022-02-10T08:36:15.183" v="116" actId="1035"/>
          <ac:spMkLst>
            <pc:docMk/>
            <pc:sldMk cId="1661189779" sldId="289"/>
            <ac:spMk id="272" creationId="{DBD0F451-0322-4AE0-8B2A-941DD7B3C081}"/>
          </ac:spMkLst>
        </pc:spChg>
        <pc:spChg chg="mod">
          <ac:chgData name="Bloomberg" userId="5675b252-1fee-4837-a606-0dafc6b8ba8b" providerId="ADAL" clId="{D352A6FF-5CB7-41AA-8CE7-5AE609C3CC2B}" dt="2022-02-10T08:36:15.183" v="116" actId="1035"/>
          <ac:spMkLst>
            <pc:docMk/>
            <pc:sldMk cId="1661189779" sldId="289"/>
            <ac:spMk id="274" creationId="{E02FE66A-3902-4494-8056-EF475E489AE0}"/>
          </ac:spMkLst>
        </pc:spChg>
        <pc:spChg chg="mod">
          <ac:chgData name="Bloomberg" userId="5675b252-1fee-4837-a606-0dafc6b8ba8b" providerId="ADAL" clId="{D352A6FF-5CB7-41AA-8CE7-5AE609C3CC2B}" dt="2022-02-10T08:36:15.183" v="116" actId="1035"/>
          <ac:spMkLst>
            <pc:docMk/>
            <pc:sldMk cId="1661189779" sldId="289"/>
            <ac:spMk id="275" creationId="{F562E24A-AEAB-4D92-AD88-6818647A7688}"/>
          </ac:spMkLst>
        </pc:spChg>
        <pc:spChg chg="mod">
          <ac:chgData name="Bloomberg" userId="5675b252-1fee-4837-a606-0dafc6b8ba8b" providerId="ADAL" clId="{D352A6FF-5CB7-41AA-8CE7-5AE609C3CC2B}" dt="2022-02-10T08:36:15.183" v="116" actId="1035"/>
          <ac:spMkLst>
            <pc:docMk/>
            <pc:sldMk cId="1661189779" sldId="289"/>
            <ac:spMk id="276" creationId="{76A38DCE-B6D7-41CD-9455-CA284B26A71B}"/>
          </ac:spMkLst>
        </pc:spChg>
        <pc:spChg chg="mod">
          <ac:chgData name="Bloomberg" userId="5675b252-1fee-4837-a606-0dafc6b8ba8b" providerId="ADAL" clId="{D352A6FF-5CB7-41AA-8CE7-5AE609C3CC2B}" dt="2022-02-10T08:36:15.183" v="116" actId="1035"/>
          <ac:spMkLst>
            <pc:docMk/>
            <pc:sldMk cId="1661189779" sldId="289"/>
            <ac:spMk id="278" creationId="{CA256CC1-03ED-46FC-9D19-5C976A73929B}"/>
          </ac:spMkLst>
        </pc:spChg>
        <pc:spChg chg="mod">
          <ac:chgData name="Bloomberg" userId="5675b252-1fee-4837-a606-0dafc6b8ba8b" providerId="ADAL" clId="{D352A6FF-5CB7-41AA-8CE7-5AE609C3CC2B}" dt="2022-02-10T08:36:15.183" v="116" actId="1035"/>
          <ac:spMkLst>
            <pc:docMk/>
            <pc:sldMk cId="1661189779" sldId="289"/>
            <ac:spMk id="279" creationId="{0192FB26-BD37-4475-B16D-4AFA68741039}"/>
          </ac:spMkLst>
        </pc:spChg>
        <pc:spChg chg="mod">
          <ac:chgData name="Bloomberg" userId="5675b252-1fee-4837-a606-0dafc6b8ba8b" providerId="ADAL" clId="{D352A6FF-5CB7-41AA-8CE7-5AE609C3CC2B}" dt="2022-02-10T08:36:15.183" v="116" actId="1035"/>
          <ac:spMkLst>
            <pc:docMk/>
            <pc:sldMk cId="1661189779" sldId="289"/>
            <ac:spMk id="281" creationId="{781CC19F-A63B-4188-9651-169D906FDFB6}"/>
          </ac:spMkLst>
        </pc:spChg>
        <pc:spChg chg="mod">
          <ac:chgData name="Bloomberg" userId="5675b252-1fee-4837-a606-0dafc6b8ba8b" providerId="ADAL" clId="{D352A6FF-5CB7-41AA-8CE7-5AE609C3CC2B}" dt="2022-02-10T08:36:15.183" v="116" actId="1035"/>
          <ac:spMkLst>
            <pc:docMk/>
            <pc:sldMk cId="1661189779" sldId="289"/>
            <ac:spMk id="283" creationId="{59D28DB3-9EE5-4BE1-9016-30B2E653611B}"/>
          </ac:spMkLst>
        </pc:spChg>
        <pc:spChg chg="mod">
          <ac:chgData name="Bloomberg" userId="5675b252-1fee-4837-a606-0dafc6b8ba8b" providerId="ADAL" clId="{D352A6FF-5CB7-41AA-8CE7-5AE609C3CC2B}" dt="2022-02-10T08:36:15.183" v="116" actId="1035"/>
          <ac:spMkLst>
            <pc:docMk/>
            <pc:sldMk cId="1661189779" sldId="289"/>
            <ac:spMk id="284" creationId="{9B780104-B04C-44B9-87FA-394BC4814CA9}"/>
          </ac:spMkLst>
        </pc:spChg>
        <pc:spChg chg="mod">
          <ac:chgData name="Bloomberg" userId="5675b252-1fee-4837-a606-0dafc6b8ba8b" providerId="ADAL" clId="{D352A6FF-5CB7-41AA-8CE7-5AE609C3CC2B}" dt="2022-02-10T08:36:15.183" v="116" actId="1035"/>
          <ac:spMkLst>
            <pc:docMk/>
            <pc:sldMk cId="1661189779" sldId="289"/>
            <ac:spMk id="285" creationId="{0C1327A6-081A-4F6F-A7F2-7A4FB6525B5F}"/>
          </ac:spMkLst>
        </pc:spChg>
        <pc:spChg chg="mod">
          <ac:chgData name="Bloomberg" userId="5675b252-1fee-4837-a606-0dafc6b8ba8b" providerId="ADAL" clId="{D352A6FF-5CB7-41AA-8CE7-5AE609C3CC2B}" dt="2022-02-10T08:36:15.183" v="116" actId="1035"/>
          <ac:spMkLst>
            <pc:docMk/>
            <pc:sldMk cId="1661189779" sldId="289"/>
            <ac:spMk id="286" creationId="{884E8910-9771-40AA-9284-D0AF03C62C46}"/>
          </ac:spMkLst>
        </pc:spChg>
        <pc:spChg chg="mod">
          <ac:chgData name="Bloomberg" userId="5675b252-1fee-4837-a606-0dafc6b8ba8b" providerId="ADAL" clId="{D352A6FF-5CB7-41AA-8CE7-5AE609C3CC2B}" dt="2022-02-10T08:36:15.183" v="116" actId="1035"/>
          <ac:spMkLst>
            <pc:docMk/>
            <pc:sldMk cId="1661189779" sldId="289"/>
            <ac:spMk id="288" creationId="{44F9B39D-3B8D-4350-8C1B-00E4BC96EFC8}"/>
          </ac:spMkLst>
        </pc:spChg>
        <pc:spChg chg="mod">
          <ac:chgData name="Bloomberg" userId="5675b252-1fee-4837-a606-0dafc6b8ba8b" providerId="ADAL" clId="{D352A6FF-5CB7-41AA-8CE7-5AE609C3CC2B}" dt="2022-02-10T08:36:47.789" v="165" actId="1035"/>
          <ac:spMkLst>
            <pc:docMk/>
            <pc:sldMk cId="1661189779" sldId="289"/>
            <ac:spMk id="289" creationId="{3E425086-881D-49BE-A434-0CFD1ADECE04}"/>
          </ac:spMkLst>
        </pc:spChg>
        <pc:spChg chg="mod">
          <ac:chgData name="Bloomberg" userId="5675b252-1fee-4837-a606-0dafc6b8ba8b" providerId="ADAL" clId="{D352A6FF-5CB7-41AA-8CE7-5AE609C3CC2B}" dt="2022-02-10T08:36:47.789" v="165" actId="1035"/>
          <ac:spMkLst>
            <pc:docMk/>
            <pc:sldMk cId="1661189779" sldId="289"/>
            <ac:spMk id="290" creationId="{569C96A5-BACC-43AB-9B84-5C3555A5A851}"/>
          </ac:spMkLst>
        </pc:spChg>
        <pc:spChg chg="mod">
          <ac:chgData name="Bloomberg" userId="5675b252-1fee-4837-a606-0dafc6b8ba8b" providerId="ADAL" clId="{D352A6FF-5CB7-41AA-8CE7-5AE609C3CC2B}" dt="2022-02-10T08:37:22.771" v="197" actId="1036"/>
          <ac:spMkLst>
            <pc:docMk/>
            <pc:sldMk cId="1661189779" sldId="289"/>
            <ac:spMk id="292" creationId="{0BBFB083-53CD-4B22-BF60-5BF49F1D74E0}"/>
          </ac:spMkLst>
        </pc:spChg>
        <pc:spChg chg="mod">
          <ac:chgData name="Bloomberg" userId="5675b252-1fee-4837-a606-0dafc6b8ba8b" providerId="ADAL" clId="{D352A6FF-5CB7-41AA-8CE7-5AE609C3CC2B}" dt="2022-02-10T08:37:34.046" v="206" actId="14100"/>
          <ac:spMkLst>
            <pc:docMk/>
            <pc:sldMk cId="1661189779" sldId="289"/>
            <ac:spMk id="302" creationId="{00000000-0000-0000-0000-000000000000}"/>
          </ac:spMkLst>
        </pc:spChg>
        <pc:spChg chg="mod">
          <ac:chgData name="Bloomberg" userId="5675b252-1fee-4837-a606-0dafc6b8ba8b" providerId="ADAL" clId="{D352A6FF-5CB7-41AA-8CE7-5AE609C3CC2B}" dt="2022-02-10T08:37:09.582" v="183" actId="1076"/>
          <ac:spMkLst>
            <pc:docMk/>
            <pc:sldMk cId="1661189779" sldId="289"/>
            <ac:spMk id="305" creationId="{A153A390-ED27-4CDA-8B5D-48412A258E99}"/>
          </ac:spMkLst>
        </pc:spChg>
        <pc:spChg chg="mod">
          <ac:chgData name="Bloomberg" userId="5675b252-1fee-4837-a606-0dafc6b8ba8b" providerId="ADAL" clId="{D352A6FF-5CB7-41AA-8CE7-5AE609C3CC2B}" dt="2022-02-10T08:36:47.789" v="165" actId="1035"/>
          <ac:spMkLst>
            <pc:docMk/>
            <pc:sldMk cId="1661189779" sldId="289"/>
            <ac:spMk id="307" creationId="{3C84E6AE-6161-4A10-9009-EC786CAF1388}"/>
          </ac:spMkLst>
        </pc:spChg>
        <pc:spChg chg="mod">
          <ac:chgData name="Bloomberg" userId="5675b252-1fee-4837-a606-0dafc6b8ba8b" providerId="ADAL" clId="{D352A6FF-5CB7-41AA-8CE7-5AE609C3CC2B}" dt="2022-02-10T08:36:47.789" v="165" actId="1035"/>
          <ac:spMkLst>
            <pc:docMk/>
            <pc:sldMk cId="1661189779" sldId="289"/>
            <ac:spMk id="308" creationId="{7598ACD7-19F0-4F3B-9B06-31B6FF15B8C2}"/>
          </ac:spMkLst>
        </pc:spChg>
        <pc:spChg chg="mod">
          <ac:chgData name="Bloomberg" userId="5675b252-1fee-4837-a606-0dafc6b8ba8b" providerId="ADAL" clId="{D352A6FF-5CB7-41AA-8CE7-5AE609C3CC2B}" dt="2022-02-10T08:36:47.789" v="165" actId="1035"/>
          <ac:spMkLst>
            <pc:docMk/>
            <pc:sldMk cId="1661189779" sldId="289"/>
            <ac:spMk id="310" creationId="{7E30E778-6660-496C-A870-2466685A6E58}"/>
          </ac:spMkLst>
        </pc:spChg>
        <pc:spChg chg="mod">
          <ac:chgData name="Bloomberg" userId="5675b252-1fee-4837-a606-0dafc6b8ba8b" providerId="ADAL" clId="{D352A6FF-5CB7-41AA-8CE7-5AE609C3CC2B}" dt="2022-02-10T08:36:47.789" v="165" actId="1035"/>
          <ac:spMkLst>
            <pc:docMk/>
            <pc:sldMk cId="1661189779" sldId="289"/>
            <ac:spMk id="311" creationId="{2F9A1260-DF77-46C1-AB9F-5A5C90BA827C}"/>
          </ac:spMkLst>
        </pc:spChg>
        <pc:spChg chg="mod">
          <ac:chgData name="Bloomberg" userId="5675b252-1fee-4837-a606-0dafc6b8ba8b" providerId="ADAL" clId="{D352A6FF-5CB7-41AA-8CE7-5AE609C3CC2B}" dt="2022-02-10T08:36:47.789" v="165" actId="1035"/>
          <ac:spMkLst>
            <pc:docMk/>
            <pc:sldMk cId="1661189779" sldId="289"/>
            <ac:spMk id="313" creationId="{46BED2A4-0995-4A5D-B7FD-85F87EF3FF7D}"/>
          </ac:spMkLst>
        </pc:spChg>
        <pc:spChg chg="mod">
          <ac:chgData name="Bloomberg" userId="5675b252-1fee-4837-a606-0dafc6b8ba8b" providerId="ADAL" clId="{D352A6FF-5CB7-41AA-8CE7-5AE609C3CC2B}" dt="2022-02-10T08:36:47.789" v="165" actId="1035"/>
          <ac:spMkLst>
            <pc:docMk/>
            <pc:sldMk cId="1661189779" sldId="289"/>
            <ac:spMk id="314" creationId="{3802AA9D-B49F-40E3-8450-1031CAEDF10E}"/>
          </ac:spMkLst>
        </pc:spChg>
        <pc:spChg chg="mod">
          <ac:chgData name="Bloomberg" userId="5675b252-1fee-4837-a606-0dafc6b8ba8b" providerId="ADAL" clId="{D352A6FF-5CB7-41AA-8CE7-5AE609C3CC2B}" dt="2022-02-10T08:36:47.789" v="165" actId="1035"/>
          <ac:spMkLst>
            <pc:docMk/>
            <pc:sldMk cId="1661189779" sldId="289"/>
            <ac:spMk id="315" creationId="{49978213-6091-4DC7-8233-EE0B092E977C}"/>
          </ac:spMkLst>
        </pc:spChg>
        <pc:spChg chg="mod">
          <ac:chgData name="Bloomberg" userId="5675b252-1fee-4837-a606-0dafc6b8ba8b" providerId="ADAL" clId="{D352A6FF-5CB7-41AA-8CE7-5AE609C3CC2B}" dt="2022-02-10T08:36:47.789" v="165" actId="1035"/>
          <ac:spMkLst>
            <pc:docMk/>
            <pc:sldMk cId="1661189779" sldId="289"/>
            <ac:spMk id="316" creationId="{6775598C-25D3-425E-949A-4B18680A7B10}"/>
          </ac:spMkLst>
        </pc:spChg>
        <pc:spChg chg="mod">
          <ac:chgData name="Bloomberg" userId="5675b252-1fee-4837-a606-0dafc6b8ba8b" providerId="ADAL" clId="{D352A6FF-5CB7-41AA-8CE7-5AE609C3CC2B}" dt="2022-02-10T08:36:47.789" v="165" actId="1035"/>
          <ac:spMkLst>
            <pc:docMk/>
            <pc:sldMk cId="1661189779" sldId="289"/>
            <ac:spMk id="317" creationId="{C8056DB8-A15C-4854-BD82-179F4E8D35E1}"/>
          </ac:spMkLst>
        </pc:spChg>
        <pc:spChg chg="mod">
          <ac:chgData name="Bloomberg" userId="5675b252-1fee-4837-a606-0dafc6b8ba8b" providerId="ADAL" clId="{D352A6FF-5CB7-41AA-8CE7-5AE609C3CC2B}" dt="2022-02-10T08:36:47.789" v="165" actId="1035"/>
          <ac:spMkLst>
            <pc:docMk/>
            <pc:sldMk cId="1661189779" sldId="289"/>
            <ac:spMk id="319" creationId="{2F7A5994-758D-465D-81AD-F0659977F8AE}"/>
          </ac:spMkLst>
        </pc:spChg>
        <pc:spChg chg="mod">
          <ac:chgData name="Bloomberg" userId="5675b252-1fee-4837-a606-0dafc6b8ba8b" providerId="ADAL" clId="{D352A6FF-5CB7-41AA-8CE7-5AE609C3CC2B}" dt="2022-02-10T08:36:47.789" v="165" actId="1035"/>
          <ac:spMkLst>
            <pc:docMk/>
            <pc:sldMk cId="1661189779" sldId="289"/>
            <ac:spMk id="320" creationId="{5D69F772-748B-410B-9EA3-30E1FDA67770}"/>
          </ac:spMkLst>
        </pc:spChg>
        <pc:spChg chg="mod">
          <ac:chgData name="Bloomberg" userId="5675b252-1fee-4837-a606-0dafc6b8ba8b" providerId="ADAL" clId="{D352A6FF-5CB7-41AA-8CE7-5AE609C3CC2B}" dt="2022-02-10T08:36:47.789" v="165" actId="1035"/>
          <ac:spMkLst>
            <pc:docMk/>
            <pc:sldMk cId="1661189779" sldId="289"/>
            <ac:spMk id="321" creationId="{67A175B0-F940-4765-87C8-C5CDF293E30B}"/>
          </ac:spMkLst>
        </pc:spChg>
        <pc:spChg chg="mod">
          <ac:chgData name="Bloomberg" userId="5675b252-1fee-4837-a606-0dafc6b8ba8b" providerId="ADAL" clId="{D352A6FF-5CB7-41AA-8CE7-5AE609C3CC2B}" dt="2022-02-10T08:36:47.789" v="165" actId="1035"/>
          <ac:spMkLst>
            <pc:docMk/>
            <pc:sldMk cId="1661189779" sldId="289"/>
            <ac:spMk id="322" creationId="{E55DF464-A2F3-4ACC-B3FB-CF5E96A4270C}"/>
          </ac:spMkLst>
        </pc:spChg>
        <pc:spChg chg="mod">
          <ac:chgData name="Bloomberg" userId="5675b252-1fee-4837-a606-0dafc6b8ba8b" providerId="ADAL" clId="{D352A6FF-5CB7-41AA-8CE7-5AE609C3CC2B}" dt="2022-02-10T08:36:47.789" v="165" actId="1035"/>
          <ac:spMkLst>
            <pc:docMk/>
            <pc:sldMk cId="1661189779" sldId="289"/>
            <ac:spMk id="323" creationId="{345AAE5E-897C-475D-95FA-3245323855B0}"/>
          </ac:spMkLst>
        </pc:spChg>
        <pc:spChg chg="mod">
          <ac:chgData name="Bloomberg" userId="5675b252-1fee-4837-a606-0dafc6b8ba8b" providerId="ADAL" clId="{D352A6FF-5CB7-41AA-8CE7-5AE609C3CC2B}" dt="2022-02-10T08:36:47.789" v="165" actId="1035"/>
          <ac:spMkLst>
            <pc:docMk/>
            <pc:sldMk cId="1661189779" sldId="289"/>
            <ac:spMk id="324" creationId="{3AC43D56-83AC-4C75-9ED5-9DC29DEF32B9}"/>
          </ac:spMkLst>
        </pc:spChg>
        <pc:spChg chg="mod">
          <ac:chgData name="Bloomberg" userId="5675b252-1fee-4837-a606-0dafc6b8ba8b" providerId="ADAL" clId="{D352A6FF-5CB7-41AA-8CE7-5AE609C3CC2B}" dt="2022-02-10T08:36:47.789" v="165" actId="1035"/>
          <ac:spMkLst>
            <pc:docMk/>
            <pc:sldMk cId="1661189779" sldId="289"/>
            <ac:spMk id="326" creationId="{C7424720-5A82-477E-8407-0BF8E89CDD9B}"/>
          </ac:spMkLst>
        </pc:spChg>
        <pc:spChg chg="mod">
          <ac:chgData name="Bloomberg" userId="5675b252-1fee-4837-a606-0dafc6b8ba8b" providerId="ADAL" clId="{D352A6FF-5CB7-41AA-8CE7-5AE609C3CC2B}" dt="2022-02-10T08:36:47.789" v="165" actId="1035"/>
          <ac:spMkLst>
            <pc:docMk/>
            <pc:sldMk cId="1661189779" sldId="289"/>
            <ac:spMk id="327" creationId="{6942DD61-E824-44C0-8A7D-AE2839B40F75}"/>
          </ac:spMkLst>
        </pc:spChg>
        <pc:spChg chg="mod">
          <ac:chgData name="Bloomberg" userId="5675b252-1fee-4837-a606-0dafc6b8ba8b" providerId="ADAL" clId="{D352A6FF-5CB7-41AA-8CE7-5AE609C3CC2B}" dt="2022-02-10T08:36:47.789" v="165" actId="1035"/>
          <ac:spMkLst>
            <pc:docMk/>
            <pc:sldMk cId="1661189779" sldId="289"/>
            <ac:spMk id="328" creationId="{34E55E96-7C8B-425F-ACF2-68A371D811B0}"/>
          </ac:spMkLst>
        </pc:spChg>
        <pc:spChg chg="mod">
          <ac:chgData name="Bloomberg" userId="5675b252-1fee-4837-a606-0dafc6b8ba8b" providerId="ADAL" clId="{D352A6FF-5CB7-41AA-8CE7-5AE609C3CC2B}" dt="2022-02-10T08:36:47.789" v="165" actId="1035"/>
          <ac:spMkLst>
            <pc:docMk/>
            <pc:sldMk cId="1661189779" sldId="289"/>
            <ac:spMk id="329" creationId="{D4654AEE-9FE6-432E-9E21-BFCF2F7238AE}"/>
          </ac:spMkLst>
        </pc:spChg>
        <pc:spChg chg="mod">
          <ac:chgData name="Bloomberg" userId="5675b252-1fee-4837-a606-0dafc6b8ba8b" providerId="ADAL" clId="{D352A6FF-5CB7-41AA-8CE7-5AE609C3CC2B}" dt="2022-02-10T08:36:47.789" v="165" actId="1035"/>
          <ac:spMkLst>
            <pc:docMk/>
            <pc:sldMk cId="1661189779" sldId="289"/>
            <ac:spMk id="330" creationId="{BF016FD4-7587-4684-8D83-A775B6431774}"/>
          </ac:spMkLst>
        </pc:spChg>
        <pc:spChg chg="mod">
          <ac:chgData name="Bloomberg" userId="5675b252-1fee-4837-a606-0dafc6b8ba8b" providerId="ADAL" clId="{D352A6FF-5CB7-41AA-8CE7-5AE609C3CC2B}" dt="2022-02-10T08:36:47.789" v="165" actId="1035"/>
          <ac:spMkLst>
            <pc:docMk/>
            <pc:sldMk cId="1661189779" sldId="289"/>
            <ac:spMk id="331" creationId="{499D4BAA-7CA2-4BAB-95D1-679E4DC3D0FD}"/>
          </ac:spMkLst>
        </pc:spChg>
        <pc:spChg chg="mod">
          <ac:chgData name="Bloomberg" userId="5675b252-1fee-4837-a606-0dafc6b8ba8b" providerId="ADAL" clId="{D352A6FF-5CB7-41AA-8CE7-5AE609C3CC2B}" dt="2022-02-10T08:36:47.789" v="165" actId="1035"/>
          <ac:spMkLst>
            <pc:docMk/>
            <pc:sldMk cId="1661189779" sldId="289"/>
            <ac:spMk id="332" creationId="{F8FEA5AF-CA10-46B8-AD62-E17A435B2D00}"/>
          </ac:spMkLst>
        </pc:spChg>
        <pc:spChg chg="mod">
          <ac:chgData name="Bloomberg" userId="5675b252-1fee-4837-a606-0dafc6b8ba8b" providerId="ADAL" clId="{D352A6FF-5CB7-41AA-8CE7-5AE609C3CC2B}" dt="2022-02-10T08:36:47.789" v="165" actId="1035"/>
          <ac:spMkLst>
            <pc:docMk/>
            <pc:sldMk cId="1661189779" sldId="289"/>
            <ac:spMk id="334" creationId="{C9B17379-0765-4295-A128-C76BB57CCE84}"/>
          </ac:spMkLst>
        </pc:spChg>
        <pc:spChg chg="mod">
          <ac:chgData name="Bloomberg" userId="5675b252-1fee-4837-a606-0dafc6b8ba8b" providerId="ADAL" clId="{D352A6FF-5CB7-41AA-8CE7-5AE609C3CC2B}" dt="2022-02-10T08:36:47.789" v="165" actId="1035"/>
          <ac:spMkLst>
            <pc:docMk/>
            <pc:sldMk cId="1661189779" sldId="289"/>
            <ac:spMk id="335" creationId="{AAA59D41-5633-4C7F-ABEC-BB9CF577843D}"/>
          </ac:spMkLst>
        </pc:spChg>
        <pc:spChg chg="mod">
          <ac:chgData name="Bloomberg" userId="5675b252-1fee-4837-a606-0dafc6b8ba8b" providerId="ADAL" clId="{D352A6FF-5CB7-41AA-8CE7-5AE609C3CC2B}" dt="2022-02-10T08:38:24.608" v="247" actId="1036"/>
          <ac:spMkLst>
            <pc:docMk/>
            <pc:sldMk cId="1661189779" sldId="289"/>
            <ac:spMk id="336" creationId="{D844C603-98AD-49AE-86B0-61B70AC4BB88}"/>
          </ac:spMkLst>
        </pc:spChg>
        <pc:spChg chg="mod">
          <ac:chgData name="Bloomberg" userId="5675b252-1fee-4837-a606-0dafc6b8ba8b" providerId="ADAL" clId="{D352A6FF-5CB7-41AA-8CE7-5AE609C3CC2B}" dt="2022-02-10T08:38:24.608" v="247" actId="1036"/>
          <ac:spMkLst>
            <pc:docMk/>
            <pc:sldMk cId="1661189779" sldId="289"/>
            <ac:spMk id="337" creationId="{27E4B7A9-3AB3-45DF-8D64-3521E62E76F9}"/>
          </ac:spMkLst>
        </pc:spChg>
        <pc:spChg chg="mod">
          <ac:chgData name="Bloomberg" userId="5675b252-1fee-4837-a606-0dafc6b8ba8b" providerId="ADAL" clId="{D352A6FF-5CB7-41AA-8CE7-5AE609C3CC2B}" dt="2022-02-10T08:38:24.608" v="247" actId="1036"/>
          <ac:spMkLst>
            <pc:docMk/>
            <pc:sldMk cId="1661189779" sldId="289"/>
            <ac:spMk id="339" creationId="{46D7A532-E8D5-4E12-9E2D-1D1C6EF60543}"/>
          </ac:spMkLst>
        </pc:spChg>
        <pc:spChg chg="mod">
          <ac:chgData name="Bloomberg" userId="5675b252-1fee-4837-a606-0dafc6b8ba8b" providerId="ADAL" clId="{D352A6FF-5CB7-41AA-8CE7-5AE609C3CC2B}" dt="2022-02-10T08:38:24.608" v="247" actId="1036"/>
          <ac:spMkLst>
            <pc:docMk/>
            <pc:sldMk cId="1661189779" sldId="289"/>
            <ac:spMk id="342" creationId="{D3BB90B0-E24C-4910-B758-7DE8E4610CE5}"/>
          </ac:spMkLst>
        </pc:spChg>
        <pc:spChg chg="mod">
          <ac:chgData name="Bloomberg" userId="5675b252-1fee-4837-a606-0dafc6b8ba8b" providerId="ADAL" clId="{D352A6FF-5CB7-41AA-8CE7-5AE609C3CC2B}" dt="2022-02-10T08:38:24.608" v="247" actId="1036"/>
          <ac:spMkLst>
            <pc:docMk/>
            <pc:sldMk cId="1661189779" sldId="289"/>
            <ac:spMk id="356" creationId="{3BC4CEC4-D96E-4B77-B1CC-05A55D0F3F88}"/>
          </ac:spMkLst>
        </pc:spChg>
        <pc:spChg chg="mod">
          <ac:chgData name="Bloomberg" userId="5675b252-1fee-4837-a606-0dafc6b8ba8b" providerId="ADAL" clId="{D352A6FF-5CB7-41AA-8CE7-5AE609C3CC2B}" dt="2022-02-10T08:38:30.971" v="248" actId="1076"/>
          <ac:spMkLst>
            <pc:docMk/>
            <pc:sldMk cId="1661189779" sldId="289"/>
            <ac:spMk id="357" creationId="{D738CFD3-08AC-485C-904F-B4290F45DBC6}"/>
          </ac:spMkLst>
        </pc:spChg>
        <pc:spChg chg="mod">
          <ac:chgData name="Bloomberg" userId="5675b252-1fee-4837-a606-0dafc6b8ba8b" providerId="ADAL" clId="{D352A6FF-5CB7-41AA-8CE7-5AE609C3CC2B}" dt="2022-02-10T08:38:24.608" v="247" actId="1036"/>
          <ac:spMkLst>
            <pc:docMk/>
            <pc:sldMk cId="1661189779" sldId="289"/>
            <ac:spMk id="358" creationId="{BF252A57-EEC6-418E-B3DA-21C9F9C6AD7D}"/>
          </ac:spMkLst>
        </pc:spChg>
        <pc:spChg chg="mod">
          <ac:chgData name="Bloomberg" userId="5675b252-1fee-4837-a606-0dafc6b8ba8b" providerId="ADAL" clId="{D352A6FF-5CB7-41AA-8CE7-5AE609C3CC2B}" dt="2022-02-10T08:38:24.608" v="247" actId="1036"/>
          <ac:spMkLst>
            <pc:docMk/>
            <pc:sldMk cId="1661189779" sldId="289"/>
            <ac:spMk id="360" creationId="{7C0BB693-BD34-4627-95AF-7714B70B5FDD}"/>
          </ac:spMkLst>
        </pc:spChg>
        <pc:spChg chg="mod">
          <ac:chgData name="Bloomberg" userId="5675b252-1fee-4837-a606-0dafc6b8ba8b" providerId="ADAL" clId="{D352A6FF-5CB7-41AA-8CE7-5AE609C3CC2B}" dt="2022-02-10T08:38:24.608" v="247" actId="1036"/>
          <ac:spMkLst>
            <pc:docMk/>
            <pc:sldMk cId="1661189779" sldId="289"/>
            <ac:spMk id="361" creationId="{D673AA27-1D98-4AE0-B5B6-19999CBC9ADD}"/>
          </ac:spMkLst>
        </pc:spChg>
        <pc:spChg chg="mod">
          <ac:chgData name="Bloomberg" userId="5675b252-1fee-4837-a606-0dafc6b8ba8b" providerId="ADAL" clId="{D352A6FF-5CB7-41AA-8CE7-5AE609C3CC2B}" dt="2022-02-10T08:38:24.608" v="247" actId="1036"/>
          <ac:spMkLst>
            <pc:docMk/>
            <pc:sldMk cId="1661189779" sldId="289"/>
            <ac:spMk id="362" creationId="{175928E4-A831-4CCE-B271-C045FE00EA8D}"/>
          </ac:spMkLst>
        </pc:spChg>
        <pc:spChg chg="mod">
          <ac:chgData name="Bloomberg" userId="5675b252-1fee-4837-a606-0dafc6b8ba8b" providerId="ADAL" clId="{D352A6FF-5CB7-41AA-8CE7-5AE609C3CC2B}" dt="2022-02-10T08:38:24.608" v="247" actId="1036"/>
          <ac:spMkLst>
            <pc:docMk/>
            <pc:sldMk cId="1661189779" sldId="289"/>
            <ac:spMk id="363" creationId="{EEC55D3B-E84F-4867-A94A-25B5CACB3657}"/>
          </ac:spMkLst>
        </pc:spChg>
        <pc:spChg chg="mod">
          <ac:chgData name="Bloomberg" userId="5675b252-1fee-4837-a606-0dafc6b8ba8b" providerId="ADAL" clId="{D352A6FF-5CB7-41AA-8CE7-5AE609C3CC2B}" dt="2022-02-10T08:38:24.608" v="247" actId="1036"/>
          <ac:spMkLst>
            <pc:docMk/>
            <pc:sldMk cId="1661189779" sldId="289"/>
            <ac:spMk id="365" creationId="{D86E953B-717A-4788-B450-40D3912188FF}"/>
          </ac:spMkLst>
        </pc:spChg>
        <pc:spChg chg="mod">
          <ac:chgData name="Bloomberg" userId="5675b252-1fee-4837-a606-0dafc6b8ba8b" providerId="ADAL" clId="{D352A6FF-5CB7-41AA-8CE7-5AE609C3CC2B}" dt="2022-02-10T08:38:24.608" v="247" actId="1036"/>
          <ac:spMkLst>
            <pc:docMk/>
            <pc:sldMk cId="1661189779" sldId="289"/>
            <ac:spMk id="367" creationId="{180FB6A6-EEF2-45D9-BD4E-76D65E992E16}"/>
          </ac:spMkLst>
        </pc:spChg>
        <pc:spChg chg="mod">
          <ac:chgData name="Bloomberg" userId="5675b252-1fee-4837-a606-0dafc6b8ba8b" providerId="ADAL" clId="{D352A6FF-5CB7-41AA-8CE7-5AE609C3CC2B}" dt="2022-02-10T08:38:24.608" v="247" actId="1036"/>
          <ac:spMkLst>
            <pc:docMk/>
            <pc:sldMk cId="1661189779" sldId="289"/>
            <ac:spMk id="370" creationId="{7764DA65-DA56-4094-B8FE-0BEFC9DA85F2}"/>
          </ac:spMkLst>
        </pc:spChg>
        <pc:spChg chg="mod">
          <ac:chgData name="Bloomberg" userId="5675b252-1fee-4837-a606-0dafc6b8ba8b" providerId="ADAL" clId="{D352A6FF-5CB7-41AA-8CE7-5AE609C3CC2B}" dt="2022-02-10T08:38:24.608" v="247" actId="1036"/>
          <ac:spMkLst>
            <pc:docMk/>
            <pc:sldMk cId="1661189779" sldId="289"/>
            <ac:spMk id="371" creationId="{5F946165-2A58-416F-9AEC-8634516C0C7E}"/>
          </ac:spMkLst>
        </pc:spChg>
        <pc:spChg chg="mod">
          <ac:chgData name="Bloomberg" userId="5675b252-1fee-4837-a606-0dafc6b8ba8b" providerId="ADAL" clId="{D352A6FF-5CB7-41AA-8CE7-5AE609C3CC2B}" dt="2022-02-10T08:38:24.608" v="247" actId="1036"/>
          <ac:spMkLst>
            <pc:docMk/>
            <pc:sldMk cId="1661189779" sldId="289"/>
            <ac:spMk id="372" creationId="{A5C2278F-2F45-4CD1-8D0C-A30EBBECABB3}"/>
          </ac:spMkLst>
        </pc:spChg>
        <pc:spChg chg="mod">
          <ac:chgData name="Bloomberg" userId="5675b252-1fee-4837-a606-0dafc6b8ba8b" providerId="ADAL" clId="{D352A6FF-5CB7-41AA-8CE7-5AE609C3CC2B}" dt="2022-02-10T08:38:24.608" v="247" actId="1036"/>
          <ac:spMkLst>
            <pc:docMk/>
            <pc:sldMk cId="1661189779" sldId="289"/>
            <ac:spMk id="373" creationId="{AD98864F-91BD-4D0F-AF38-7CC4D2E40FB2}"/>
          </ac:spMkLst>
        </pc:spChg>
        <pc:spChg chg="mod">
          <ac:chgData name="Bloomberg" userId="5675b252-1fee-4837-a606-0dafc6b8ba8b" providerId="ADAL" clId="{D352A6FF-5CB7-41AA-8CE7-5AE609C3CC2B}" dt="2022-02-10T08:38:24.608" v="247" actId="1036"/>
          <ac:spMkLst>
            <pc:docMk/>
            <pc:sldMk cId="1661189779" sldId="289"/>
            <ac:spMk id="374" creationId="{9CE17055-AFF6-4C0D-9811-C3BC40E9B381}"/>
          </ac:spMkLst>
        </pc:spChg>
        <pc:spChg chg="mod">
          <ac:chgData name="Bloomberg" userId="5675b252-1fee-4837-a606-0dafc6b8ba8b" providerId="ADAL" clId="{D352A6FF-5CB7-41AA-8CE7-5AE609C3CC2B}" dt="2022-02-10T08:38:24.608" v="247" actId="1036"/>
          <ac:spMkLst>
            <pc:docMk/>
            <pc:sldMk cId="1661189779" sldId="289"/>
            <ac:spMk id="375" creationId="{201F779A-7DA0-497B-947D-2FA6036B5E97}"/>
          </ac:spMkLst>
        </pc:spChg>
        <pc:spChg chg="mod">
          <ac:chgData name="Bloomberg" userId="5675b252-1fee-4837-a606-0dafc6b8ba8b" providerId="ADAL" clId="{D352A6FF-5CB7-41AA-8CE7-5AE609C3CC2B}" dt="2022-02-10T08:38:24.608" v="247" actId="1036"/>
          <ac:spMkLst>
            <pc:docMk/>
            <pc:sldMk cId="1661189779" sldId="289"/>
            <ac:spMk id="376" creationId="{DC247A22-BBEF-4D7D-AD45-BD1DB62A04E7}"/>
          </ac:spMkLst>
        </pc:spChg>
        <pc:spChg chg="mod">
          <ac:chgData name="Bloomberg" userId="5675b252-1fee-4837-a606-0dafc6b8ba8b" providerId="ADAL" clId="{D352A6FF-5CB7-41AA-8CE7-5AE609C3CC2B}" dt="2022-02-10T08:38:24.608" v="247" actId="1036"/>
          <ac:spMkLst>
            <pc:docMk/>
            <pc:sldMk cId="1661189779" sldId="289"/>
            <ac:spMk id="379" creationId="{8F0D8381-10CD-4322-A024-E39710E643A3}"/>
          </ac:spMkLst>
        </pc:spChg>
        <pc:spChg chg="mod">
          <ac:chgData name="Bloomberg" userId="5675b252-1fee-4837-a606-0dafc6b8ba8b" providerId="ADAL" clId="{D352A6FF-5CB7-41AA-8CE7-5AE609C3CC2B}" dt="2022-02-10T08:38:24.608" v="247" actId="1036"/>
          <ac:spMkLst>
            <pc:docMk/>
            <pc:sldMk cId="1661189779" sldId="289"/>
            <ac:spMk id="380" creationId="{DEA4D9FE-5A77-4975-8808-8807178A4A96}"/>
          </ac:spMkLst>
        </pc:spChg>
        <pc:spChg chg="mod">
          <ac:chgData name="Bloomberg" userId="5675b252-1fee-4837-a606-0dafc6b8ba8b" providerId="ADAL" clId="{D352A6FF-5CB7-41AA-8CE7-5AE609C3CC2B}" dt="2022-02-10T08:38:24.608" v="247" actId="1036"/>
          <ac:spMkLst>
            <pc:docMk/>
            <pc:sldMk cId="1661189779" sldId="289"/>
            <ac:spMk id="381" creationId="{78EA1A53-591B-4CD7-AE83-13AAB882672E}"/>
          </ac:spMkLst>
        </pc:spChg>
        <pc:spChg chg="mod">
          <ac:chgData name="Bloomberg" userId="5675b252-1fee-4837-a606-0dafc6b8ba8b" providerId="ADAL" clId="{D352A6FF-5CB7-41AA-8CE7-5AE609C3CC2B}" dt="2022-02-10T08:38:24.608" v="247" actId="1036"/>
          <ac:spMkLst>
            <pc:docMk/>
            <pc:sldMk cId="1661189779" sldId="289"/>
            <ac:spMk id="382" creationId="{6026DE17-AEF0-4563-BAB3-88BD4D0D4DC7}"/>
          </ac:spMkLst>
        </pc:spChg>
        <pc:spChg chg="mod">
          <ac:chgData name="Bloomberg" userId="5675b252-1fee-4837-a606-0dafc6b8ba8b" providerId="ADAL" clId="{D352A6FF-5CB7-41AA-8CE7-5AE609C3CC2B}" dt="2022-02-10T08:38:24.608" v="247" actId="1036"/>
          <ac:spMkLst>
            <pc:docMk/>
            <pc:sldMk cId="1661189779" sldId="289"/>
            <ac:spMk id="383" creationId="{0FE8CCBB-CEAF-485D-847C-B8754E39E3FD}"/>
          </ac:spMkLst>
        </pc:spChg>
        <pc:spChg chg="mod">
          <ac:chgData name="Bloomberg" userId="5675b252-1fee-4837-a606-0dafc6b8ba8b" providerId="ADAL" clId="{D352A6FF-5CB7-41AA-8CE7-5AE609C3CC2B}" dt="2022-02-10T08:38:07.622" v="232" actId="1035"/>
          <ac:spMkLst>
            <pc:docMk/>
            <pc:sldMk cId="1661189779" sldId="289"/>
            <ac:spMk id="384" creationId="{00000000-0000-0000-0000-000000000000}"/>
          </ac:spMkLst>
        </pc:spChg>
        <pc:spChg chg="mod">
          <ac:chgData name="Bloomberg" userId="5675b252-1fee-4837-a606-0dafc6b8ba8b" providerId="ADAL" clId="{D352A6FF-5CB7-41AA-8CE7-5AE609C3CC2B}" dt="2022-02-10T08:38:24.608" v="247" actId="1036"/>
          <ac:spMkLst>
            <pc:docMk/>
            <pc:sldMk cId="1661189779" sldId="289"/>
            <ac:spMk id="385" creationId="{32B1B64A-791D-4D9D-8F87-939EAF5877DE}"/>
          </ac:spMkLst>
        </pc:spChg>
        <pc:spChg chg="mod">
          <ac:chgData name="Bloomberg" userId="5675b252-1fee-4837-a606-0dafc6b8ba8b" providerId="ADAL" clId="{D352A6FF-5CB7-41AA-8CE7-5AE609C3CC2B}" dt="2022-02-10T08:39:18.700" v="252" actId="20577"/>
          <ac:spMkLst>
            <pc:docMk/>
            <pc:sldMk cId="1661189779" sldId="289"/>
            <ac:spMk id="391" creationId="{00000000-0000-0000-0000-000000000000}"/>
          </ac:spMkLst>
        </pc:spChg>
        <pc:spChg chg="mod">
          <ac:chgData name="Bloomberg" userId="5675b252-1fee-4837-a606-0dafc6b8ba8b" providerId="ADAL" clId="{D352A6FF-5CB7-41AA-8CE7-5AE609C3CC2B}" dt="2022-02-10T08:38:51.837" v="251" actId="1076"/>
          <ac:spMkLst>
            <pc:docMk/>
            <pc:sldMk cId="1661189779" sldId="289"/>
            <ac:spMk id="454" creationId="{00000000-0000-0000-0000-000000000000}"/>
          </ac:spMkLst>
        </pc:spChg>
        <pc:cxnChg chg="add mod">
          <ac:chgData name="Bloomberg" userId="5675b252-1fee-4837-a606-0dafc6b8ba8b" providerId="ADAL" clId="{D352A6FF-5CB7-41AA-8CE7-5AE609C3CC2B}" dt="2022-02-10T08:36:15.183" v="116" actId="1035"/>
          <ac:cxnSpMkLst>
            <pc:docMk/>
            <pc:sldMk cId="1661189779" sldId="289"/>
            <ac:cxnSpMk id="3" creationId="{DA5D918D-F34F-410C-9E50-FAA09D9F2475}"/>
          </ac:cxnSpMkLst>
        </pc:cxnChg>
        <pc:cxnChg chg="mod">
          <ac:chgData name="Bloomberg" userId="5675b252-1fee-4837-a606-0dafc6b8ba8b" providerId="ADAL" clId="{D352A6FF-5CB7-41AA-8CE7-5AE609C3CC2B}" dt="2022-02-10T08:36:15.183" v="116" actId="1035"/>
          <ac:cxnSpMkLst>
            <pc:docMk/>
            <pc:sldMk cId="1661189779" sldId="289"/>
            <ac:cxnSpMk id="158" creationId="{658FB54A-3656-4764-A888-C837EF48E509}"/>
          </ac:cxnSpMkLst>
        </pc:cxnChg>
        <pc:cxnChg chg="mod">
          <ac:chgData name="Bloomberg" userId="5675b252-1fee-4837-a606-0dafc6b8ba8b" providerId="ADAL" clId="{D352A6FF-5CB7-41AA-8CE7-5AE609C3CC2B}" dt="2022-02-10T08:36:15.183" v="116" actId="1035"/>
          <ac:cxnSpMkLst>
            <pc:docMk/>
            <pc:sldMk cId="1661189779" sldId="289"/>
            <ac:cxnSpMk id="160" creationId="{08C8EDCD-604E-459E-BAAC-6E92F5A5E71C}"/>
          </ac:cxnSpMkLst>
        </pc:cxnChg>
        <pc:cxnChg chg="mod">
          <ac:chgData name="Bloomberg" userId="5675b252-1fee-4837-a606-0dafc6b8ba8b" providerId="ADAL" clId="{D352A6FF-5CB7-41AA-8CE7-5AE609C3CC2B}" dt="2022-02-10T08:36:15.183" v="116" actId="1035"/>
          <ac:cxnSpMkLst>
            <pc:docMk/>
            <pc:sldMk cId="1661189779" sldId="289"/>
            <ac:cxnSpMk id="164" creationId="{DEA19303-0B35-499D-A679-D999B233DC6A}"/>
          </ac:cxnSpMkLst>
        </pc:cxnChg>
        <pc:cxnChg chg="mod">
          <ac:chgData name="Bloomberg" userId="5675b252-1fee-4837-a606-0dafc6b8ba8b" providerId="ADAL" clId="{D352A6FF-5CB7-41AA-8CE7-5AE609C3CC2B}" dt="2022-02-10T08:36:15.183" v="116" actId="1035"/>
          <ac:cxnSpMkLst>
            <pc:docMk/>
            <pc:sldMk cId="1661189779" sldId="289"/>
            <ac:cxnSpMk id="165" creationId="{78E2C9F3-84EE-4763-A057-8956989D32BC}"/>
          </ac:cxnSpMkLst>
        </pc:cxnChg>
        <pc:cxnChg chg="add mod">
          <ac:chgData name="Bloomberg" userId="5675b252-1fee-4837-a606-0dafc6b8ba8b" providerId="ADAL" clId="{D352A6FF-5CB7-41AA-8CE7-5AE609C3CC2B}" dt="2022-02-10T08:37:15.648" v="186" actId="1035"/>
          <ac:cxnSpMkLst>
            <pc:docMk/>
            <pc:sldMk cId="1661189779" sldId="289"/>
            <ac:cxnSpMk id="167" creationId="{ED024703-5560-4AF0-87ED-B9636E747475}"/>
          </ac:cxnSpMkLst>
        </pc:cxnChg>
        <pc:cxnChg chg="add mod">
          <ac:chgData name="Bloomberg" userId="5675b252-1fee-4837-a606-0dafc6b8ba8b" providerId="ADAL" clId="{D352A6FF-5CB7-41AA-8CE7-5AE609C3CC2B}" dt="2022-02-10T08:38:41.403" v="250" actId="1076"/>
          <ac:cxnSpMkLst>
            <pc:docMk/>
            <pc:sldMk cId="1661189779" sldId="289"/>
            <ac:cxnSpMk id="175" creationId="{43C13879-6E93-42A0-97C9-A19204FDF79F}"/>
          </ac:cxnSpMkLst>
        </pc:cxnChg>
        <pc:cxnChg chg="mod">
          <ac:chgData name="Bloomberg" userId="5675b252-1fee-4837-a606-0dafc6b8ba8b" providerId="ADAL" clId="{D352A6FF-5CB7-41AA-8CE7-5AE609C3CC2B}" dt="2022-02-10T08:36:15.183" v="116" actId="1035"/>
          <ac:cxnSpMkLst>
            <pc:docMk/>
            <pc:sldMk cId="1661189779" sldId="289"/>
            <ac:cxnSpMk id="188" creationId="{126729BF-5BC5-4D51-A5F0-36F1DE8BB7D2}"/>
          </ac:cxnSpMkLst>
        </pc:cxnChg>
        <pc:cxnChg chg="mod">
          <ac:chgData name="Bloomberg" userId="5675b252-1fee-4837-a606-0dafc6b8ba8b" providerId="ADAL" clId="{D352A6FF-5CB7-41AA-8CE7-5AE609C3CC2B}" dt="2022-02-10T08:36:15.183" v="116" actId="1035"/>
          <ac:cxnSpMkLst>
            <pc:docMk/>
            <pc:sldMk cId="1661189779" sldId="289"/>
            <ac:cxnSpMk id="191" creationId="{31EB3CD8-BB6E-40B6-83AF-3E87D2A32C07}"/>
          </ac:cxnSpMkLst>
        </pc:cxnChg>
        <pc:cxnChg chg="mod">
          <ac:chgData name="Bloomberg" userId="5675b252-1fee-4837-a606-0dafc6b8ba8b" providerId="ADAL" clId="{D352A6FF-5CB7-41AA-8CE7-5AE609C3CC2B}" dt="2022-02-10T08:36:15.183" v="116" actId="1035"/>
          <ac:cxnSpMkLst>
            <pc:docMk/>
            <pc:sldMk cId="1661189779" sldId="289"/>
            <ac:cxnSpMk id="192" creationId="{B8420B0C-C12E-44CE-9EA4-E25451BD7997}"/>
          </ac:cxnSpMkLst>
        </pc:cxnChg>
        <pc:cxnChg chg="mod">
          <ac:chgData name="Bloomberg" userId="5675b252-1fee-4837-a606-0dafc6b8ba8b" providerId="ADAL" clId="{D352A6FF-5CB7-41AA-8CE7-5AE609C3CC2B}" dt="2022-02-10T08:36:15.183" v="116" actId="1035"/>
          <ac:cxnSpMkLst>
            <pc:docMk/>
            <pc:sldMk cId="1661189779" sldId="289"/>
            <ac:cxnSpMk id="193" creationId="{79719C26-A93D-4C04-AC31-8D27A034ACBB}"/>
          </ac:cxnSpMkLst>
        </pc:cxnChg>
        <pc:cxnChg chg="mod">
          <ac:chgData name="Bloomberg" userId="5675b252-1fee-4837-a606-0dafc6b8ba8b" providerId="ADAL" clId="{D352A6FF-5CB7-41AA-8CE7-5AE609C3CC2B}" dt="2022-02-10T08:36:15.183" v="116" actId="1035"/>
          <ac:cxnSpMkLst>
            <pc:docMk/>
            <pc:sldMk cId="1661189779" sldId="289"/>
            <ac:cxnSpMk id="195" creationId="{0FAE9CC2-B140-4772-BACC-B1F6F81F46B1}"/>
          </ac:cxnSpMkLst>
        </pc:cxnChg>
        <pc:cxnChg chg="mod">
          <ac:chgData name="Bloomberg" userId="5675b252-1fee-4837-a606-0dafc6b8ba8b" providerId="ADAL" clId="{D352A6FF-5CB7-41AA-8CE7-5AE609C3CC2B}" dt="2022-02-10T08:36:15.183" v="116" actId="1035"/>
          <ac:cxnSpMkLst>
            <pc:docMk/>
            <pc:sldMk cId="1661189779" sldId="289"/>
            <ac:cxnSpMk id="198" creationId="{30808266-F822-4A06-B100-E0643D861D76}"/>
          </ac:cxnSpMkLst>
        </pc:cxnChg>
        <pc:cxnChg chg="mod">
          <ac:chgData name="Bloomberg" userId="5675b252-1fee-4837-a606-0dafc6b8ba8b" providerId="ADAL" clId="{D352A6FF-5CB7-41AA-8CE7-5AE609C3CC2B}" dt="2022-02-10T08:36:15.183" v="116" actId="1035"/>
          <ac:cxnSpMkLst>
            <pc:docMk/>
            <pc:sldMk cId="1661189779" sldId="289"/>
            <ac:cxnSpMk id="199" creationId="{4E754B84-C220-44F2-9976-CC5CEFDAB81D}"/>
          </ac:cxnSpMkLst>
        </pc:cxnChg>
        <pc:cxnChg chg="mod">
          <ac:chgData name="Bloomberg" userId="5675b252-1fee-4837-a606-0dafc6b8ba8b" providerId="ADAL" clId="{D352A6FF-5CB7-41AA-8CE7-5AE609C3CC2B}" dt="2022-02-10T08:36:15.183" v="116" actId="1035"/>
          <ac:cxnSpMkLst>
            <pc:docMk/>
            <pc:sldMk cId="1661189779" sldId="289"/>
            <ac:cxnSpMk id="215" creationId="{F9766E40-95E8-4212-9335-D250425DD577}"/>
          </ac:cxnSpMkLst>
        </pc:cxnChg>
        <pc:cxnChg chg="mod">
          <ac:chgData name="Bloomberg" userId="5675b252-1fee-4837-a606-0dafc6b8ba8b" providerId="ADAL" clId="{D352A6FF-5CB7-41AA-8CE7-5AE609C3CC2B}" dt="2022-02-10T08:36:15.183" v="116" actId="1035"/>
          <ac:cxnSpMkLst>
            <pc:docMk/>
            <pc:sldMk cId="1661189779" sldId="289"/>
            <ac:cxnSpMk id="273" creationId="{5CF8ADBA-58F6-41F7-A9BC-C9E9AA3CB5E2}"/>
          </ac:cxnSpMkLst>
        </pc:cxnChg>
        <pc:cxnChg chg="mod">
          <ac:chgData name="Bloomberg" userId="5675b252-1fee-4837-a606-0dafc6b8ba8b" providerId="ADAL" clId="{D352A6FF-5CB7-41AA-8CE7-5AE609C3CC2B}" dt="2022-02-10T08:36:15.183" v="116" actId="1035"/>
          <ac:cxnSpMkLst>
            <pc:docMk/>
            <pc:sldMk cId="1661189779" sldId="289"/>
            <ac:cxnSpMk id="277" creationId="{82788A9B-68D0-495B-A3FB-4CFBB8EC0B08}"/>
          </ac:cxnSpMkLst>
        </pc:cxnChg>
        <pc:cxnChg chg="mod">
          <ac:chgData name="Bloomberg" userId="5675b252-1fee-4837-a606-0dafc6b8ba8b" providerId="ADAL" clId="{D352A6FF-5CB7-41AA-8CE7-5AE609C3CC2B}" dt="2022-02-10T08:36:15.183" v="116" actId="1035"/>
          <ac:cxnSpMkLst>
            <pc:docMk/>
            <pc:sldMk cId="1661189779" sldId="289"/>
            <ac:cxnSpMk id="280" creationId="{2689C9F0-908F-44A9-BCB2-26C4318EEB98}"/>
          </ac:cxnSpMkLst>
        </pc:cxnChg>
        <pc:cxnChg chg="mod">
          <ac:chgData name="Bloomberg" userId="5675b252-1fee-4837-a606-0dafc6b8ba8b" providerId="ADAL" clId="{D352A6FF-5CB7-41AA-8CE7-5AE609C3CC2B}" dt="2022-02-10T08:36:15.183" v="116" actId="1035"/>
          <ac:cxnSpMkLst>
            <pc:docMk/>
            <pc:sldMk cId="1661189779" sldId="289"/>
            <ac:cxnSpMk id="282" creationId="{D5261412-2973-4D97-B95A-4142CD68E8F2}"/>
          </ac:cxnSpMkLst>
        </pc:cxnChg>
        <pc:cxnChg chg="mod">
          <ac:chgData name="Bloomberg" userId="5675b252-1fee-4837-a606-0dafc6b8ba8b" providerId="ADAL" clId="{D352A6FF-5CB7-41AA-8CE7-5AE609C3CC2B}" dt="2022-02-10T08:36:15.183" v="116" actId="1035"/>
          <ac:cxnSpMkLst>
            <pc:docMk/>
            <pc:sldMk cId="1661189779" sldId="289"/>
            <ac:cxnSpMk id="287" creationId="{6BA1F60B-E176-42D5-BE14-213AE000AF88}"/>
          </ac:cxnSpMkLst>
        </pc:cxnChg>
        <pc:cxnChg chg="mod">
          <ac:chgData name="Bloomberg" userId="5675b252-1fee-4837-a606-0dafc6b8ba8b" providerId="ADAL" clId="{D352A6FF-5CB7-41AA-8CE7-5AE609C3CC2B}" dt="2022-02-10T08:36:47.789" v="165" actId="1035"/>
          <ac:cxnSpMkLst>
            <pc:docMk/>
            <pc:sldMk cId="1661189779" sldId="289"/>
            <ac:cxnSpMk id="291" creationId="{BB8753B4-C4BB-42AB-874E-6C39AE7D9D2D}"/>
          </ac:cxnSpMkLst>
        </pc:cxnChg>
        <pc:cxnChg chg="mod">
          <ac:chgData name="Bloomberg" userId="5675b252-1fee-4837-a606-0dafc6b8ba8b" providerId="ADAL" clId="{D352A6FF-5CB7-41AA-8CE7-5AE609C3CC2B}" dt="2022-02-10T08:36:47.789" v="165" actId="1035"/>
          <ac:cxnSpMkLst>
            <pc:docMk/>
            <pc:sldMk cId="1661189779" sldId="289"/>
            <ac:cxnSpMk id="293" creationId="{B78487D9-DAA6-4CC4-8A73-C21C0186D98D}"/>
          </ac:cxnSpMkLst>
        </pc:cxnChg>
        <pc:cxnChg chg="mod">
          <ac:chgData name="Bloomberg" userId="5675b252-1fee-4837-a606-0dafc6b8ba8b" providerId="ADAL" clId="{D352A6FF-5CB7-41AA-8CE7-5AE609C3CC2B}" dt="2022-02-10T08:36:47.789" v="165" actId="1035"/>
          <ac:cxnSpMkLst>
            <pc:docMk/>
            <pc:sldMk cId="1661189779" sldId="289"/>
            <ac:cxnSpMk id="294" creationId="{68CCD2A8-B7AB-41CD-AEEC-43A7BB064320}"/>
          </ac:cxnSpMkLst>
        </pc:cxnChg>
        <pc:cxnChg chg="mod">
          <ac:chgData name="Bloomberg" userId="5675b252-1fee-4837-a606-0dafc6b8ba8b" providerId="ADAL" clId="{D352A6FF-5CB7-41AA-8CE7-5AE609C3CC2B}" dt="2022-02-10T08:36:47.789" v="165" actId="1035"/>
          <ac:cxnSpMkLst>
            <pc:docMk/>
            <pc:sldMk cId="1661189779" sldId="289"/>
            <ac:cxnSpMk id="295" creationId="{C4FA6857-81C0-4413-B80B-99B67F725400}"/>
          </ac:cxnSpMkLst>
        </pc:cxnChg>
        <pc:cxnChg chg="mod">
          <ac:chgData name="Bloomberg" userId="5675b252-1fee-4837-a606-0dafc6b8ba8b" providerId="ADAL" clId="{D352A6FF-5CB7-41AA-8CE7-5AE609C3CC2B}" dt="2022-02-10T08:36:47.789" v="165" actId="1035"/>
          <ac:cxnSpMkLst>
            <pc:docMk/>
            <pc:sldMk cId="1661189779" sldId="289"/>
            <ac:cxnSpMk id="296" creationId="{EC88A5E7-67F6-4061-8EBD-5FC2BC67C41E}"/>
          </ac:cxnSpMkLst>
        </pc:cxnChg>
        <pc:cxnChg chg="mod">
          <ac:chgData name="Bloomberg" userId="5675b252-1fee-4837-a606-0dafc6b8ba8b" providerId="ADAL" clId="{D352A6FF-5CB7-41AA-8CE7-5AE609C3CC2B}" dt="2022-02-10T08:36:47.789" v="165" actId="1035"/>
          <ac:cxnSpMkLst>
            <pc:docMk/>
            <pc:sldMk cId="1661189779" sldId="289"/>
            <ac:cxnSpMk id="297" creationId="{72CC740F-1CF5-4B57-B1B2-3933B1285663}"/>
          </ac:cxnSpMkLst>
        </pc:cxnChg>
        <pc:cxnChg chg="mod">
          <ac:chgData name="Bloomberg" userId="5675b252-1fee-4837-a606-0dafc6b8ba8b" providerId="ADAL" clId="{D352A6FF-5CB7-41AA-8CE7-5AE609C3CC2B}" dt="2022-02-10T08:36:47.789" v="165" actId="1035"/>
          <ac:cxnSpMkLst>
            <pc:docMk/>
            <pc:sldMk cId="1661189779" sldId="289"/>
            <ac:cxnSpMk id="298" creationId="{84572756-3B26-4A41-B2DC-6E09A657CCE8}"/>
          </ac:cxnSpMkLst>
        </pc:cxnChg>
        <pc:cxnChg chg="mod">
          <ac:chgData name="Bloomberg" userId="5675b252-1fee-4837-a606-0dafc6b8ba8b" providerId="ADAL" clId="{D352A6FF-5CB7-41AA-8CE7-5AE609C3CC2B}" dt="2022-02-10T08:36:47.789" v="165" actId="1035"/>
          <ac:cxnSpMkLst>
            <pc:docMk/>
            <pc:sldMk cId="1661189779" sldId="289"/>
            <ac:cxnSpMk id="299" creationId="{4AAB7C31-89F6-47FD-9690-C69A30F02724}"/>
          </ac:cxnSpMkLst>
        </pc:cxnChg>
        <pc:cxnChg chg="mod">
          <ac:chgData name="Bloomberg" userId="5675b252-1fee-4837-a606-0dafc6b8ba8b" providerId="ADAL" clId="{D352A6FF-5CB7-41AA-8CE7-5AE609C3CC2B}" dt="2022-02-10T08:36:47.789" v="165" actId="1035"/>
          <ac:cxnSpMkLst>
            <pc:docMk/>
            <pc:sldMk cId="1661189779" sldId="289"/>
            <ac:cxnSpMk id="300" creationId="{C477C502-DA72-4121-B5D8-5F1105AD1D4E}"/>
          </ac:cxnSpMkLst>
        </pc:cxnChg>
        <pc:cxnChg chg="mod">
          <ac:chgData name="Bloomberg" userId="5675b252-1fee-4837-a606-0dafc6b8ba8b" providerId="ADAL" clId="{D352A6FF-5CB7-41AA-8CE7-5AE609C3CC2B}" dt="2022-02-10T08:36:47.789" v="165" actId="1035"/>
          <ac:cxnSpMkLst>
            <pc:docMk/>
            <pc:sldMk cId="1661189779" sldId="289"/>
            <ac:cxnSpMk id="301" creationId="{2E65BE78-D2DB-4146-8A4F-64BFB4F70565}"/>
          </ac:cxnSpMkLst>
        </pc:cxnChg>
        <pc:cxnChg chg="mod">
          <ac:chgData name="Bloomberg" userId="5675b252-1fee-4837-a606-0dafc6b8ba8b" providerId="ADAL" clId="{D352A6FF-5CB7-41AA-8CE7-5AE609C3CC2B}" dt="2022-02-10T08:36:47.789" v="165" actId="1035"/>
          <ac:cxnSpMkLst>
            <pc:docMk/>
            <pc:sldMk cId="1661189779" sldId="289"/>
            <ac:cxnSpMk id="303" creationId="{DFDF36F2-041A-44E1-B018-FF681B79AA63}"/>
          </ac:cxnSpMkLst>
        </pc:cxnChg>
        <pc:cxnChg chg="mod">
          <ac:chgData name="Bloomberg" userId="5675b252-1fee-4837-a606-0dafc6b8ba8b" providerId="ADAL" clId="{D352A6FF-5CB7-41AA-8CE7-5AE609C3CC2B}" dt="2022-02-10T08:36:47.789" v="165" actId="1035"/>
          <ac:cxnSpMkLst>
            <pc:docMk/>
            <pc:sldMk cId="1661189779" sldId="289"/>
            <ac:cxnSpMk id="304" creationId="{EEE84454-4D16-4F7D-8C89-E5DB942D0E82}"/>
          </ac:cxnSpMkLst>
        </pc:cxnChg>
        <pc:cxnChg chg="mod">
          <ac:chgData name="Bloomberg" userId="5675b252-1fee-4837-a606-0dafc6b8ba8b" providerId="ADAL" clId="{D352A6FF-5CB7-41AA-8CE7-5AE609C3CC2B}" dt="2022-02-10T08:36:47.789" v="165" actId="1035"/>
          <ac:cxnSpMkLst>
            <pc:docMk/>
            <pc:sldMk cId="1661189779" sldId="289"/>
            <ac:cxnSpMk id="306" creationId="{C947009F-3B59-4AEF-A9F8-9DD2E896DB57}"/>
          </ac:cxnSpMkLst>
        </pc:cxnChg>
        <pc:cxnChg chg="mod">
          <ac:chgData name="Bloomberg" userId="5675b252-1fee-4837-a606-0dafc6b8ba8b" providerId="ADAL" clId="{D352A6FF-5CB7-41AA-8CE7-5AE609C3CC2B}" dt="2022-02-10T08:36:47.789" v="165" actId="1035"/>
          <ac:cxnSpMkLst>
            <pc:docMk/>
            <pc:sldMk cId="1661189779" sldId="289"/>
            <ac:cxnSpMk id="309" creationId="{988B091E-5DA9-44FD-BBCB-29C312D0CF8A}"/>
          </ac:cxnSpMkLst>
        </pc:cxnChg>
        <pc:cxnChg chg="mod">
          <ac:chgData name="Bloomberg" userId="5675b252-1fee-4837-a606-0dafc6b8ba8b" providerId="ADAL" clId="{D352A6FF-5CB7-41AA-8CE7-5AE609C3CC2B}" dt="2022-02-10T08:36:47.789" v="165" actId="1035"/>
          <ac:cxnSpMkLst>
            <pc:docMk/>
            <pc:sldMk cId="1661189779" sldId="289"/>
            <ac:cxnSpMk id="312" creationId="{5E9BC3B5-B35B-43AA-B7E9-63B736824431}"/>
          </ac:cxnSpMkLst>
        </pc:cxnChg>
        <pc:cxnChg chg="mod">
          <ac:chgData name="Bloomberg" userId="5675b252-1fee-4837-a606-0dafc6b8ba8b" providerId="ADAL" clId="{D352A6FF-5CB7-41AA-8CE7-5AE609C3CC2B}" dt="2022-02-10T08:36:47.789" v="165" actId="1035"/>
          <ac:cxnSpMkLst>
            <pc:docMk/>
            <pc:sldMk cId="1661189779" sldId="289"/>
            <ac:cxnSpMk id="318" creationId="{9835A9EC-71ED-47E8-B1DB-8B42889A2FEA}"/>
          </ac:cxnSpMkLst>
        </pc:cxnChg>
        <pc:cxnChg chg="mod">
          <ac:chgData name="Bloomberg" userId="5675b252-1fee-4837-a606-0dafc6b8ba8b" providerId="ADAL" clId="{D352A6FF-5CB7-41AA-8CE7-5AE609C3CC2B}" dt="2022-02-10T08:36:47.789" v="165" actId="1035"/>
          <ac:cxnSpMkLst>
            <pc:docMk/>
            <pc:sldMk cId="1661189779" sldId="289"/>
            <ac:cxnSpMk id="333" creationId="{2A29B15E-8D1A-4F10-AB34-2664AAE8481C}"/>
          </ac:cxnSpMkLst>
        </pc:cxnChg>
        <pc:cxnChg chg="mod">
          <ac:chgData name="Bloomberg" userId="5675b252-1fee-4837-a606-0dafc6b8ba8b" providerId="ADAL" clId="{D352A6FF-5CB7-41AA-8CE7-5AE609C3CC2B}" dt="2022-02-10T08:38:24.608" v="247" actId="1036"/>
          <ac:cxnSpMkLst>
            <pc:docMk/>
            <pc:sldMk cId="1661189779" sldId="289"/>
            <ac:cxnSpMk id="338" creationId="{1C73892C-960E-40DE-BB1D-CE9A88B4E77A}"/>
          </ac:cxnSpMkLst>
        </pc:cxnChg>
        <pc:cxnChg chg="mod">
          <ac:chgData name="Bloomberg" userId="5675b252-1fee-4837-a606-0dafc6b8ba8b" providerId="ADAL" clId="{D352A6FF-5CB7-41AA-8CE7-5AE609C3CC2B}" dt="2022-02-10T08:38:24.608" v="247" actId="1036"/>
          <ac:cxnSpMkLst>
            <pc:docMk/>
            <pc:sldMk cId="1661189779" sldId="289"/>
            <ac:cxnSpMk id="340" creationId="{425482F2-767A-452E-A053-7BD35332C810}"/>
          </ac:cxnSpMkLst>
        </pc:cxnChg>
        <pc:cxnChg chg="mod">
          <ac:chgData name="Bloomberg" userId="5675b252-1fee-4837-a606-0dafc6b8ba8b" providerId="ADAL" clId="{D352A6FF-5CB7-41AA-8CE7-5AE609C3CC2B}" dt="2022-02-10T08:38:24.608" v="247" actId="1036"/>
          <ac:cxnSpMkLst>
            <pc:docMk/>
            <pc:sldMk cId="1661189779" sldId="289"/>
            <ac:cxnSpMk id="341" creationId="{C0240D05-646D-43FD-ABDB-8DB9C189F787}"/>
          </ac:cxnSpMkLst>
        </pc:cxnChg>
        <pc:cxnChg chg="mod">
          <ac:chgData name="Bloomberg" userId="5675b252-1fee-4837-a606-0dafc6b8ba8b" providerId="ADAL" clId="{D352A6FF-5CB7-41AA-8CE7-5AE609C3CC2B}" dt="2022-02-10T08:38:24.608" v="247" actId="1036"/>
          <ac:cxnSpMkLst>
            <pc:docMk/>
            <pc:sldMk cId="1661189779" sldId="289"/>
            <ac:cxnSpMk id="343" creationId="{8191AD9D-AA1E-4405-BB12-6CC2FB23147A}"/>
          </ac:cxnSpMkLst>
        </pc:cxnChg>
        <pc:cxnChg chg="mod">
          <ac:chgData name="Bloomberg" userId="5675b252-1fee-4837-a606-0dafc6b8ba8b" providerId="ADAL" clId="{D352A6FF-5CB7-41AA-8CE7-5AE609C3CC2B}" dt="2022-02-10T08:38:24.608" v="247" actId="1036"/>
          <ac:cxnSpMkLst>
            <pc:docMk/>
            <pc:sldMk cId="1661189779" sldId="289"/>
            <ac:cxnSpMk id="345" creationId="{23D55F6C-4C3C-4258-AA86-B1AB361E36F5}"/>
          </ac:cxnSpMkLst>
        </pc:cxnChg>
        <pc:cxnChg chg="mod">
          <ac:chgData name="Bloomberg" userId="5675b252-1fee-4837-a606-0dafc6b8ba8b" providerId="ADAL" clId="{D352A6FF-5CB7-41AA-8CE7-5AE609C3CC2B}" dt="2022-02-10T08:38:24.608" v="247" actId="1036"/>
          <ac:cxnSpMkLst>
            <pc:docMk/>
            <pc:sldMk cId="1661189779" sldId="289"/>
            <ac:cxnSpMk id="346" creationId="{34E63224-3382-43FF-A288-2E62B44301A6}"/>
          </ac:cxnSpMkLst>
        </pc:cxnChg>
        <pc:cxnChg chg="mod">
          <ac:chgData name="Bloomberg" userId="5675b252-1fee-4837-a606-0dafc6b8ba8b" providerId="ADAL" clId="{D352A6FF-5CB7-41AA-8CE7-5AE609C3CC2B}" dt="2022-02-10T08:38:24.608" v="247" actId="1036"/>
          <ac:cxnSpMkLst>
            <pc:docMk/>
            <pc:sldMk cId="1661189779" sldId="289"/>
            <ac:cxnSpMk id="347" creationId="{78D1E0FF-D217-4159-9D7A-5C65F178C024}"/>
          </ac:cxnSpMkLst>
        </pc:cxnChg>
        <pc:cxnChg chg="mod">
          <ac:chgData name="Bloomberg" userId="5675b252-1fee-4837-a606-0dafc6b8ba8b" providerId="ADAL" clId="{D352A6FF-5CB7-41AA-8CE7-5AE609C3CC2B}" dt="2022-02-10T08:38:24.608" v="247" actId="1036"/>
          <ac:cxnSpMkLst>
            <pc:docMk/>
            <pc:sldMk cId="1661189779" sldId="289"/>
            <ac:cxnSpMk id="348" creationId="{EC35F444-DC6E-430C-A51A-B353FA8B69C2}"/>
          </ac:cxnSpMkLst>
        </pc:cxnChg>
        <pc:cxnChg chg="mod">
          <ac:chgData name="Bloomberg" userId="5675b252-1fee-4837-a606-0dafc6b8ba8b" providerId="ADAL" clId="{D352A6FF-5CB7-41AA-8CE7-5AE609C3CC2B}" dt="2022-02-10T08:38:24.608" v="247" actId="1036"/>
          <ac:cxnSpMkLst>
            <pc:docMk/>
            <pc:sldMk cId="1661189779" sldId="289"/>
            <ac:cxnSpMk id="349" creationId="{81A32B71-143A-468F-A1BA-050D26AC962B}"/>
          </ac:cxnSpMkLst>
        </pc:cxnChg>
        <pc:cxnChg chg="mod">
          <ac:chgData name="Bloomberg" userId="5675b252-1fee-4837-a606-0dafc6b8ba8b" providerId="ADAL" clId="{D352A6FF-5CB7-41AA-8CE7-5AE609C3CC2B}" dt="2022-02-10T08:38:24.608" v="247" actId="1036"/>
          <ac:cxnSpMkLst>
            <pc:docMk/>
            <pc:sldMk cId="1661189779" sldId="289"/>
            <ac:cxnSpMk id="350" creationId="{FAC3E9ED-6E47-4139-BB87-83021E114B19}"/>
          </ac:cxnSpMkLst>
        </pc:cxnChg>
        <pc:cxnChg chg="mod">
          <ac:chgData name="Bloomberg" userId="5675b252-1fee-4837-a606-0dafc6b8ba8b" providerId="ADAL" clId="{D352A6FF-5CB7-41AA-8CE7-5AE609C3CC2B}" dt="2022-02-10T08:38:24.608" v="247" actId="1036"/>
          <ac:cxnSpMkLst>
            <pc:docMk/>
            <pc:sldMk cId="1661189779" sldId="289"/>
            <ac:cxnSpMk id="351" creationId="{03CD1F82-18AA-498F-90F8-77E78BC14898}"/>
          </ac:cxnSpMkLst>
        </pc:cxnChg>
        <pc:cxnChg chg="mod">
          <ac:chgData name="Bloomberg" userId="5675b252-1fee-4837-a606-0dafc6b8ba8b" providerId="ADAL" clId="{D352A6FF-5CB7-41AA-8CE7-5AE609C3CC2B}" dt="2022-02-10T08:38:24.608" v="247" actId="1036"/>
          <ac:cxnSpMkLst>
            <pc:docMk/>
            <pc:sldMk cId="1661189779" sldId="289"/>
            <ac:cxnSpMk id="352" creationId="{C8C332A3-0D6D-450A-964B-2204F92D6740}"/>
          </ac:cxnSpMkLst>
        </pc:cxnChg>
        <pc:cxnChg chg="mod">
          <ac:chgData name="Bloomberg" userId="5675b252-1fee-4837-a606-0dafc6b8ba8b" providerId="ADAL" clId="{D352A6FF-5CB7-41AA-8CE7-5AE609C3CC2B}" dt="2022-02-10T08:38:24.608" v="247" actId="1036"/>
          <ac:cxnSpMkLst>
            <pc:docMk/>
            <pc:sldMk cId="1661189779" sldId="289"/>
            <ac:cxnSpMk id="353" creationId="{FEF4A39B-2B01-44BB-A305-C35BCF026E18}"/>
          </ac:cxnSpMkLst>
        </pc:cxnChg>
        <pc:cxnChg chg="mod">
          <ac:chgData name="Bloomberg" userId="5675b252-1fee-4837-a606-0dafc6b8ba8b" providerId="ADAL" clId="{D352A6FF-5CB7-41AA-8CE7-5AE609C3CC2B}" dt="2022-02-10T08:38:24.608" v="247" actId="1036"/>
          <ac:cxnSpMkLst>
            <pc:docMk/>
            <pc:sldMk cId="1661189779" sldId="289"/>
            <ac:cxnSpMk id="354" creationId="{03B249AE-F349-4C3D-A4D6-67B887D7A075}"/>
          </ac:cxnSpMkLst>
        </pc:cxnChg>
        <pc:cxnChg chg="mod">
          <ac:chgData name="Bloomberg" userId="5675b252-1fee-4837-a606-0dafc6b8ba8b" providerId="ADAL" clId="{D352A6FF-5CB7-41AA-8CE7-5AE609C3CC2B}" dt="2022-02-10T08:38:24.608" v="247" actId="1036"/>
          <ac:cxnSpMkLst>
            <pc:docMk/>
            <pc:sldMk cId="1661189779" sldId="289"/>
            <ac:cxnSpMk id="355" creationId="{C8A21B2B-FE90-47DA-ACD1-769F4BA1E3CD}"/>
          </ac:cxnSpMkLst>
        </pc:cxnChg>
        <pc:cxnChg chg="mod">
          <ac:chgData name="Bloomberg" userId="5675b252-1fee-4837-a606-0dafc6b8ba8b" providerId="ADAL" clId="{D352A6FF-5CB7-41AA-8CE7-5AE609C3CC2B}" dt="2022-02-10T08:38:24.608" v="247" actId="1036"/>
          <ac:cxnSpMkLst>
            <pc:docMk/>
            <pc:sldMk cId="1661189779" sldId="289"/>
            <ac:cxnSpMk id="359" creationId="{186994AF-0BB9-4D0C-94BE-176931CBF101}"/>
          </ac:cxnSpMkLst>
        </pc:cxnChg>
        <pc:cxnChg chg="mod">
          <ac:chgData name="Bloomberg" userId="5675b252-1fee-4837-a606-0dafc6b8ba8b" providerId="ADAL" clId="{D352A6FF-5CB7-41AA-8CE7-5AE609C3CC2B}" dt="2022-02-10T08:38:24.608" v="247" actId="1036"/>
          <ac:cxnSpMkLst>
            <pc:docMk/>
            <pc:sldMk cId="1661189779" sldId="289"/>
            <ac:cxnSpMk id="364" creationId="{532C4938-E9BA-45B4-9688-D2951D830AAF}"/>
          </ac:cxnSpMkLst>
        </pc:cxnChg>
        <pc:cxnChg chg="mod">
          <ac:chgData name="Bloomberg" userId="5675b252-1fee-4837-a606-0dafc6b8ba8b" providerId="ADAL" clId="{D352A6FF-5CB7-41AA-8CE7-5AE609C3CC2B}" dt="2022-02-10T08:38:24.608" v="247" actId="1036"/>
          <ac:cxnSpMkLst>
            <pc:docMk/>
            <pc:sldMk cId="1661189779" sldId="289"/>
            <ac:cxnSpMk id="366" creationId="{01FCCF87-0745-40C8-BD88-B3F2621774CB}"/>
          </ac:cxnSpMkLst>
        </pc:cxnChg>
        <pc:cxnChg chg="mod">
          <ac:chgData name="Bloomberg" userId="5675b252-1fee-4837-a606-0dafc6b8ba8b" providerId="ADAL" clId="{D352A6FF-5CB7-41AA-8CE7-5AE609C3CC2B}" dt="2022-02-10T08:38:24.608" v="247" actId="1036"/>
          <ac:cxnSpMkLst>
            <pc:docMk/>
            <pc:sldMk cId="1661189779" sldId="289"/>
            <ac:cxnSpMk id="368" creationId="{A485A0E0-1B5C-4531-B748-78A12959D3B2}"/>
          </ac:cxnSpMkLst>
        </pc:cxnChg>
        <pc:cxnChg chg="mod">
          <ac:chgData name="Bloomberg" userId="5675b252-1fee-4837-a606-0dafc6b8ba8b" providerId="ADAL" clId="{D352A6FF-5CB7-41AA-8CE7-5AE609C3CC2B}" dt="2022-02-10T08:38:24.608" v="247" actId="1036"/>
          <ac:cxnSpMkLst>
            <pc:docMk/>
            <pc:sldMk cId="1661189779" sldId="289"/>
            <ac:cxnSpMk id="369" creationId="{286FA6BA-2B7D-4113-9DD2-08E7C9A0DB98}"/>
          </ac:cxnSpMkLst>
        </pc:cxnChg>
      </pc:sldChg>
      <pc:sldChg chg="modSp mod">
        <pc:chgData name="Bloomberg" userId="5675b252-1fee-4837-a606-0dafc6b8ba8b" providerId="ADAL" clId="{D352A6FF-5CB7-41AA-8CE7-5AE609C3CC2B}" dt="2022-02-10T08:43:56.106" v="351" actId="20577"/>
        <pc:sldMkLst>
          <pc:docMk/>
          <pc:sldMk cId="156051235" sldId="294"/>
        </pc:sldMkLst>
        <pc:spChg chg="mod">
          <ac:chgData name="Bloomberg" userId="5675b252-1fee-4837-a606-0dafc6b8ba8b" providerId="ADAL" clId="{D352A6FF-5CB7-41AA-8CE7-5AE609C3CC2B}" dt="2022-02-10T08:43:56.106" v="351" actId="20577"/>
          <ac:spMkLst>
            <pc:docMk/>
            <pc:sldMk cId="156051235" sldId="294"/>
            <ac:spMk id="15" creationId="{04574FD7-E7A7-49BA-850D-4D0C77315EFA}"/>
          </ac:spMkLst>
        </pc:spChg>
        <pc:graphicFrameChg chg="mod modGraphic">
          <ac:chgData name="Bloomberg" userId="5675b252-1fee-4837-a606-0dafc6b8ba8b" providerId="ADAL" clId="{D352A6FF-5CB7-41AA-8CE7-5AE609C3CC2B}" dt="2022-02-10T08:43:39.432" v="349" actId="20577"/>
          <ac:graphicFrameMkLst>
            <pc:docMk/>
            <pc:sldMk cId="156051235" sldId="294"/>
            <ac:graphicFrameMk id="4" creationId="{00000000-0000-0000-0000-000000000000}"/>
          </ac:graphicFrameMkLst>
        </pc:graphicFrameChg>
      </pc:sldChg>
      <pc:sldChg chg="modSp mod">
        <pc:chgData name="Bloomberg" userId="5675b252-1fee-4837-a606-0dafc6b8ba8b" providerId="ADAL" clId="{D352A6FF-5CB7-41AA-8CE7-5AE609C3CC2B}" dt="2022-02-10T08:45:42.232" v="367"/>
        <pc:sldMkLst>
          <pc:docMk/>
          <pc:sldMk cId="557719269" sldId="295"/>
        </pc:sldMkLst>
        <pc:spChg chg="mod">
          <ac:chgData name="Bloomberg" userId="5675b252-1fee-4837-a606-0dafc6b8ba8b" providerId="ADAL" clId="{D352A6FF-5CB7-41AA-8CE7-5AE609C3CC2B}" dt="2022-02-10T08:45:42.232" v="367"/>
          <ac:spMkLst>
            <pc:docMk/>
            <pc:sldMk cId="557719269" sldId="295"/>
            <ac:spMk id="16" creationId="{38441194-9947-4D4B-82F2-F50428751A16}"/>
          </ac:spMkLst>
        </pc:spChg>
      </pc:sldChg>
      <pc:sldChg chg="modSp mod">
        <pc:chgData name="Bloomberg" userId="5675b252-1fee-4837-a606-0dafc6b8ba8b" providerId="ADAL" clId="{D352A6FF-5CB7-41AA-8CE7-5AE609C3CC2B}" dt="2022-02-10T08:55:26.219" v="602" actId="1036"/>
        <pc:sldMkLst>
          <pc:docMk/>
          <pc:sldMk cId="2270984190" sldId="296"/>
        </pc:sldMkLst>
        <pc:spChg chg="mod">
          <ac:chgData name="Bloomberg" userId="5675b252-1fee-4837-a606-0dafc6b8ba8b" providerId="ADAL" clId="{D352A6FF-5CB7-41AA-8CE7-5AE609C3CC2B}" dt="2022-02-10T08:48:25.920" v="382" actId="1035"/>
          <ac:spMkLst>
            <pc:docMk/>
            <pc:sldMk cId="2270984190" sldId="296"/>
            <ac:spMk id="24" creationId="{004BC2AE-F69E-49E7-8E93-734070236A68}"/>
          </ac:spMkLst>
        </pc:spChg>
        <pc:spChg chg="mod">
          <ac:chgData name="Bloomberg" userId="5675b252-1fee-4837-a606-0dafc6b8ba8b" providerId="ADAL" clId="{D352A6FF-5CB7-41AA-8CE7-5AE609C3CC2B}" dt="2022-02-10T08:53:50.529" v="511" actId="2711"/>
          <ac:spMkLst>
            <pc:docMk/>
            <pc:sldMk cId="2270984190" sldId="296"/>
            <ac:spMk id="27" creationId="{18E9FF5A-5B3F-47C9-9234-27416A76CCD7}"/>
          </ac:spMkLst>
        </pc:spChg>
        <pc:spChg chg="mod">
          <ac:chgData name="Bloomberg" userId="5675b252-1fee-4837-a606-0dafc6b8ba8b" providerId="ADAL" clId="{D352A6FF-5CB7-41AA-8CE7-5AE609C3CC2B}" dt="2022-02-10T08:51:02.330" v="451" actId="20577"/>
          <ac:spMkLst>
            <pc:docMk/>
            <pc:sldMk cId="2270984190" sldId="296"/>
            <ac:spMk id="30" creationId="{E5B478EA-CE5A-47F1-997A-91E8518371E7}"/>
          </ac:spMkLst>
        </pc:spChg>
        <pc:spChg chg="mod">
          <ac:chgData name="Bloomberg" userId="5675b252-1fee-4837-a606-0dafc6b8ba8b" providerId="ADAL" clId="{D352A6FF-5CB7-41AA-8CE7-5AE609C3CC2B}" dt="2022-02-10T08:51:49.630" v="478" actId="20577"/>
          <ac:spMkLst>
            <pc:docMk/>
            <pc:sldMk cId="2270984190" sldId="296"/>
            <ac:spMk id="31" creationId="{E2E88C67-E99A-4E6E-A553-67C8ABCDDE02}"/>
          </ac:spMkLst>
        </pc:spChg>
        <pc:spChg chg="mod">
          <ac:chgData name="Bloomberg" userId="5675b252-1fee-4837-a606-0dafc6b8ba8b" providerId="ADAL" clId="{D352A6FF-5CB7-41AA-8CE7-5AE609C3CC2B}" dt="2022-02-10T08:55:24.261" v="595" actId="1036"/>
          <ac:spMkLst>
            <pc:docMk/>
            <pc:sldMk cId="2270984190" sldId="296"/>
            <ac:spMk id="43" creationId="{D505819F-58F8-463C-A04A-1A00E3741C3A}"/>
          </ac:spMkLst>
        </pc:spChg>
        <pc:spChg chg="mod">
          <ac:chgData name="Bloomberg" userId="5675b252-1fee-4837-a606-0dafc6b8ba8b" providerId="ADAL" clId="{D352A6FF-5CB7-41AA-8CE7-5AE609C3CC2B}" dt="2022-02-10T08:46:39.518" v="375" actId="1035"/>
          <ac:spMkLst>
            <pc:docMk/>
            <pc:sldMk cId="2270984190" sldId="296"/>
            <ac:spMk id="44" creationId="{02B97162-132A-4FEA-BEFA-01774A6322A2}"/>
          </ac:spMkLst>
        </pc:spChg>
        <pc:spChg chg="mod">
          <ac:chgData name="Bloomberg" userId="5675b252-1fee-4837-a606-0dafc6b8ba8b" providerId="ADAL" clId="{D352A6FF-5CB7-41AA-8CE7-5AE609C3CC2B}" dt="2022-02-10T08:55:26.219" v="602" actId="1036"/>
          <ac:spMkLst>
            <pc:docMk/>
            <pc:sldMk cId="2270984190" sldId="296"/>
            <ac:spMk id="45" creationId="{CFC9D741-762E-40FB-9EE6-DA6D7E2F35A8}"/>
          </ac:spMkLst>
        </pc:spChg>
        <pc:spChg chg="mod">
          <ac:chgData name="Bloomberg" userId="5675b252-1fee-4837-a606-0dafc6b8ba8b" providerId="ADAL" clId="{D352A6FF-5CB7-41AA-8CE7-5AE609C3CC2B}" dt="2022-02-10T08:55:24.261" v="595" actId="1036"/>
          <ac:spMkLst>
            <pc:docMk/>
            <pc:sldMk cId="2270984190" sldId="296"/>
            <ac:spMk id="47" creationId="{13BF4E80-44F8-43D2-BBB7-A5F2EDD7E46C}"/>
          </ac:spMkLst>
        </pc:spChg>
        <pc:spChg chg="mod">
          <ac:chgData name="Bloomberg" userId="5675b252-1fee-4837-a606-0dafc6b8ba8b" providerId="ADAL" clId="{D352A6FF-5CB7-41AA-8CE7-5AE609C3CC2B}" dt="2022-02-10T08:54:17.341" v="534" actId="1036"/>
          <ac:spMkLst>
            <pc:docMk/>
            <pc:sldMk cId="2270984190" sldId="296"/>
            <ac:spMk id="48" creationId="{8E14FD6A-E48A-4DB9-8413-BD6D14B517C2}"/>
          </ac:spMkLst>
        </pc:spChg>
        <pc:spChg chg="mod">
          <ac:chgData name="Bloomberg" userId="5675b252-1fee-4837-a606-0dafc6b8ba8b" providerId="ADAL" clId="{D352A6FF-5CB7-41AA-8CE7-5AE609C3CC2B}" dt="2022-02-10T08:54:17.341" v="534" actId="1036"/>
          <ac:spMkLst>
            <pc:docMk/>
            <pc:sldMk cId="2270984190" sldId="296"/>
            <ac:spMk id="53" creationId="{6B02F702-0AAC-40DD-9060-F80E96F57A8A}"/>
          </ac:spMkLst>
        </pc:spChg>
        <pc:spChg chg="mod">
          <ac:chgData name="Bloomberg" userId="5675b252-1fee-4837-a606-0dafc6b8ba8b" providerId="ADAL" clId="{D352A6FF-5CB7-41AA-8CE7-5AE609C3CC2B}" dt="2022-02-10T08:54:17.341" v="534" actId="1036"/>
          <ac:spMkLst>
            <pc:docMk/>
            <pc:sldMk cId="2270984190" sldId="296"/>
            <ac:spMk id="54" creationId="{AFF18E7B-4C44-4D24-B2B2-A05DA4256DA0}"/>
          </ac:spMkLst>
        </pc:spChg>
        <pc:spChg chg="mod">
          <ac:chgData name="Bloomberg" userId="5675b252-1fee-4837-a606-0dafc6b8ba8b" providerId="ADAL" clId="{D352A6FF-5CB7-41AA-8CE7-5AE609C3CC2B}" dt="2022-02-10T08:54:48.853" v="547" actId="1037"/>
          <ac:spMkLst>
            <pc:docMk/>
            <pc:sldMk cId="2270984190" sldId="296"/>
            <ac:spMk id="55" creationId="{1E352215-935E-4F7D-8FB4-B0E656A326C7}"/>
          </ac:spMkLst>
        </pc:spChg>
        <pc:spChg chg="mod">
          <ac:chgData name="Bloomberg" userId="5675b252-1fee-4837-a606-0dafc6b8ba8b" providerId="ADAL" clId="{D352A6FF-5CB7-41AA-8CE7-5AE609C3CC2B}" dt="2022-02-10T08:55:19.387" v="585" actId="1036"/>
          <ac:spMkLst>
            <pc:docMk/>
            <pc:sldMk cId="2270984190" sldId="296"/>
            <ac:spMk id="56" creationId="{C73F234C-DF61-4A45-98CB-6996C22A68E6}"/>
          </ac:spMkLst>
        </pc:spChg>
        <pc:spChg chg="mod">
          <ac:chgData name="Bloomberg" userId="5675b252-1fee-4837-a606-0dafc6b8ba8b" providerId="ADAL" clId="{D352A6FF-5CB7-41AA-8CE7-5AE609C3CC2B}" dt="2022-02-10T08:55:16.812" v="578" actId="1076"/>
          <ac:spMkLst>
            <pc:docMk/>
            <pc:sldMk cId="2270984190" sldId="296"/>
            <ac:spMk id="59" creationId="{5BDC3C2F-E4E4-4D0F-BC92-5A4900857CBC}"/>
          </ac:spMkLst>
        </pc:spChg>
        <pc:spChg chg="mod">
          <ac:chgData name="Bloomberg" userId="5675b252-1fee-4837-a606-0dafc6b8ba8b" providerId="ADAL" clId="{D352A6FF-5CB7-41AA-8CE7-5AE609C3CC2B}" dt="2022-02-10T08:55:10.895" v="577" actId="1035"/>
          <ac:spMkLst>
            <pc:docMk/>
            <pc:sldMk cId="2270984190" sldId="296"/>
            <ac:spMk id="60" creationId="{B60BB755-5ECA-49F9-85C4-7C738A47ECBF}"/>
          </ac:spMkLst>
        </pc:spChg>
        <pc:spChg chg="mod">
          <ac:chgData name="Bloomberg" userId="5675b252-1fee-4837-a606-0dafc6b8ba8b" providerId="ADAL" clId="{D352A6FF-5CB7-41AA-8CE7-5AE609C3CC2B}" dt="2022-02-10T08:53:50.529" v="511" actId="2711"/>
          <ac:spMkLst>
            <pc:docMk/>
            <pc:sldMk cId="2270984190" sldId="296"/>
            <ac:spMk id="61" creationId="{7FA704CC-83EF-4728-98DB-5BFDEB036E9B}"/>
          </ac:spMkLst>
        </pc:spChg>
        <pc:spChg chg="mod">
          <ac:chgData name="Bloomberg" userId="5675b252-1fee-4837-a606-0dafc6b8ba8b" providerId="ADAL" clId="{D352A6FF-5CB7-41AA-8CE7-5AE609C3CC2B}" dt="2022-02-10T08:54:35.301" v="543" actId="1076"/>
          <ac:spMkLst>
            <pc:docMk/>
            <pc:sldMk cId="2270984190" sldId="296"/>
            <ac:spMk id="65" creationId="{5BB3A8CF-7DFD-433C-8F53-1C2DFECCD2CD}"/>
          </ac:spMkLst>
        </pc:spChg>
        <pc:grpChg chg="mod">
          <ac:chgData name="Bloomberg" userId="5675b252-1fee-4837-a606-0dafc6b8ba8b" providerId="ADAL" clId="{D352A6FF-5CB7-41AA-8CE7-5AE609C3CC2B}" dt="2022-02-10T08:54:23.381" v="541" actId="1036"/>
          <ac:grpSpMkLst>
            <pc:docMk/>
            <pc:sldMk cId="2270984190" sldId="296"/>
            <ac:grpSpMk id="2" creationId="{F87CECC6-391D-4293-A898-54E7862D14AA}"/>
          </ac:grpSpMkLst>
        </pc:grpChg>
        <pc:graphicFrameChg chg="mod">
          <ac:chgData name="Bloomberg" userId="5675b252-1fee-4837-a606-0dafc6b8ba8b" providerId="ADAL" clId="{D352A6FF-5CB7-41AA-8CE7-5AE609C3CC2B}" dt="2022-02-10T08:54:02.351" v="514"/>
          <ac:graphicFrameMkLst>
            <pc:docMk/>
            <pc:sldMk cId="2270984190" sldId="296"/>
            <ac:graphicFrameMk id="28" creationId="{D5AFFB2D-B5E9-4B37-AA40-B031673A2C1E}"/>
          </ac:graphicFrameMkLst>
        </pc:graphicFrameChg>
        <pc:graphicFrameChg chg="mod">
          <ac:chgData name="Bloomberg" userId="5675b252-1fee-4837-a606-0dafc6b8ba8b" providerId="ADAL" clId="{D352A6FF-5CB7-41AA-8CE7-5AE609C3CC2B}" dt="2022-02-10T08:54:17.341" v="534" actId="1036"/>
          <ac:graphicFrameMkLst>
            <pc:docMk/>
            <pc:sldMk cId="2270984190" sldId="296"/>
            <ac:graphicFrameMk id="58" creationId="{CB4398D9-3C21-4931-8857-17D33685A701}"/>
          </ac:graphicFrameMkLst>
        </pc:graphicFrameChg>
        <pc:cxnChg chg="mod">
          <ac:chgData name="Bloomberg" userId="5675b252-1fee-4837-a606-0dafc6b8ba8b" providerId="ADAL" clId="{D352A6FF-5CB7-41AA-8CE7-5AE609C3CC2B}" dt="2022-02-10T08:55:16.812" v="578" actId="1076"/>
          <ac:cxnSpMkLst>
            <pc:docMk/>
            <pc:sldMk cId="2270984190" sldId="296"/>
            <ac:cxnSpMk id="63" creationId="{62A8ADFB-B260-475F-AFBA-6A46276A6B61}"/>
          </ac:cxnSpMkLst>
        </pc:cxnChg>
        <pc:cxnChg chg="mod">
          <ac:chgData name="Bloomberg" userId="5675b252-1fee-4837-a606-0dafc6b8ba8b" providerId="ADAL" clId="{D352A6FF-5CB7-41AA-8CE7-5AE609C3CC2B}" dt="2022-02-10T08:55:06.824" v="569" actId="1036"/>
          <ac:cxnSpMkLst>
            <pc:docMk/>
            <pc:sldMk cId="2270984190" sldId="296"/>
            <ac:cxnSpMk id="64" creationId="{EBA0A5B0-DD51-4FF6-A1F4-112B9DC89F87}"/>
          </ac:cxnSpMkLst>
        </pc:cxnChg>
      </pc:sldChg>
    </pc:docChg>
  </pc:docChgLst>
  <pc:docChgLst>
    <pc:chgData name="Emilie CABROL" userId="f7bdfae0-4bdc-4014-acef-2bd557435658" providerId="ADAL" clId="{C61CEE56-4D11-4B9C-9A01-C01EA99C532F}"/>
    <pc:docChg chg="undo custSel modSld">
      <pc:chgData name="Emilie CABROL" userId="f7bdfae0-4bdc-4014-acef-2bd557435658" providerId="ADAL" clId="{C61CEE56-4D11-4B9C-9A01-C01EA99C532F}" dt="2022-02-14T13:27:29.288" v="957" actId="20577"/>
      <pc:docMkLst>
        <pc:docMk/>
      </pc:docMkLst>
      <pc:sldChg chg="modSp mod">
        <pc:chgData name="Emilie CABROL" userId="f7bdfae0-4bdc-4014-acef-2bd557435658" providerId="ADAL" clId="{C61CEE56-4D11-4B9C-9A01-C01EA99C532F}" dt="2022-02-04T14:43:05.514" v="5" actId="207"/>
        <pc:sldMkLst>
          <pc:docMk/>
          <pc:sldMk cId="279835308" sldId="283"/>
        </pc:sldMkLst>
        <pc:spChg chg="mod">
          <ac:chgData name="Emilie CABROL" userId="f7bdfae0-4bdc-4014-acef-2bd557435658" providerId="ADAL" clId="{C61CEE56-4D11-4B9C-9A01-C01EA99C532F}" dt="2022-02-04T14:43:05.514" v="5" actId="207"/>
          <ac:spMkLst>
            <pc:docMk/>
            <pc:sldMk cId="279835308" sldId="283"/>
            <ac:spMk id="11" creationId="{73290CB2-9528-4943-8AD5-6AB50C5D02E9}"/>
          </ac:spMkLst>
        </pc:spChg>
        <pc:spChg chg="mod">
          <ac:chgData name="Emilie CABROL" userId="f7bdfae0-4bdc-4014-acef-2bd557435658" providerId="ADAL" clId="{C61CEE56-4D11-4B9C-9A01-C01EA99C532F}" dt="2022-02-01T16:59:50.101" v="0"/>
          <ac:spMkLst>
            <pc:docMk/>
            <pc:sldMk cId="279835308" sldId="283"/>
            <ac:spMk id="20" creationId="{823BFCCD-614A-4FA6-BEA8-FB06C7313582}"/>
          </ac:spMkLst>
        </pc:spChg>
      </pc:sldChg>
      <pc:sldChg chg="modSp mod">
        <pc:chgData name="Emilie CABROL" userId="f7bdfae0-4bdc-4014-acef-2bd557435658" providerId="ADAL" clId="{C61CEE56-4D11-4B9C-9A01-C01EA99C532F}" dt="2022-02-04T15:26:27.418" v="226" actId="1036"/>
        <pc:sldMkLst>
          <pc:docMk/>
          <pc:sldMk cId="1661189779" sldId="289"/>
        </pc:sldMkLst>
        <pc:spChg chg="mod">
          <ac:chgData name="Emilie CABROL" userId="f7bdfae0-4bdc-4014-acef-2bd557435658" providerId="ADAL" clId="{C61CEE56-4D11-4B9C-9A01-C01EA99C532F}" dt="2022-02-04T15:26:19.176" v="222" actId="1035"/>
          <ac:spMkLst>
            <pc:docMk/>
            <pc:sldMk cId="1661189779" sldId="289"/>
            <ac:spMk id="221" creationId="{F9A82A91-F933-4404-AD8E-7ABCEA63FA3D}"/>
          </ac:spMkLst>
        </pc:spChg>
        <pc:spChg chg="mod">
          <ac:chgData name="Emilie CABROL" userId="f7bdfae0-4bdc-4014-acef-2bd557435658" providerId="ADAL" clId="{C61CEE56-4D11-4B9C-9A01-C01EA99C532F}" dt="2022-02-04T15:26:27.418" v="226" actId="1036"/>
          <ac:spMkLst>
            <pc:docMk/>
            <pc:sldMk cId="1661189779" sldId="289"/>
            <ac:spMk id="391" creationId="{00000000-0000-0000-0000-000000000000}"/>
          </ac:spMkLst>
        </pc:spChg>
      </pc:sldChg>
      <pc:sldChg chg="modSp mod">
        <pc:chgData name="Emilie CABROL" userId="f7bdfae0-4bdc-4014-acef-2bd557435658" providerId="ADAL" clId="{C61CEE56-4D11-4B9C-9A01-C01EA99C532F}" dt="2022-02-14T12:51:57.546" v="716" actId="20577"/>
        <pc:sldMkLst>
          <pc:docMk/>
          <pc:sldMk cId="855696796" sldId="290"/>
        </pc:sldMkLst>
        <pc:spChg chg="mod">
          <ac:chgData name="Emilie CABROL" userId="f7bdfae0-4bdc-4014-acef-2bd557435658" providerId="ADAL" clId="{C61CEE56-4D11-4B9C-9A01-C01EA99C532F}" dt="2022-02-14T12:51:57.546" v="716" actId="20577"/>
          <ac:spMkLst>
            <pc:docMk/>
            <pc:sldMk cId="855696796" sldId="290"/>
            <ac:spMk id="12" creationId="{00000000-0000-0000-0000-000000000000}"/>
          </ac:spMkLst>
        </pc:spChg>
        <pc:spChg chg="mod">
          <ac:chgData name="Emilie CABROL" userId="f7bdfae0-4bdc-4014-acef-2bd557435658" providerId="ADAL" clId="{C61CEE56-4D11-4B9C-9A01-C01EA99C532F}" dt="2022-02-04T14:47:14.392" v="82" actId="20577"/>
          <ac:spMkLst>
            <pc:docMk/>
            <pc:sldMk cId="855696796" sldId="290"/>
            <ac:spMk id="42" creationId="{C34AD26E-3543-45E9-9DEC-64007A00364A}"/>
          </ac:spMkLst>
        </pc:spChg>
        <pc:spChg chg="mod">
          <ac:chgData name="Emilie CABROL" userId="f7bdfae0-4bdc-4014-acef-2bd557435658" providerId="ADAL" clId="{C61CEE56-4D11-4B9C-9A01-C01EA99C532F}" dt="2022-02-04T14:46:54.012" v="81" actId="20577"/>
          <ac:spMkLst>
            <pc:docMk/>
            <pc:sldMk cId="855696796" sldId="290"/>
            <ac:spMk id="60" creationId="{23B8D8D1-D0C5-442B-A52A-4E750DF64E06}"/>
          </ac:spMkLst>
        </pc:spChg>
        <pc:spChg chg="mod">
          <ac:chgData name="Emilie CABROL" userId="f7bdfae0-4bdc-4014-acef-2bd557435658" providerId="ADAL" clId="{C61CEE56-4D11-4B9C-9A01-C01EA99C532F}" dt="2022-02-04T14:46:35.662" v="76" actId="20577"/>
          <ac:spMkLst>
            <pc:docMk/>
            <pc:sldMk cId="855696796" sldId="290"/>
            <ac:spMk id="64" creationId="{99D60BF5-5C8C-4BA5-8001-DE7CC30A83A2}"/>
          </ac:spMkLst>
        </pc:spChg>
        <pc:spChg chg="mod">
          <ac:chgData name="Emilie CABROL" userId="f7bdfae0-4bdc-4014-acef-2bd557435658" providerId="ADAL" clId="{C61CEE56-4D11-4B9C-9A01-C01EA99C532F}" dt="2022-02-04T14:46:48.679" v="79" actId="20577"/>
          <ac:spMkLst>
            <pc:docMk/>
            <pc:sldMk cId="855696796" sldId="290"/>
            <ac:spMk id="75" creationId="{87A16765-B6AC-4067-A23B-42AAC9823FC1}"/>
          </ac:spMkLst>
        </pc:spChg>
      </pc:sldChg>
      <pc:sldChg chg="modSp mod">
        <pc:chgData name="Emilie CABROL" userId="f7bdfae0-4bdc-4014-acef-2bd557435658" providerId="ADAL" clId="{C61CEE56-4D11-4B9C-9A01-C01EA99C532F}" dt="2022-02-14T12:54:16.458" v="784" actId="20577"/>
        <pc:sldMkLst>
          <pc:docMk/>
          <pc:sldMk cId="976985506" sldId="291"/>
        </pc:sldMkLst>
        <pc:spChg chg="mod">
          <ac:chgData name="Emilie CABROL" userId="f7bdfae0-4bdc-4014-acef-2bd557435658" providerId="ADAL" clId="{C61CEE56-4D11-4B9C-9A01-C01EA99C532F}" dt="2022-02-04T14:47:44.673" v="99" actId="20577"/>
          <ac:spMkLst>
            <pc:docMk/>
            <pc:sldMk cId="976985506" sldId="291"/>
            <ac:spMk id="38" creationId="{2EC8589D-F8F6-4730-9D7C-48AE35D36849}"/>
          </ac:spMkLst>
        </pc:spChg>
        <pc:spChg chg="mod">
          <ac:chgData name="Emilie CABROL" userId="f7bdfae0-4bdc-4014-acef-2bd557435658" providerId="ADAL" clId="{C61CEE56-4D11-4B9C-9A01-C01EA99C532F}" dt="2022-02-14T12:54:16.458" v="784" actId="20577"/>
          <ac:spMkLst>
            <pc:docMk/>
            <pc:sldMk cId="976985506" sldId="291"/>
            <ac:spMk id="46" creationId="{0CDFC1D9-1D8E-48C7-97FA-D514F6E34483}"/>
          </ac:spMkLst>
        </pc:spChg>
      </pc:sldChg>
      <pc:sldChg chg="modSp mod">
        <pc:chgData name="Emilie CABROL" userId="f7bdfae0-4bdc-4014-acef-2bd557435658" providerId="ADAL" clId="{C61CEE56-4D11-4B9C-9A01-C01EA99C532F}" dt="2022-02-04T15:25:01.901" v="214" actId="1036"/>
        <pc:sldMkLst>
          <pc:docMk/>
          <pc:sldMk cId="636261529" sldId="292"/>
        </pc:sldMkLst>
        <pc:spChg chg="mod">
          <ac:chgData name="Emilie CABROL" userId="f7bdfae0-4bdc-4014-acef-2bd557435658" providerId="ADAL" clId="{C61CEE56-4D11-4B9C-9A01-C01EA99C532F}" dt="2022-02-04T15:25:01.901" v="214" actId="1036"/>
          <ac:spMkLst>
            <pc:docMk/>
            <pc:sldMk cId="636261529" sldId="292"/>
            <ac:spMk id="10" creationId="{951B606E-B94B-4ED1-8E2D-E409D1BC6393}"/>
          </ac:spMkLst>
        </pc:spChg>
        <pc:spChg chg="mod">
          <ac:chgData name="Emilie CABROL" userId="f7bdfae0-4bdc-4014-acef-2bd557435658" providerId="ADAL" clId="{C61CEE56-4D11-4B9C-9A01-C01EA99C532F}" dt="2022-02-04T15:23:32.646" v="185" actId="1035"/>
          <ac:spMkLst>
            <pc:docMk/>
            <pc:sldMk cId="636261529" sldId="292"/>
            <ac:spMk id="12" creationId="{D3B1A828-392C-48EB-BCB1-E756C25BDE2C}"/>
          </ac:spMkLst>
        </pc:spChg>
        <pc:spChg chg="mod">
          <ac:chgData name="Emilie CABROL" userId="f7bdfae0-4bdc-4014-acef-2bd557435658" providerId="ADAL" clId="{C61CEE56-4D11-4B9C-9A01-C01EA99C532F}" dt="2022-02-04T14:51:54.657" v="128" actId="1076"/>
          <ac:spMkLst>
            <pc:docMk/>
            <pc:sldMk cId="636261529" sldId="292"/>
            <ac:spMk id="13" creationId="{C8B475E0-6C46-447A-820A-85066BFD6699}"/>
          </ac:spMkLst>
        </pc:spChg>
        <pc:spChg chg="mod">
          <ac:chgData name="Emilie CABROL" userId="f7bdfae0-4bdc-4014-acef-2bd557435658" providerId="ADAL" clId="{C61CEE56-4D11-4B9C-9A01-C01EA99C532F}" dt="2022-02-04T15:23:49.407" v="190" actId="1036"/>
          <ac:spMkLst>
            <pc:docMk/>
            <pc:sldMk cId="636261529" sldId="292"/>
            <ac:spMk id="18" creationId="{09419EEF-3BF4-4EB3-86E2-DE98CFAEDEAD}"/>
          </ac:spMkLst>
        </pc:spChg>
        <pc:spChg chg="mod">
          <ac:chgData name="Emilie CABROL" userId="f7bdfae0-4bdc-4014-acef-2bd557435658" providerId="ADAL" clId="{C61CEE56-4D11-4B9C-9A01-C01EA99C532F}" dt="2022-02-04T15:24:52.853" v="203" actId="255"/>
          <ac:spMkLst>
            <pc:docMk/>
            <pc:sldMk cId="636261529" sldId="292"/>
            <ac:spMk id="21" creationId="{00000000-0000-0000-0000-000000000000}"/>
          </ac:spMkLst>
        </pc:spChg>
        <pc:spChg chg="mod">
          <ac:chgData name="Emilie CABROL" userId="f7bdfae0-4bdc-4014-acef-2bd557435658" providerId="ADAL" clId="{C61CEE56-4D11-4B9C-9A01-C01EA99C532F}" dt="2022-02-04T15:25:01.901" v="214" actId="1036"/>
          <ac:spMkLst>
            <pc:docMk/>
            <pc:sldMk cId="636261529" sldId="292"/>
            <ac:spMk id="23" creationId="{7D8A866D-AA50-4D2F-8C50-8DCE3A11ABB4}"/>
          </ac:spMkLst>
        </pc:spChg>
        <pc:picChg chg="mod">
          <ac:chgData name="Emilie CABROL" userId="f7bdfae0-4bdc-4014-acef-2bd557435658" providerId="ADAL" clId="{C61CEE56-4D11-4B9C-9A01-C01EA99C532F}" dt="2022-02-04T15:23:22.476" v="170" actId="1035"/>
          <ac:picMkLst>
            <pc:docMk/>
            <pc:sldMk cId="636261529" sldId="292"/>
            <ac:picMk id="11" creationId="{D6B1F06B-FFA2-432B-8A15-88F29E9F16ED}"/>
          </ac:picMkLst>
        </pc:picChg>
        <pc:picChg chg="mod">
          <ac:chgData name="Emilie CABROL" userId="f7bdfae0-4bdc-4014-acef-2bd557435658" providerId="ADAL" clId="{C61CEE56-4D11-4B9C-9A01-C01EA99C532F}" dt="2022-02-04T15:23:30.026" v="178" actId="1076"/>
          <ac:picMkLst>
            <pc:docMk/>
            <pc:sldMk cId="636261529" sldId="292"/>
            <ac:picMk id="15" creationId="{7014A01F-CA64-4A08-8E08-50BB60DF888D}"/>
          </ac:picMkLst>
        </pc:picChg>
      </pc:sldChg>
      <pc:sldChg chg="modSp mod">
        <pc:chgData name="Emilie CABROL" userId="f7bdfae0-4bdc-4014-acef-2bd557435658" providerId="ADAL" clId="{C61CEE56-4D11-4B9C-9A01-C01EA99C532F}" dt="2022-02-14T12:54:06.103" v="781" actId="1035"/>
        <pc:sldMkLst>
          <pc:docMk/>
          <pc:sldMk cId="156051235" sldId="294"/>
        </pc:sldMkLst>
        <pc:spChg chg="mod">
          <ac:chgData name="Emilie CABROL" userId="f7bdfae0-4bdc-4014-acef-2bd557435658" providerId="ADAL" clId="{C61CEE56-4D11-4B9C-9A01-C01EA99C532F}" dt="2022-02-14T12:54:00.974" v="759" actId="1036"/>
          <ac:spMkLst>
            <pc:docMk/>
            <pc:sldMk cId="156051235" sldId="294"/>
            <ac:spMk id="10" creationId="{D0C6C043-A5D3-424F-8A1F-2732711933BF}"/>
          </ac:spMkLst>
        </pc:spChg>
        <pc:spChg chg="mod">
          <ac:chgData name="Emilie CABROL" userId="f7bdfae0-4bdc-4014-acef-2bd557435658" providerId="ADAL" clId="{C61CEE56-4D11-4B9C-9A01-C01EA99C532F}" dt="2022-02-14T12:53:34.991" v="732" actId="1035"/>
          <ac:spMkLst>
            <pc:docMk/>
            <pc:sldMk cId="156051235" sldId="294"/>
            <ac:spMk id="12" creationId="{E3C51AB5-DAEF-4ABB-A286-5E9ADB5BBDA6}"/>
          </ac:spMkLst>
        </pc:spChg>
        <pc:spChg chg="mod">
          <ac:chgData name="Emilie CABROL" userId="f7bdfae0-4bdc-4014-acef-2bd557435658" providerId="ADAL" clId="{C61CEE56-4D11-4B9C-9A01-C01EA99C532F}" dt="2022-02-14T12:53:48.724" v="747" actId="1036"/>
          <ac:spMkLst>
            <pc:docMk/>
            <pc:sldMk cId="156051235" sldId="294"/>
            <ac:spMk id="15" creationId="{04574FD7-E7A7-49BA-850D-4D0C77315EFA}"/>
          </ac:spMkLst>
        </pc:spChg>
        <pc:spChg chg="mod">
          <ac:chgData name="Emilie CABROL" userId="f7bdfae0-4bdc-4014-acef-2bd557435658" providerId="ADAL" clId="{C61CEE56-4D11-4B9C-9A01-C01EA99C532F}" dt="2022-02-14T12:53:34.991" v="732" actId="1035"/>
          <ac:spMkLst>
            <pc:docMk/>
            <pc:sldMk cId="156051235" sldId="294"/>
            <ac:spMk id="16" creationId="{EC3AAABB-5D9E-4114-B8F6-95D7202FBF26}"/>
          </ac:spMkLst>
        </pc:spChg>
        <pc:spChg chg="mod">
          <ac:chgData name="Emilie CABROL" userId="f7bdfae0-4bdc-4014-acef-2bd557435658" providerId="ADAL" clId="{C61CEE56-4D11-4B9C-9A01-C01EA99C532F}" dt="2022-02-14T12:53:34.991" v="732" actId="1035"/>
          <ac:spMkLst>
            <pc:docMk/>
            <pc:sldMk cId="156051235" sldId="294"/>
            <ac:spMk id="20" creationId="{51D96319-D42B-4AEA-A850-B2FF861AD75D}"/>
          </ac:spMkLst>
        </pc:spChg>
        <pc:spChg chg="mod">
          <ac:chgData name="Emilie CABROL" userId="f7bdfae0-4bdc-4014-acef-2bd557435658" providerId="ADAL" clId="{C61CEE56-4D11-4B9C-9A01-C01EA99C532F}" dt="2022-02-14T12:54:06.103" v="781" actId="1035"/>
          <ac:spMkLst>
            <pc:docMk/>
            <pc:sldMk cId="156051235" sldId="294"/>
            <ac:spMk id="40" creationId="{00000000-0000-0000-0000-000000000000}"/>
          </ac:spMkLst>
        </pc:spChg>
        <pc:graphicFrameChg chg="mod modGraphic">
          <ac:chgData name="Emilie CABROL" userId="f7bdfae0-4bdc-4014-acef-2bd557435658" providerId="ADAL" clId="{C61CEE56-4D11-4B9C-9A01-C01EA99C532F}" dt="2022-02-14T12:53:39.518" v="733" actId="1076"/>
          <ac:graphicFrameMkLst>
            <pc:docMk/>
            <pc:sldMk cId="156051235" sldId="294"/>
            <ac:graphicFrameMk id="4" creationId="{00000000-0000-0000-0000-000000000000}"/>
          </ac:graphicFrameMkLst>
        </pc:graphicFrameChg>
        <pc:picChg chg="mod">
          <ac:chgData name="Emilie CABROL" userId="f7bdfae0-4bdc-4014-acef-2bd557435658" providerId="ADAL" clId="{C61CEE56-4D11-4B9C-9A01-C01EA99C532F}" dt="2022-02-08T16:06:24.968" v="622" actId="1035"/>
          <ac:picMkLst>
            <pc:docMk/>
            <pc:sldMk cId="156051235" sldId="294"/>
            <ac:picMk id="11" creationId="{3E6C2A32-8781-4944-9CC8-2394D40AEF5C}"/>
          </ac:picMkLst>
        </pc:picChg>
        <pc:picChg chg="mod">
          <ac:chgData name="Emilie CABROL" userId="f7bdfae0-4bdc-4014-acef-2bd557435658" providerId="ADAL" clId="{C61CEE56-4D11-4B9C-9A01-C01EA99C532F}" dt="2022-02-14T12:53:44.173" v="739" actId="1035"/>
          <ac:picMkLst>
            <pc:docMk/>
            <pc:sldMk cId="156051235" sldId="294"/>
            <ac:picMk id="13" creationId="{21713F42-F798-42C6-AE66-9395A269250C}"/>
          </ac:picMkLst>
        </pc:picChg>
      </pc:sldChg>
      <pc:sldChg chg="modSp">
        <pc:chgData name="Emilie CABROL" userId="f7bdfae0-4bdc-4014-acef-2bd557435658" providerId="ADAL" clId="{C61CEE56-4D11-4B9C-9A01-C01EA99C532F}" dt="2022-02-01T16:59:50.101" v="0"/>
        <pc:sldMkLst>
          <pc:docMk/>
          <pc:sldMk cId="557719269" sldId="295"/>
        </pc:sldMkLst>
        <pc:spChg chg="mod">
          <ac:chgData name="Emilie CABROL" userId="f7bdfae0-4bdc-4014-acef-2bd557435658" providerId="ADAL" clId="{C61CEE56-4D11-4B9C-9A01-C01EA99C532F}" dt="2022-02-01T16:59:50.101" v="0"/>
          <ac:spMkLst>
            <pc:docMk/>
            <pc:sldMk cId="557719269" sldId="295"/>
            <ac:spMk id="16" creationId="{38441194-9947-4D4B-82F2-F50428751A16}"/>
          </ac:spMkLst>
        </pc:spChg>
      </pc:sldChg>
      <pc:sldChg chg="addSp modSp mod">
        <pc:chgData name="Emilie CABROL" userId="f7bdfae0-4bdc-4014-acef-2bd557435658" providerId="ADAL" clId="{C61CEE56-4D11-4B9C-9A01-C01EA99C532F}" dt="2022-02-14T13:27:29.288" v="957" actId="20577"/>
        <pc:sldMkLst>
          <pc:docMk/>
          <pc:sldMk cId="2270984190" sldId="296"/>
        </pc:sldMkLst>
        <pc:spChg chg="mod">
          <ac:chgData name="Emilie CABROL" userId="f7bdfae0-4bdc-4014-acef-2bd557435658" providerId="ADAL" clId="{C61CEE56-4D11-4B9C-9A01-C01EA99C532F}" dt="2022-02-14T12:56:22.432" v="819" actId="1076"/>
          <ac:spMkLst>
            <pc:docMk/>
            <pc:sldMk cId="2270984190" sldId="296"/>
            <ac:spMk id="5" creationId="{00000000-0000-0000-0000-000000000000}"/>
          </ac:spMkLst>
        </pc:spChg>
        <pc:spChg chg="mod">
          <ac:chgData name="Emilie CABROL" userId="f7bdfae0-4bdc-4014-acef-2bd557435658" providerId="ADAL" clId="{C61CEE56-4D11-4B9C-9A01-C01EA99C532F}" dt="2022-02-14T12:56:11.893" v="818" actId="14100"/>
          <ac:spMkLst>
            <pc:docMk/>
            <pc:sldMk cId="2270984190" sldId="296"/>
            <ac:spMk id="22" creationId="{701D620D-669D-4B40-BAA8-AA424E10C916}"/>
          </ac:spMkLst>
        </pc:spChg>
        <pc:spChg chg="mod">
          <ac:chgData name="Emilie CABROL" userId="f7bdfae0-4bdc-4014-acef-2bd557435658" providerId="ADAL" clId="{C61CEE56-4D11-4B9C-9A01-C01EA99C532F}" dt="2022-02-04T15:27:51.072" v="258" actId="1076"/>
          <ac:spMkLst>
            <pc:docMk/>
            <pc:sldMk cId="2270984190" sldId="296"/>
            <ac:spMk id="24" creationId="{004BC2AE-F69E-49E7-8E93-734070236A68}"/>
          </ac:spMkLst>
        </pc:spChg>
        <pc:spChg chg="mod">
          <ac:chgData name="Emilie CABROL" userId="f7bdfae0-4bdc-4014-acef-2bd557435658" providerId="ADAL" clId="{C61CEE56-4D11-4B9C-9A01-C01EA99C532F}" dt="2022-02-14T12:55:54.701" v="812" actId="1036"/>
          <ac:spMkLst>
            <pc:docMk/>
            <pc:sldMk cId="2270984190" sldId="296"/>
            <ac:spMk id="26" creationId="{4E53603C-25EE-42EB-A24F-E7F4E147EE9B}"/>
          </ac:spMkLst>
        </pc:spChg>
        <pc:spChg chg="mod">
          <ac:chgData name="Emilie CABROL" userId="f7bdfae0-4bdc-4014-acef-2bd557435658" providerId="ADAL" clId="{C61CEE56-4D11-4B9C-9A01-C01EA99C532F}" dt="2022-02-08T15:24:29.589" v="495" actId="164"/>
          <ac:spMkLst>
            <pc:docMk/>
            <pc:sldMk cId="2270984190" sldId="296"/>
            <ac:spMk id="27" creationId="{18E9FF5A-5B3F-47C9-9234-27416A76CCD7}"/>
          </ac:spMkLst>
        </pc:spChg>
        <pc:spChg chg="mod ord">
          <ac:chgData name="Emilie CABROL" userId="f7bdfae0-4bdc-4014-acef-2bd557435658" providerId="ADAL" clId="{C61CEE56-4D11-4B9C-9A01-C01EA99C532F}" dt="2022-02-08T15:22:39.612" v="388" actId="6549"/>
          <ac:spMkLst>
            <pc:docMk/>
            <pc:sldMk cId="2270984190" sldId="296"/>
            <ac:spMk id="30" creationId="{E5B478EA-CE5A-47F1-997A-91E8518371E7}"/>
          </ac:spMkLst>
        </pc:spChg>
        <pc:spChg chg="add mod">
          <ac:chgData name="Emilie CABROL" userId="f7bdfae0-4bdc-4014-acef-2bd557435658" providerId="ADAL" clId="{C61CEE56-4D11-4B9C-9A01-C01EA99C532F}" dt="2022-02-14T12:56:29.200" v="837" actId="1036"/>
          <ac:spMkLst>
            <pc:docMk/>
            <pc:sldMk cId="2270984190" sldId="296"/>
            <ac:spMk id="31" creationId="{E2E88C67-E99A-4E6E-A553-67C8ABCDDE02}"/>
          </ac:spMkLst>
        </pc:spChg>
        <pc:spChg chg="mod">
          <ac:chgData name="Emilie CABROL" userId="f7bdfae0-4bdc-4014-acef-2bd557435658" providerId="ADAL" clId="{C61CEE56-4D11-4B9C-9A01-C01EA99C532F}" dt="2022-02-04T15:27:42.725" v="256" actId="1035"/>
          <ac:spMkLst>
            <pc:docMk/>
            <pc:sldMk cId="2270984190" sldId="296"/>
            <ac:spMk id="41" creationId="{10468911-AF6C-4AC2-9375-B533EB3F96D2}"/>
          </ac:spMkLst>
        </pc:spChg>
        <pc:spChg chg="mod">
          <ac:chgData name="Emilie CABROL" userId="f7bdfae0-4bdc-4014-acef-2bd557435658" providerId="ADAL" clId="{C61CEE56-4D11-4B9C-9A01-C01EA99C532F}" dt="2022-02-08T15:23:07.041" v="420" actId="1035"/>
          <ac:spMkLst>
            <pc:docMk/>
            <pc:sldMk cId="2270984190" sldId="296"/>
            <ac:spMk id="43" creationId="{D505819F-58F8-463C-A04A-1A00E3741C3A}"/>
          </ac:spMkLst>
        </pc:spChg>
        <pc:spChg chg="mod">
          <ac:chgData name="Emilie CABROL" userId="f7bdfae0-4bdc-4014-acef-2bd557435658" providerId="ADAL" clId="{C61CEE56-4D11-4B9C-9A01-C01EA99C532F}" dt="2022-02-04T15:27:51.072" v="258" actId="1076"/>
          <ac:spMkLst>
            <pc:docMk/>
            <pc:sldMk cId="2270984190" sldId="296"/>
            <ac:spMk id="44" creationId="{02B97162-132A-4FEA-BEFA-01774A6322A2}"/>
          </ac:spMkLst>
        </pc:spChg>
        <pc:spChg chg="mod">
          <ac:chgData name="Emilie CABROL" userId="f7bdfae0-4bdc-4014-acef-2bd557435658" providerId="ADAL" clId="{C61CEE56-4D11-4B9C-9A01-C01EA99C532F}" dt="2022-02-08T15:23:00.975" v="401" actId="1035"/>
          <ac:spMkLst>
            <pc:docMk/>
            <pc:sldMk cId="2270984190" sldId="296"/>
            <ac:spMk id="45" creationId="{CFC9D741-762E-40FB-9EE6-DA6D7E2F35A8}"/>
          </ac:spMkLst>
        </pc:spChg>
        <pc:spChg chg="mod">
          <ac:chgData name="Emilie CABROL" userId="f7bdfae0-4bdc-4014-acef-2bd557435658" providerId="ADAL" clId="{C61CEE56-4D11-4B9C-9A01-C01EA99C532F}" dt="2022-02-08T15:23:07.041" v="420" actId="1035"/>
          <ac:spMkLst>
            <pc:docMk/>
            <pc:sldMk cId="2270984190" sldId="296"/>
            <ac:spMk id="47" creationId="{13BF4E80-44F8-43D2-BBB7-A5F2EDD7E46C}"/>
          </ac:spMkLst>
        </pc:spChg>
        <pc:spChg chg="mod">
          <ac:chgData name="Emilie CABROL" userId="f7bdfae0-4bdc-4014-acef-2bd557435658" providerId="ADAL" clId="{C61CEE56-4D11-4B9C-9A01-C01EA99C532F}" dt="2022-02-14T12:57:06.939" v="876" actId="1076"/>
          <ac:spMkLst>
            <pc:docMk/>
            <pc:sldMk cId="2270984190" sldId="296"/>
            <ac:spMk id="48" creationId="{8E14FD6A-E48A-4DB9-8413-BD6D14B517C2}"/>
          </ac:spMkLst>
        </pc:spChg>
        <pc:spChg chg="mod">
          <ac:chgData name="Emilie CABROL" userId="f7bdfae0-4bdc-4014-acef-2bd557435658" providerId="ADAL" clId="{C61CEE56-4D11-4B9C-9A01-C01EA99C532F}" dt="2022-02-08T15:25:51.486" v="561" actId="1036"/>
          <ac:spMkLst>
            <pc:docMk/>
            <pc:sldMk cId="2270984190" sldId="296"/>
            <ac:spMk id="53" creationId="{6B02F702-0AAC-40DD-9060-F80E96F57A8A}"/>
          </ac:spMkLst>
        </pc:spChg>
        <pc:spChg chg="mod">
          <ac:chgData name="Emilie CABROL" userId="f7bdfae0-4bdc-4014-acef-2bd557435658" providerId="ADAL" clId="{C61CEE56-4D11-4B9C-9A01-C01EA99C532F}" dt="2022-02-08T15:25:51.486" v="561" actId="1036"/>
          <ac:spMkLst>
            <pc:docMk/>
            <pc:sldMk cId="2270984190" sldId="296"/>
            <ac:spMk id="54" creationId="{AFF18E7B-4C44-4D24-B2B2-A05DA4256DA0}"/>
          </ac:spMkLst>
        </pc:spChg>
        <pc:spChg chg="mod">
          <ac:chgData name="Emilie CABROL" userId="f7bdfae0-4bdc-4014-acef-2bd557435658" providerId="ADAL" clId="{C61CEE56-4D11-4B9C-9A01-C01EA99C532F}" dt="2022-02-14T12:56:41.373" v="840" actId="1076"/>
          <ac:spMkLst>
            <pc:docMk/>
            <pc:sldMk cId="2270984190" sldId="296"/>
            <ac:spMk id="55" creationId="{1E352215-935E-4F7D-8FB4-B0E656A326C7}"/>
          </ac:spMkLst>
        </pc:spChg>
        <pc:spChg chg="mod">
          <ac:chgData name="Emilie CABROL" userId="f7bdfae0-4bdc-4014-acef-2bd557435658" providerId="ADAL" clId="{C61CEE56-4D11-4B9C-9A01-C01EA99C532F}" dt="2022-02-08T15:23:15.669" v="447" actId="1036"/>
          <ac:spMkLst>
            <pc:docMk/>
            <pc:sldMk cId="2270984190" sldId="296"/>
            <ac:spMk id="56" creationId="{C73F234C-DF61-4A45-98CB-6996C22A68E6}"/>
          </ac:spMkLst>
        </pc:spChg>
        <pc:spChg chg="mod">
          <ac:chgData name="Emilie CABROL" userId="f7bdfae0-4bdc-4014-acef-2bd557435658" providerId="ADAL" clId="{C61CEE56-4D11-4B9C-9A01-C01EA99C532F}" dt="2022-02-08T15:24:29.589" v="495" actId="164"/>
          <ac:spMkLst>
            <pc:docMk/>
            <pc:sldMk cId="2270984190" sldId="296"/>
            <ac:spMk id="59" creationId="{5BDC3C2F-E4E4-4D0F-BC92-5A4900857CBC}"/>
          </ac:spMkLst>
        </pc:spChg>
        <pc:spChg chg="mod">
          <ac:chgData name="Emilie CABROL" userId="f7bdfae0-4bdc-4014-acef-2bd557435658" providerId="ADAL" clId="{C61CEE56-4D11-4B9C-9A01-C01EA99C532F}" dt="2022-02-08T15:24:29.589" v="495" actId="164"/>
          <ac:spMkLst>
            <pc:docMk/>
            <pc:sldMk cId="2270984190" sldId="296"/>
            <ac:spMk id="60" creationId="{B60BB755-5ECA-49F9-85C4-7C738A47ECBF}"/>
          </ac:spMkLst>
        </pc:spChg>
        <pc:spChg chg="mod">
          <ac:chgData name="Emilie CABROL" userId="f7bdfae0-4bdc-4014-acef-2bd557435658" providerId="ADAL" clId="{C61CEE56-4D11-4B9C-9A01-C01EA99C532F}" dt="2022-02-08T15:24:29.589" v="495" actId="164"/>
          <ac:spMkLst>
            <pc:docMk/>
            <pc:sldMk cId="2270984190" sldId="296"/>
            <ac:spMk id="61" creationId="{7FA704CC-83EF-4728-98DB-5BFDEB036E9B}"/>
          </ac:spMkLst>
        </pc:spChg>
        <pc:spChg chg="mod">
          <ac:chgData name="Emilie CABROL" userId="f7bdfae0-4bdc-4014-acef-2bd557435658" providerId="ADAL" clId="{C61CEE56-4D11-4B9C-9A01-C01EA99C532F}" dt="2022-02-08T15:24:29.589" v="495" actId="164"/>
          <ac:spMkLst>
            <pc:docMk/>
            <pc:sldMk cId="2270984190" sldId="296"/>
            <ac:spMk id="65" creationId="{5BB3A8CF-7DFD-433C-8F53-1C2DFECCD2CD}"/>
          </ac:spMkLst>
        </pc:spChg>
        <pc:grpChg chg="add mod">
          <ac:chgData name="Emilie CABROL" userId="f7bdfae0-4bdc-4014-acef-2bd557435658" providerId="ADAL" clId="{C61CEE56-4D11-4B9C-9A01-C01EA99C532F}" dt="2022-02-08T15:24:34.427" v="523" actId="1036"/>
          <ac:grpSpMkLst>
            <pc:docMk/>
            <pc:sldMk cId="2270984190" sldId="296"/>
            <ac:grpSpMk id="2" creationId="{F87CECC6-391D-4293-A898-54E7862D14AA}"/>
          </ac:grpSpMkLst>
        </pc:grpChg>
        <pc:graphicFrameChg chg="mod">
          <ac:chgData name="Emilie CABROL" userId="f7bdfae0-4bdc-4014-acef-2bd557435658" providerId="ADAL" clId="{C61CEE56-4D11-4B9C-9A01-C01EA99C532F}" dt="2022-02-08T15:24:29.589" v="495" actId="164"/>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C61CEE56-4D11-4B9C-9A01-C01EA99C532F}" dt="2022-02-14T13:27:29.288" v="957" actId="20577"/>
          <ac:graphicFrameMkLst>
            <pc:docMk/>
            <pc:sldMk cId="2270984190" sldId="296"/>
            <ac:graphicFrameMk id="58" creationId="{CB4398D9-3C21-4931-8857-17D33685A701}"/>
          </ac:graphicFrameMkLst>
        </pc:graphicFrameChg>
        <pc:picChg chg="mod">
          <ac:chgData name="Emilie CABROL" userId="f7bdfae0-4bdc-4014-acef-2bd557435658" providerId="ADAL" clId="{C61CEE56-4D11-4B9C-9A01-C01EA99C532F}" dt="2022-02-04T15:27:38.410" v="241" actId="1035"/>
          <ac:picMkLst>
            <pc:docMk/>
            <pc:sldMk cId="2270984190" sldId="296"/>
            <ac:picMk id="39" creationId="{8E9C7029-756F-411F-A71E-90EBC4B621B7}"/>
          </ac:picMkLst>
        </pc:picChg>
        <pc:picChg chg="mod">
          <ac:chgData name="Emilie CABROL" userId="f7bdfae0-4bdc-4014-acef-2bd557435658" providerId="ADAL" clId="{C61CEE56-4D11-4B9C-9A01-C01EA99C532F}" dt="2022-02-04T15:27:46.263" v="257" actId="1076"/>
          <ac:picMkLst>
            <pc:docMk/>
            <pc:sldMk cId="2270984190" sldId="296"/>
            <ac:picMk id="42" creationId="{8CB0E0D0-6079-4243-A1D0-E9FD07E4CF45}"/>
          </ac:picMkLst>
        </pc:picChg>
        <pc:cxnChg chg="mod">
          <ac:chgData name="Emilie CABROL" userId="f7bdfae0-4bdc-4014-acef-2bd557435658" providerId="ADAL" clId="{C61CEE56-4D11-4B9C-9A01-C01EA99C532F}" dt="2022-02-08T15:24:29.589" v="495" actId="164"/>
          <ac:cxnSpMkLst>
            <pc:docMk/>
            <pc:sldMk cId="2270984190" sldId="296"/>
            <ac:cxnSpMk id="62" creationId="{E8D6B830-106A-4E44-8DBA-6045F159C161}"/>
          </ac:cxnSpMkLst>
        </pc:cxnChg>
        <pc:cxnChg chg="mod">
          <ac:chgData name="Emilie CABROL" userId="f7bdfae0-4bdc-4014-acef-2bd557435658" providerId="ADAL" clId="{C61CEE56-4D11-4B9C-9A01-C01EA99C532F}" dt="2022-02-08T15:24:29.589" v="495" actId="164"/>
          <ac:cxnSpMkLst>
            <pc:docMk/>
            <pc:sldMk cId="2270984190" sldId="296"/>
            <ac:cxnSpMk id="63" creationId="{62A8ADFB-B260-475F-AFBA-6A46276A6B61}"/>
          </ac:cxnSpMkLst>
        </pc:cxnChg>
        <pc:cxnChg chg="mod">
          <ac:chgData name="Emilie CABROL" userId="f7bdfae0-4bdc-4014-acef-2bd557435658" providerId="ADAL" clId="{C61CEE56-4D11-4B9C-9A01-C01EA99C532F}" dt="2022-02-08T15:24:29.589" v="495" actId="164"/>
          <ac:cxnSpMkLst>
            <pc:docMk/>
            <pc:sldMk cId="2270984190" sldId="296"/>
            <ac:cxnSpMk id="64" creationId="{EBA0A5B0-DD51-4FF6-A1F4-112B9DC89F87}"/>
          </ac:cxnSpMkLst>
        </pc:cxnChg>
      </pc:sldChg>
    </pc:docChg>
  </pc:docChgLst>
  <pc:docChgLst>
    <pc:chgData name="Emilie CABROL" userId="f7bdfae0-4bdc-4014-acef-2bd557435658" providerId="ADAL" clId="{4F9C3606-CB7C-4EF1-8C7C-838F2620788B}"/>
    <pc:docChg chg="undo custSel modSld">
      <pc:chgData name="Emilie CABROL" userId="f7bdfae0-4bdc-4014-acef-2bd557435658" providerId="ADAL" clId="{4F9C3606-CB7C-4EF1-8C7C-838F2620788B}" dt="2021-04-29T10:13:26.482" v="561" actId="20577"/>
      <pc:docMkLst>
        <pc:docMk/>
      </pc:docMkLst>
      <pc:sldChg chg="modSp mod">
        <pc:chgData name="Emilie CABROL" userId="f7bdfae0-4bdc-4014-acef-2bd557435658" providerId="ADAL" clId="{4F9C3606-CB7C-4EF1-8C7C-838F2620788B}" dt="2021-04-29T08:41:04.706" v="30" actId="20577"/>
        <pc:sldMkLst>
          <pc:docMk/>
          <pc:sldMk cId="279835308" sldId="283"/>
        </pc:sldMkLst>
        <pc:spChg chg="mod">
          <ac:chgData name="Emilie CABROL" userId="f7bdfae0-4bdc-4014-acef-2bd557435658" providerId="ADAL" clId="{4F9C3606-CB7C-4EF1-8C7C-838F2620788B}" dt="2021-04-29T08:39:57.728" v="28" actId="20577"/>
          <ac:spMkLst>
            <pc:docMk/>
            <pc:sldMk cId="279835308" sldId="283"/>
            <ac:spMk id="19" creationId="{D7B3579C-2A56-445A-8E57-088A4D50B1C1}"/>
          </ac:spMkLst>
        </pc:spChg>
        <pc:spChg chg="mod">
          <ac:chgData name="Emilie CABROL" userId="f7bdfae0-4bdc-4014-acef-2bd557435658" providerId="ADAL" clId="{4F9C3606-CB7C-4EF1-8C7C-838F2620788B}" dt="2021-04-29T08:41:04.706" v="30" actId="20577"/>
          <ac:spMkLst>
            <pc:docMk/>
            <pc:sldMk cId="279835308" sldId="283"/>
            <ac:spMk id="20" creationId="{823BFCCD-614A-4FA6-BEA8-FB06C7313582}"/>
          </ac:spMkLst>
        </pc:spChg>
      </pc:sldChg>
      <pc:sldChg chg="addSp delSp modSp mod">
        <pc:chgData name="Emilie CABROL" userId="f7bdfae0-4bdc-4014-acef-2bd557435658" providerId="ADAL" clId="{4F9C3606-CB7C-4EF1-8C7C-838F2620788B}" dt="2021-04-29T09:48:58.927" v="415" actId="14100"/>
        <pc:sldMkLst>
          <pc:docMk/>
          <pc:sldMk cId="1661189779" sldId="289"/>
        </pc:sldMkLst>
        <pc:spChg chg="mod">
          <ac:chgData name="Emilie CABROL" userId="f7bdfae0-4bdc-4014-acef-2bd557435658" providerId="ADAL" clId="{4F9C3606-CB7C-4EF1-8C7C-838F2620788B}" dt="2021-04-29T09:41:19.779" v="259" actId="1035"/>
          <ac:spMkLst>
            <pc:docMk/>
            <pc:sldMk cId="1661189779" sldId="289"/>
            <ac:spMk id="107" creationId="{00000000-0000-0000-0000-000000000000}"/>
          </ac:spMkLst>
        </pc:spChg>
        <pc:spChg chg="mod">
          <ac:chgData name="Emilie CABROL" userId="f7bdfae0-4bdc-4014-acef-2bd557435658" providerId="ADAL" clId="{4F9C3606-CB7C-4EF1-8C7C-838F2620788B}" dt="2021-04-29T09:43:04.274" v="359" actId="1076"/>
          <ac:spMkLst>
            <pc:docMk/>
            <pc:sldMk cId="1661189779" sldId="289"/>
            <ac:spMk id="10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127" creationId="{55A933F0-8D68-4679-BF3B-91BA053BE831}"/>
          </ac:spMkLst>
        </pc:spChg>
        <pc:spChg chg="mod">
          <ac:chgData name="Emilie CABROL" userId="f7bdfae0-4bdc-4014-acef-2bd557435658" providerId="ADAL" clId="{4F9C3606-CB7C-4EF1-8C7C-838F2620788B}" dt="2021-04-29T09:41:25.408" v="273" actId="1036"/>
          <ac:spMkLst>
            <pc:docMk/>
            <pc:sldMk cId="1661189779" sldId="289"/>
            <ac:spMk id="128" creationId="{DFCCFE56-6160-4C8E-87FD-F8D7833B7A43}"/>
          </ac:spMkLst>
        </pc:spChg>
        <pc:spChg chg="mod">
          <ac:chgData name="Emilie CABROL" userId="f7bdfae0-4bdc-4014-acef-2bd557435658" providerId="ADAL" clId="{4F9C3606-CB7C-4EF1-8C7C-838F2620788B}" dt="2021-04-29T09:41:25.408" v="273" actId="1036"/>
          <ac:spMkLst>
            <pc:docMk/>
            <pc:sldMk cId="1661189779" sldId="289"/>
            <ac:spMk id="129" creationId="{159D57C5-EA9F-460B-A538-A005A4DE2D46}"/>
          </ac:spMkLst>
        </pc:spChg>
        <pc:spChg chg="mod">
          <ac:chgData name="Emilie CABROL" userId="f7bdfae0-4bdc-4014-acef-2bd557435658" providerId="ADAL" clId="{4F9C3606-CB7C-4EF1-8C7C-838F2620788B}" dt="2021-04-29T09:41:25.408" v="273" actId="1036"/>
          <ac:spMkLst>
            <pc:docMk/>
            <pc:sldMk cId="1661189779" sldId="289"/>
            <ac:spMk id="130" creationId="{2FD2E17B-1842-44CB-AD45-79CDCFD6D7AB}"/>
          </ac:spMkLst>
        </pc:spChg>
        <pc:spChg chg="mod">
          <ac:chgData name="Emilie CABROL" userId="f7bdfae0-4bdc-4014-acef-2bd557435658" providerId="ADAL" clId="{4F9C3606-CB7C-4EF1-8C7C-838F2620788B}" dt="2021-04-29T09:41:25.408" v="273" actId="1036"/>
          <ac:spMkLst>
            <pc:docMk/>
            <pc:sldMk cId="1661189779" sldId="289"/>
            <ac:spMk id="131" creationId="{F56D27B7-98F3-4947-92F7-817EE20248E4}"/>
          </ac:spMkLst>
        </pc:spChg>
        <pc:spChg chg="mod">
          <ac:chgData name="Emilie CABROL" userId="f7bdfae0-4bdc-4014-acef-2bd557435658" providerId="ADAL" clId="{4F9C3606-CB7C-4EF1-8C7C-838F2620788B}" dt="2021-04-29T09:41:25.408" v="273" actId="1036"/>
          <ac:spMkLst>
            <pc:docMk/>
            <pc:sldMk cId="1661189779" sldId="289"/>
            <ac:spMk id="132" creationId="{673F4D3C-9CF8-4CA8-94C5-4A9E0A1D0AAA}"/>
          </ac:spMkLst>
        </pc:spChg>
        <pc:spChg chg="mod">
          <ac:chgData name="Emilie CABROL" userId="f7bdfae0-4bdc-4014-acef-2bd557435658" providerId="ADAL" clId="{4F9C3606-CB7C-4EF1-8C7C-838F2620788B}" dt="2021-04-29T09:41:25.408" v="273" actId="1036"/>
          <ac:spMkLst>
            <pc:docMk/>
            <pc:sldMk cId="1661189779" sldId="289"/>
            <ac:spMk id="133" creationId="{E05B3B3B-0383-4FB3-A569-7C92E7E34FF3}"/>
          </ac:spMkLst>
        </pc:spChg>
        <pc:spChg chg="mod">
          <ac:chgData name="Emilie CABROL" userId="f7bdfae0-4bdc-4014-acef-2bd557435658" providerId="ADAL" clId="{4F9C3606-CB7C-4EF1-8C7C-838F2620788B}" dt="2021-04-29T09:41:25.408" v="273" actId="1036"/>
          <ac:spMkLst>
            <pc:docMk/>
            <pc:sldMk cId="1661189779" sldId="289"/>
            <ac:spMk id="134" creationId="{02E14F14-9811-49A3-BB95-80B032B4B911}"/>
          </ac:spMkLst>
        </pc:spChg>
        <pc:spChg chg="mod">
          <ac:chgData name="Emilie CABROL" userId="f7bdfae0-4bdc-4014-acef-2bd557435658" providerId="ADAL" clId="{4F9C3606-CB7C-4EF1-8C7C-838F2620788B}" dt="2021-04-29T09:41:25.408" v="273" actId="1036"/>
          <ac:spMkLst>
            <pc:docMk/>
            <pc:sldMk cId="1661189779" sldId="289"/>
            <ac:spMk id="135" creationId="{8396155A-EFD5-4421-84CA-68C0E701982B}"/>
          </ac:spMkLst>
        </pc:spChg>
        <pc:spChg chg="mod">
          <ac:chgData name="Emilie CABROL" userId="f7bdfae0-4bdc-4014-acef-2bd557435658" providerId="ADAL" clId="{4F9C3606-CB7C-4EF1-8C7C-838F2620788B}" dt="2021-04-29T09:41:25.408" v="273" actId="1036"/>
          <ac:spMkLst>
            <pc:docMk/>
            <pc:sldMk cId="1661189779" sldId="289"/>
            <ac:spMk id="136" creationId="{558B6A35-C099-4B5E-8EA6-E83279E929BD}"/>
          </ac:spMkLst>
        </pc:spChg>
        <pc:spChg chg="mod">
          <ac:chgData name="Emilie CABROL" userId="f7bdfae0-4bdc-4014-acef-2bd557435658" providerId="ADAL" clId="{4F9C3606-CB7C-4EF1-8C7C-838F2620788B}" dt="2021-04-29T09:41:25.408" v="273" actId="1036"/>
          <ac:spMkLst>
            <pc:docMk/>
            <pc:sldMk cId="1661189779" sldId="289"/>
            <ac:spMk id="137" creationId="{0DA57D6C-DDA4-4C23-B24A-734E175DD1B8}"/>
          </ac:spMkLst>
        </pc:spChg>
        <pc:spChg chg="mod">
          <ac:chgData name="Emilie CABROL" userId="f7bdfae0-4bdc-4014-acef-2bd557435658" providerId="ADAL" clId="{4F9C3606-CB7C-4EF1-8C7C-838F2620788B}" dt="2021-04-29T09:41:25.408" v="273" actId="1036"/>
          <ac:spMkLst>
            <pc:docMk/>
            <pc:sldMk cId="1661189779" sldId="289"/>
            <ac:spMk id="138" creationId="{4F1D840B-EB04-4670-9A5F-990CB309BCF4}"/>
          </ac:spMkLst>
        </pc:spChg>
        <pc:spChg chg="mod">
          <ac:chgData name="Emilie CABROL" userId="f7bdfae0-4bdc-4014-acef-2bd557435658" providerId="ADAL" clId="{4F9C3606-CB7C-4EF1-8C7C-838F2620788B}" dt="2021-04-29T09:41:25.408" v="273" actId="1036"/>
          <ac:spMkLst>
            <pc:docMk/>
            <pc:sldMk cId="1661189779" sldId="289"/>
            <ac:spMk id="147" creationId="{D1383E32-B869-4532-AB73-158C75FB9418}"/>
          </ac:spMkLst>
        </pc:spChg>
        <pc:spChg chg="mod">
          <ac:chgData name="Emilie CABROL" userId="f7bdfae0-4bdc-4014-acef-2bd557435658" providerId="ADAL" clId="{4F9C3606-CB7C-4EF1-8C7C-838F2620788B}" dt="2021-04-29T09:41:25.408" v="273" actId="1036"/>
          <ac:spMkLst>
            <pc:docMk/>
            <pc:sldMk cId="1661189779" sldId="289"/>
            <ac:spMk id="148" creationId="{A4F927EC-B169-4028-8B2C-6DE347D7B279}"/>
          </ac:spMkLst>
        </pc:spChg>
        <pc:spChg chg="mod">
          <ac:chgData name="Emilie CABROL" userId="f7bdfae0-4bdc-4014-acef-2bd557435658" providerId="ADAL" clId="{4F9C3606-CB7C-4EF1-8C7C-838F2620788B}" dt="2021-04-29T09:47:27.817" v="403" actId="14100"/>
          <ac:spMkLst>
            <pc:docMk/>
            <pc:sldMk cId="1661189779" sldId="289"/>
            <ac:spMk id="153" creationId="{00000000-0000-0000-0000-000000000000}"/>
          </ac:spMkLst>
        </pc:spChg>
        <pc:spChg chg="mod">
          <ac:chgData name="Emilie CABROL" userId="f7bdfae0-4bdc-4014-acef-2bd557435658" providerId="ADAL" clId="{4F9C3606-CB7C-4EF1-8C7C-838F2620788B}" dt="2021-04-29T09:43:19.133" v="394" actId="20577"/>
          <ac:spMkLst>
            <pc:docMk/>
            <pc:sldMk cId="1661189779" sldId="289"/>
            <ac:spMk id="154" creationId="{00000000-0000-0000-0000-000000000000}"/>
          </ac:spMkLst>
        </pc:spChg>
        <pc:spChg chg="add mod">
          <ac:chgData name="Emilie CABROL" userId="f7bdfae0-4bdc-4014-acef-2bd557435658" providerId="ADAL" clId="{4F9C3606-CB7C-4EF1-8C7C-838F2620788B}" dt="2021-04-29T09:42:55.033" v="358" actId="1036"/>
          <ac:spMkLst>
            <pc:docMk/>
            <pc:sldMk cId="1661189779" sldId="289"/>
            <ac:spMk id="155" creationId="{E4F4E93A-C73D-4C95-8085-ADCFE4B3311F}"/>
          </ac:spMkLst>
        </pc:spChg>
        <pc:spChg chg="mod">
          <ac:chgData name="Emilie CABROL" userId="f7bdfae0-4bdc-4014-acef-2bd557435658" providerId="ADAL" clId="{4F9C3606-CB7C-4EF1-8C7C-838F2620788B}" dt="2021-04-29T09:40:58.710" v="248" actId="1076"/>
          <ac:spMkLst>
            <pc:docMk/>
            <pc:sldMk cId="1661189779" sldId="289"/>
            <ac:spMk id="171" creationId="{9617EF0A-0517-48E4-852A-9BAE6E382835}"/>
          </ac:spMkLst>
        </pc:spChg>
        <pc:spChg chg="mod">
          <ac:chgData name="Emilie CABROL" userId="f7bdfae0-4bdc-4014-acef-2bd557435658" providerId="ADAL" clId="{4F9C3606-CB7C-4EF1-8C7C-838F2620788B}" dt="2021-04-29T09:41:16.184" v="253" actId="14100"/>
          <ac:spMkLst>
            <pc:docMk/>
            <pc:sldMk cId="1661189779" sldId="289"/>
            <ac:spMk id="172" creationId="{1641DEF4-20C2-45AE-9CC0-52C3FF875E60}"/>
          </ac:spMkLst>
        </pc:spChg>
        <pc:spChg chg="mod">
          <ac:chgData name="Emilie CABROL" userId="f7bdfae0-4bdc-4014-acef-2bd557435658" providerId="ADAL" clId="{4F9C3606-CB7C-4EF1-8C7C-838F2620788B}" dt="2021-04-29T09:40:58.710" v="248" actId="1076"/>
          <ac:spMkLst>
            <pc:docMk/>
            <pc:sldMk cId="1661189779" sldId="289"/>
            <ac:spMk id="173" creationId="{7CFF1B5F-A931-448E-B0A8-7A4FC32DACB6}"/>
          </ac:spMkLst>
        </pc:spChg>
        <pc:spChg chg="mod">
          <ac:chgData name="Emilie CABROL" userId="f7bdfae0-4bdc-4014-acef-2bd557435658" providerId="ADAL" clId="{4F9C3606-CB7C-4EF1-8C7C-838F2620788B}" dt="2021-04-29T09:41:25.408" v="273" actId="1036"/>
          <ac:spMkLst>
            <pc:docMk/>
            <pc:sldMk cId="1661189779" sldId="289"/>
            <ac:spMk id="175" creationId="{0E328D76-6D18-4C6C-8624-92A9C0B3B195}"/>
          </ac:spMkLst>
        </pc:spChg>
        <pc:spChg chg="mod">
          <ac:chgData name="Emilie CABROL" userId="f7bdfae0-4bdc-4014-acef-2bd557435658" providerId="ADAL" clId="{4F9C3606-CB7C-4EF1-8C7C-838F2620788B}" dt="2021-04-29T09:26:54.269" v="147"/>
          <ac:spMkLst>
            <pc:docMk/>
            <pc:sldMk cId="1661189779" sldId="289"/>
            <ac:spMk id="200" creationId="{9C88257C-B27C-4A27-BC8D-ED405D707ED1}"/>
          </ac:spMkLst>
        </pc:spChg>
        <pc:spChg chg="mod">
          <ac:chgData name="Emilie CABROL" userId="f7bdfae0-4bdc-4014-acef-2bd557435658" providerId="ADAL" clId="{4F9C3606-CB7C-4EF1-8C7C-838F2620788B}" dt="2021-04-29T09:41:25.408" v="273" actId="1036"/>
          <ac:spMkLst>
            <pc:docMk/>
            <pc:sldMk cId="1661189779" sldId="289"/>
            <ac:spMk id="201" creationId="{31DB9CB8-AB7D-46E9-8A34-1A4028EA99EF}"/>
          </ac:spMkLst>
        </pc:spChg>
        <pc:spChg chg="mod">
          <ac:chgData name="Emilie CABROL" userId="f7bdfae0-4bdc-4014-acef-2bd557435658" providerId="ADAL" clId="{4F9C3606-CB7C-4EF1-8C7C-838F2620788B}" dt="2021-04-29T09:48:18.802" v="410" actId="1076"/>
          <ac:spMkLst>
            <pc:docMk/>
            <pc:sldMk cId="1661189779" sldId="289"/>
            <ac:spMk id="205" creationId="{FE91B187-2047-4DA9-8947-1CD730C088DC}"/>
          </ac:spMkLst>
        </pc:spChg>
        <pc:spChg chg="mod">
          <ac:chgData name="Emilie CABROL" userId="f7bdfae0-4bdc-4014-acef-2bd557435658" providerId="ADAL" clId="{4F9C3606-CB7C-4EF1-8C7C-838F2620788B}" dt="2021-04-29T09:48:15.313" v="409" actId="1076"/>
          <ac:spMkLst>
            <pc:docMk/>
            <pc:sldMk cId="1661189779" sldId="289"/>
            <ac:spMk id="206" creationId="{3D75E774-D93C-4627-9F0B-D4D856D2395E}"/>
          </ac:spMkLst>
        </pc:spChg>
        <pc:spChg chg="mod">
          <ac:chgData name="Emilie CABROL" userId="f7bdfae0-4bdc-4014-acef-2bd557435658" providerId="ADAL" clId="{4F9C3606-CB7C-4EF1-8C7C-838F2620788B}" dt="2021-04-29T09:41:56.072" v="276"/>
          <ac:spMkLst>
            <pc:docMk/>
            <pc:sldMk cId="1661189779" sldId="289"/>
            <ac:spMk id="207" creationId="{6CAE7D64-2D31-4092-A189-3B017D48A95C}"/>
          </ac:spMkLst>
        </pc:spChg>
        <pc:spChg chg="mod">
          <ac:chgData name="Emilie CABROL" userId="f7bdfae0-4bdc-4014-acef-2bd557435658" providerId="ADAL" clId="{4F9C3606-CB7C-4EF1-8C7C-838F2620788B}" dt="2021-04-29T09:48:58.927" v="415" actId="14100"/>
          <ac:spMkLst>
            <pc:docMk/>
            <pc:sldMk cId="1661189779" sldId="289"/>
            <ac:spMk id="213" creationId="{CEFD93B5-D700-45CE-8B83-B1E33BFE797A}"/>
          </ac:spMkLst>
        </pc:spChg>
        <pc:spChg chg="mod">
          <ac:chgData name="Emilie CABROL" userId="f7bdfae0-4bdc-4014-acef-2bd557435658" providerId="ADAL" clId="{4F9C3606-CB7C-4EF1-8C7C-838F2620788B}" dt="2021-04-29T09:48:52.330" v="413" actId="14100"/>
          <ac:spMkLst>
            <pc:docMk/>
            <pc:sldMk cId="1661189779" sldId="289"/>
            <ac:spMk id="224" creationId="{D0556E4E-FA46-4CAC-B0F6-1D31A3938629}"/>
          </ac:spMkLst>
        </pc:spChg>
        <pc:spChg chg="mod">
          <ac:chgData name="Emilie CABROL" userId="f7bdfae0-4bdc-4014-acef-2bd557435658" providerId="ADAL" clId="{4F9C3606-CB7C-4EF1-8C7C-838F2620788B}" dt="2021-04-29T09:41:25.408" v="273" actId="1036"/>
          <ac:spMkLst>
            <pc:docMk/>
            <pc:sldMk cId="1661189779" sldId="289"/>
            <ac:spMk id="253"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4" creationId="{00000000-0000-0000-0000-000000000000}"/>
          </ac:spMkLst>
        </pc:spChg>
        <pc:spChg chg="mod">
          <ac:chgData name="Emilie CABROL" userId="f7bdfae0-4bdc-4014-acef-2bd557435658" providerId="ADAL" clId="{4F9C3606-CB7C-4EF1-8C7C-838F2620788B}" dt="2021-04-29T09:41:31.966" v="274" actId="1076"/>
          <ac:spMkLst>
            <pc:docMk/>
            <pc:sldMk cId="1661189779" sldId="289"/>
            <ac:spMk id="256" creationId="{00000000-0000-0000-0000-000000000000}"/>
          </ac:spMkLst>
        </pc:spChg>
        <pc:spChg chg="del mod">
          <ac:chgData name="Emilie CABROL" userId="f7bdfae0-4bdc-4014-acef-2bd557435658" providerId="ADAL" clId="{4F9C3606-CB7C-4EF1-8C7C-838F2620788B}" dt="2021-04-29T09:42:44.068" v="286" actId="478"/>
          <ac:spMkLst>
            <pc:docMk/>
            <pc:sldMk cId="1661189779" sldId="289"/>
            <ac:spMk id="25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9" creationId="{00000000-0000-0000-0000-000000000000}"/>
          </ac:spMkLst>
        </pc:spChg>
        <pc:spChg chg="mod">
          <ac:chgData name="Emilie CABROL" userId="f7bdfae0-4bdc-4014-acef-2bd557435658" providerId="ADAL" clId="{4F9C3606-CB7C-4EF1-8C7C-838F2620788B}" dt="2021-04-29T09:47:37.496" v="405" actId="14100"/>
          <ac:spMkLst>
            <pc:docMk/>
            <pc:sldMk cId="1661189779" sldId="289"/>
            <ac:spMk id="302"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7"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8" creationId="{00000000-0000-0000-0000-000000000000}"/>
          </ac:spMkLst>
        </pc:spChg>
        <pc:spChg chg="mod">
          <ac:chgData name="Emilie CABROL" userId="f7bdfae0-4bdc-4014-acef-2bd557435658" providerId="ADAL" clId="{4F9C3606-CB7C-4EF1-8C7C-838F2620788B}" dt="2021-04-29T09:47:49.174" v="407" actId="14100"/>
          <ac:spMkLst>
            <pc:docMk/>
            <pc:sldMk cId="1661189779" sldId="289"/>
            <ac:spMk id="384" creationId="{00000000-0000-0000-0000-000000000000}"/>
          </ac:spMkLst>
        </pc:spChg>
        <pc:spChg chg="mod">
          <ac:chgData name="Emilie CABROL" userId="f7bdfae0-4bdc-4014-acef-2bd557435658" providerId="ADAL" clId="{4F9C3606-CB7C-4EF1-8C7C-838F2620788B}" dt="2021-04-29T09:41:48.930" v="275"/>
          <ac:spMkLst>
            <pc:docMk/>
            <pc:sldMk cId="1661189779" sldId="289"/>
            <ac:spMk id="390"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391"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7" creationId="{00000000-0000-0000-0000-000000000000}"/>
          </ac:spMkLst>
        </pc:spChg>
        <pc:spChg chg="mod">
          <ac:chgData name="Emilie CABROL" userId="f7bdfae0-4bdc-4014-acef-2bd557435658" providerId="ADAL" clId="{4F9C3606-CB7C-4EF1-8C7C-838F2620788B}" dt="2021-04-29T09:26:54.269" v="147"/>
          <ac:spMkLst>
            <pc:docMk/>
            <pc:sldMk cId="1661189779" sldId="289"/>
            <ac:spMk id="445" creationId="{00000000-0000-0000-0000-000000000000}"/>
          </ac:spMkLst>
        </pc:spChg>
        <pc:spChg chg="mod">
          <ac:chgData name="Emilie CABROL" userId="f7bdfae0-4bdc-4014-acef-2bd557435658" providerId="ADAL" clId="{4F9C3606-CB7C-4EF1-8C7C-838F2620788B}" dt="2021-04-29T09:43:23.994" v="395" actId="1076"/>
          <ac:spMkLst>
            <pc:docMk/>
            <pc:sldMk cId="1661189779" sldId="289"/>
            <ac:spMk id="454"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483" creationId="{00000000-0000-0000-0000-000000000000}"/>
          </ac:spMkLst>
        </pc:spChg>
        <pc:spChg chg="mod">
          <ac:chgData name="Emilie CABROL" userId="f7bdfae0-4bdc-4014-acef-2bd557435658" providerId="ADAL" clId="{4F9C3606-CB7C-4EF1-8C7C-838F2620788B}" dt="2021-04-29T09:48:48.201" v="412" actId="20577"/>
          <ac:spMkLst>
            <pc:docMk/>
            <pc:sldMk cId="1661189779" sldId="289"/>
            <ac:spMk id="490" creationId="{00000000-0000-0000-0000-000000000000}"/>
          </ac:spMkLst>
        </pc:spChg>
        <pc:spChg chg="mod">
          <ac:chgData name="Emilie CABROL" userId="f7bdfae0-4bdc-4014-acef-2bd557435658" providerId="ADAL" clId="{4F9C3606-CB7C-4EF1-8C7C-838F2620788B}" dt="2021-04-29T09:46:02.896" v="401" actId="1035"/>
          <ac:spMkLst>
            <pc:docMk/>
            <pc:sldMk cId="1661189779" sldId="289"/>
            <ac:spMk id="594" creationId="{00000000-0000-0000-0000-000000000000}"/>
          </ac:spMkLst>
        </pc:spChg>
        <pc:grpChg chg="mod">
          <ac:chgData name="Emilie CABROL" userId="f7bdfae0-4bdc-4014-acef-2bd557435658" providerId="ADAL" clId="{4F9C3606-CB7C-4EF1-8C7C-838F2620788B}" dt="2021-04-29T09:41:25.408" v="273" actId="1036"/>
          <ac:grpSpMkLst>
            <pc:docMk/>
            <pc:sldMk cId="1661189779" sldId="289"/>
            <ac:grpSpMk id="5" creationId="{BA0EA282-B4EA-47DF-BE37-B4EDF0A6493C}"/>
          </ac:grpSpMkLst>
        </pc:grpChg>
        <pc:cxnChg chg="mod">
          <ac:chgData name="Emilie CABROL" userId="f7bdfae0-4bdc-4014-acef-2bd557435658" providerId="ADAL" clId="{4F9C3606-CB7C-4EF1-8C7C-838F2620788B}" dt="2021-04-29T09:41:25.408" v="273" actId="1036"/>
          <ac:cxnSpMkLst>
            <pc:docMk/>
            <pc:sldMk cId="1661189779" sldId="289"/>
            <ac:cxnSpMk id="117" creationId="{D6EC1ACA-7DC9-4BCC-B06C-E739832ED1F4}"/>
          </ac:cxnSpMkLst>
        </pc:cxnChg>
        <pc:cxnChg chg="mod">
          <ac:chgData name="Emilie CABROL" userId="f7bdfae0-4bdc-4014-acef-2bd557435658" providerId="ADAL" clId="{4F9C3606-CB7C-4EF1-8C7C-838F2620788B}" dt="2021-04-29T09:41:25.408" v="273" actId="1036"/>
          <ac:cxnSpMkLst>
            <pc:docMk/>
            <pc:sldMk cId="1661189779" sldId="289"/>
            <ac:cxnSpMk id="118" creationId="{578ADDAB-41E3-496D-8AE7-03A2EC2B4291}"/>
          </ac:cxnSpMkLst>
        </pc:cxnChg>
        <pc:cxnChg chg="mod">
          <ac:chgData name="Emilie CABROL" userId="f7bdfae0-4bdc-4014-acef-2bd557435658" providerId="ADAL" clId="{4F9C3606-CB7C-4EF1-8C7C-838F2620788B}" dt="2021-04-29T09:41:25.408" v="273" actId="1036"/>
          <ac:cxnSpMkLst>
            <pc:docMk/>
            <pc:sldMk cId="1661189779" sldId="289"/>
            <ac:cxnSpMk id="119" creationId="{80E400DC-6C89-4AA9-A976-5188DACB777E}"/>
          </ac:cxnSpMkLst>
        </pc:cxnChg>
        <pc:cxnChg chg="mod">
          <ac:chgData name="Emilie CABROL" userId="f7bdfae0-4bdc-4014-acef-2bd557435658" providerId="ADAL" clId="{4F9C3606-CB7C-4EF1-8C7C-838F2620788B}" dt="2021-04-29T09:41:25.408" v="273" actId="1036"/>
          <ac:cxnSpMkLst>
            <pc:docMk/>
            <pc:sldMk cId="1661189779" sldId="289"/>
            <ac:cxnSpMk id="120" creationId="{52F6BC26-6AA3-447D-AA9E-3035AA1E9F64}"/>
          </ac:cxnSpMkLst>
        </pc:cxnChg>
        <pc:cxnChg chg="mod">
          <ac:chgData name="Emilie CABROL" userId="f7bdfae0-4bdc-4014-acef-2bd557435658" providerId="ADAL" clId="{4F9C3606-CB7C-4EF1-8C7C-838F2620788B}" dt="2021-04-29T09:41:25.408" v="273" actId="1036"/>
          <ac:cxnSpMkLst>
            <pc:docMk/>
            <pc:sldMk cId="1661189779" sldId="289"/>
            <ac:cxnSpMk id="121" creationId="{3998BB55-CA81-42DB-A475-5E86ED326B3A}"/>
          </ac:cxnSpMkLst>
        </pc:cxnChg>
        <pc:cxnChg chg="mod">
          <ac:chgData name="Emilie CABROL" userId="f7bdfae0-4bdc-4014-acef-2bd557435658" providerId="ADAL" clId="{4F9C3606-CB7C-4EF1-8C7C-838F2620788B}" dt="2021-04-29T09:41:25.408" v="273" actId="1036"/>
          <ac:cxnSpMkLst>
            <pc:docMk/>
            <pc:sldMk cId="1661189779" sldId="289"/>
            <ac:cxnSpMk id="122" creationId="{3CE11DC1-BE1E-4515-A3B5-13EF097BEE6D}"/>
          </ac:cxnSpMkLst>
        </pc:cxnChg>
        <pc:cxnChg chg="mod">
          <ac:chgData name="Emilie CABROL" userId="f7bdfae0-4bdc-4014-acef-2bd557435658" providerId="ADAL" clId="{4F9C3606-CB7C-4EF1-8C7C-838F2620788B}" dt="2021-04-29T09:41:25.408" v="273" actId="1036"/>
          <ac:cxnSpMkLst>
            <pc:docMk/>
            <pc:sldMk cId="1661189779" sldId="289"/>
            <ac:cxnSpMk id="123" creationId="{1CC363AA-51AB-4897-9E78-9819D32C801B}"/>
          </ac:cxnSpMkLst>
        </pc:cxnChg>
        <pc:cxnChg chg="mod">
          <ac:chgData name="Emilie CABROL" userId="f7bdfae0-4bdc-4014-acef-2bd557435658" providerId="ADAL" clId="{4F9C3606-CB7C-4EF1-8C7C-838F2620788B}" dt="2021-04-29T09:41:25.408" v="273" actId="1036"/>
          <ac:cxnSpMkLst>
            <pc:docMk/>
            <pc:sldMk cId="1661189779" sldId="289"/>
            <ac:cxnSpMk id="124" creationId="{7D18D75E-FC9D-45B1-87F5-92AA9F400EF5}"/>
          </ac:cxnSpMkLst>
        </pc:cxnChg>
        <pc:cxnChg chg="mod">
          <ac:chgData name="Emilie CABROL" userId="f7bdfae0-4bdc-4014-acef-2bd557435658" providerId="ADAL" clId="{4F9C3606-CB7C-4EF1-8C7C-838F2620788B}" dt="2021-04-29T09:41:25.408" v="273" actId="1036"/>
          <ac:cxnSpMkLst>
            <pc:docMk/>
            <pc:sldMk cId="1661189779" sldId="289"/>
            <ac:cxnSpMk id="125" creationId="{C323FA3C-9018-409C-88E4-A33FE65DEE18}"/>
          </ac:cxnSpMkLst>
        </pc:cxnChg>
        <pc:cxnChg chg="mod">
          <ac:chgData name="Emilie CABROL" userId="f7bdfae0-4bdc-4014-acef-2bd557435658" providerId="ADAL" clId="{4F9C3606-CB7C-4EF1-8C7C-838F2620788B}" dt="2021-04-29T09:41:25.408" v="273" actId="1036"/>
          <ac:cxnSpMkLst>
            <pc:docMk/>
            <pc:sldMk cId="1661189779" sldId="289"/>
            <ac:cxnSpMk id="126" creationId="{BF3EE5D1-B063-4EB0-96AC-2544154B0C65}"/>
          </ac:cxnSpMkLst>
        </pc:cxnChg>
        <pc:cxnChg chg="mod">
          <ac:chgData name="Emilie CABROL" userId="f7bdfae0-4bdc-4014-acef-2bd557435658" providerId="ADAL" clId="{4F9C3606-CB7C-4EF1-8C7C-838F2620788B}" dt="2021-04-29T09:41:25.408" v="273" actId="1036"/>
          <ac:cxnSpMkLst>
            <pc:docMk/>
            <pc:sldMk cId="1661189779" sldId="289"/>
            <ac:cxnSpMk id="252"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5"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7"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61"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389"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426" creationId="{00000000-0000-0000-0000-000000000000}"/>
          </ac:cxnSpMkLst>
        </pc:cxnChg>
      </pc:sldChg>
      <pc:sldChg chg="modSp mod">
        <pc:chgData name="Emilie CABROL" userId="f7bdfae0-4bdc-4014-acef-2bd557435658" providerId="ADAL" clId="{4F9C3606-CB7C-4EF1-8C7C-838F2620788B}" dt="2021-04-29T09:40:45.007" v="247" actId="6549"/>
        <pc:sldMkLst>
          <pc:docMk/>
          <pc:sldMk cId="855696796" sldId="290"/>
        </pc:sldMkLst>
        <pc:spChg chg="mod">
          <ac:chgData name="Emilie CABROL" userId="f7bdfae0-4bdc-4014-acef-2bd557435658" providerId="ADAL" clId="{4F9C3606-CB7C-4EF1-8C7C-838F2620788B}" dt="2021-04-29T09:30:47.803" v="167" actId="6549"/>
          <ac:spMkLst>
            <pc:docMk/>
            <pc:sldMk cId="855696796" sldId="290"/>
            <ac:spMk id="11" creationId="{00000000-0000-0000-0000-000000000000}"/>
          </ac:spMkLst>
        </pc:spChg>
        <pc:spChg chg="mod">
          <ac:chgData name="Emilie CABROL" userId="f7bdfae0-4bdc-4014-acef-2bd557435658" providerId="ADAL" clId="{4F9C3606-CB7C-4EF1-8C7C-838F2620788B}" dt="2021-04-29T09:38:49.389" v="236" actId="20577"/>
          <ac:spMkLst>
            <pc:docMk/>
            <pc:sldMk cId="855696796" sldId="290"/>
            <ac:spMk id="12" creationId="{00000000-0000-0000-0000-000000000000}"/>
          </ac:spMkLst>
        </pc:spChg>
        <pc:spChg chg="mod">
          <ac:chgData name="Emilie CABROL" userId="f7bdfae0-4bdc-4014-acef-2bd557435658" providerId="ADAL" clId="{4F9C3606-CB7C-4EF1-8C7C-838F2620788B}" dt="2021-04-29T09:38:35.084" v="234"/>
          <ac:spMkLst>
            <pc:docMk/>
            <pc:sldMk cId="855696796" sldId="290"/>
            <ac:spMk id="16" creationId="{00000000-0000-0000-0000-000000000000}"/>
          </ac:spMkLst>
        </pc:spChg>
        <pc:spChg chg="mod">
          <ac:chgData name="Emilie CABROL" userId="f7bdfae0-4bdc-4014-acef-2bd557435658" providerId="ADAL" clId="{4F9C3606-CB7C-4EF1-8C7C-838F2620788B}" dt="2021-04-29T09:30:55.246" v="174" actId="20577"/>
          <ac:spMkLst>
            <pc:docMk/>
            <pc:sldMk cId="855696796" sldId="290"/>
            <ac:spMk id="17" creationId="{00000000-0000-0000-0000-000000000000}"/>
          </ac:spMkLst>
        </pc:spChg>
        <pc:spChg chg="mod">
          <ac:chgData name="Emilie CABROL" userId="f7bdfae0-4bdc-4014-acef-2bd557435658" providerId="ADAL" clId="{4F9C3606-CB7C-4EF1-8C7C-838F2620788B}" dt="2021-04-29T09:31:11.683" v="177" actId="6549"/>
          <ac:spMkLst>
            <pc:docMk/>
            <pc:sldMk cId="855696796" sldId="290"/>
            <ac:spMk id="18" creationId="{00000000-0000-0000-0000-000000000000}"/>
          </ac:spMkLst>
        </pc:spChg>
        <pc:spChg chg="mod">
          <ac:chgData name="Emilie CABROL" userId="f7bdfae0-4bdc-4014-acef-2bd557435658" providerId="ADAL" clId="{4F9C3606-CB7C-4EF1-8C7C-838F2620788B}" dt="2021-04-29T09:40:45.007" v="247" actId="6549"/>
          <ac:spMkLst>
            <pc:docMk/>
            <pc:sldMk cId="855696796" sldId="290"/>
            <ac:spMk id="20" creationId="{00000000-0000-0000-0000-000000000000}"/>
          </ac:spMkLst>
        </pc:spChg>
        <pc:spChg chg="mod">
          <ac:chgData name="Emilie CABROL" userId="f7bdfae0-4bdc-4014-acef-2bd557435658" providerId="ADAL" clId="{4F9C3606-CB7C-4EF1-8C7C-838F2620788B}" dt="2021-04-29T09:30:36.598" v="164" actId="20577"/>
          <ac:spMkLst>
            <pc:docMk/>
            <pc:sldMk cId="855696796" sldId="290"/>
            <ac:spMk id="24" creationId="{00000000-0000-0000-0000-000000000000}"/>
          </ac:spMkLst>
        </pc:spChg>
        <pc:spChg chg="mod">
          <ac:chgData name="Emilie CABROL" userId="f7bdfae0-4bdc-4014-acef-2bd557435658" providerId="ADAL" clId="{4F9C3606-CB7C-4EF1-8C7C-838F2620788B}" dt="2021-04-29T09:31:04.402" v="175" actId="6549"/>
          <ac:spMkLst>
            <pc:docMk/>
            <pc:sldMk cId="855696796" sldId="290"/>
            <ac:spMk id="25" creationId="{00000000-0000-0000-0000-000000000000}"/>
          </ac:spMkLst>
        </pc:spChg>
        <pc:spChg chg="mod">
          <ac:chgData name="Emilie CABROL" userId="f7bdfae0-4bdc-4014-acef-2bd557435658" providerId="ADAL" clId="{4F9C3606-CB7C-4EF1-8C7C-838F2620788B}" dt="2021-04-29T09:38:35.084" v="234"/>
          <ac:spMkLst>
            <pc:docMk/>
            <pc:sldMk cId="855696796" sldId="290"/>
            <ac:spMk id="37" creationId="{E9FEFF3C-A272-42CF-8E92-4A854C32520A}"/>
          </ac:spMkLst>
        </pc:spChg>
        <pc:spChg chg="mod">
          <ac:chgData name="Emilie CABROL" userId="f7bdfae0-4bdc-4014-acef-2bd557435658" providerId="ADAL" clId="{4F9C3606-CB7C-4EF1-8C7C-838F2620788B}" dt="2021-04-29T09:30:26.895" v="162" actId="1036"/>
          <ac:spMkLst>
            <pc:docMk/>
            <pc:sldMk cId="855696796" sldId="290"/>
            <ac:spMk id="50" creationId="{56FD1347-9D98-483C-9B89-008FA715AC4D}"/>
          </ac:spMkLst>
        </pc:spChg>
        <pc:spChg chg="mod">
          <ac:chgData name="Emilie CABROL" userId="f7bdfae0-4bdc-4014-acef-2bd557435658" providerId="ADAL" clId="{4F9C3606-CB7C-4EF1-8C7C-838F2620788B}" dt="2021-04-29T09:30:26.895" v="162" actId="1036"/>
          <ac:spMkLst>
            <pc:docMk/>
            <pc:sldMk cId="855696796" sldId="290"/>
            <ac:spMk id="52" creationId="{9D392866-E9C5-4A14-BEE7-E23A42974DB1}"/>
          </ac:spMkLst>
        </pc:spChg>
      </pc:sldChg>
      <pc:sldChg chg="modSp mod">
        <pc:chgData name="Emilie CABROL" userId="f7bdfae0-4bdc-4014-acef-2bd557435658" providerId="ADAL" clId="{4F9C3606-CB7C-4EF1-8C7C-838F2620788B}" dt="2021-04-29T09:39:31.079" v="240" actId="20577"/>
        <pc:sldMkLst>
          <pc:docMk/>
          <pc:sldMk cId="976985506" sldId="291"/>
        </pc:sldMkLst>
        <pc:spChg chg="mod">
          <ac:chgData name="Emilie CABROL" userId="f7bdfae0-4bdc-4014-acef-2bd557435658" providerId="ADAL" clId="{4F9C3606-CB7C-4EF1-8C7C-838F2620788B}" dt="2021-04-29T09:38:35.084" v="234"/>
          <ac:spMkLst>
            <pc:docMk/>
            <pc:sldMk cId="976985506" sldId="291"/>
            <ac:spMk id="1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28" creationId="{00000000-0000-0000-0000-000000000000}"/>
          </ac:spMkLst>
        </pc:spChg>
        <pc:spChg chg="mod">
          <ac:chgData name="Emilie CABROL" userId="f7bdfae0-4bdc-4014-acef-2bd557435658" providerId="ADAL" clId="{4F9C3606-CB7C-4EF1-8C7C-838F2620788B}" dt="2021-04-29T09:34:34.812" v="225" actId="20577"/>
          <ac:spMkLst>
            <pc:docMk/>
            <pc:sldMk cId="976985506" sldId="291"/>
            <ac:spMk id="30" creationId="{00000000-0000-0000-0000-000000000000}"/>
          </ac:spMkLst>
        </pc:spChg>
        <pc:spChg chg="mod">
          <ac:chgData name="Emilie CABROL" userId="f7bdfae0-4bdc-4014-acef-2bd557435658" providerId="ADAL" clId="{4F9C3606-CB7C-4EF1-8C7C-838F2620788B}" dt="2021-04-29T09:32:27.852" v="181" actId="20577"/>
          <ac:spMkLst>
            <pc:docMk/>
            <pc:sldMk cId="976985506" sldId="291"/>
            <ac:spMk id="31"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5"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8" creationId="{2EC8589D-F8F6-4730-9D7C-48AE35D36849}"/>
          </ac:spMkLst>
        </pc:spChg>
        <pc:spChg chg="mod">
          <ac:chgData name="Emilie CABROL" userId="f7bdfae0-4bdc-4014-acef-2bd557435658" providerId="ADAL" clId="{4F9C3606-CB7C-4EF1-8C7C-838F2620788B}" dt="2021-04-29T09:38:35.084" v="234"/>
          <ac:spMkLst>
            <pc:docMk/>
            <pc:sldMk cId="976985506" sldId="291"/>
            <ac:spMk id="39" creationId="{00000000-0000-0000-0000-000000000000}"/>
          </ac:spMkLst>
        </pc:spChg>
        <pc:spChg chg="mod">
          <ac:chgData name="Emilie CABROL" userId="f7bdfae0-4bdc-4014-acef-2bd557435658" providerId="ADAL" clId="{4F9C3606-CB7C-4EF1-8C7C-838F2620788B}" dt="2021-04-29T09:38:35.084" v="234"/>
          <ac:spMkLst>
            <pc:docMk/>
            <pc:sldMk cId="976985506" sldId="291"/>
            <ac:spMk id="40" creationId="{00000000-0000-0000-0000-000000000000}"/>
          </ac:spMkLst>
        </pc:spChg>
        <pc:spChg chg="mod">
          <ac:chgData name="Emilie CABROL" userId="f7bdfae0-4bdc-4014-acef-2bd557435658" providerId="ADAL" clId="{4F9C3606-CB7C-4EF1-8C7C-838F2620788B}" dt="2021-04-29T09:39:31.079" v="240" actId="20577"/>
          <ac:spMkLst>
            <pc:docMk/>
            <pc:sldMk cId="976985506" sldId="291"/>
            <ac:spMk id="46" creationId="{0CDFC1D9-1D8E-48C7-97FA-D514F6E34483}"/>
          </ac:spMkLst>
        </pc:spChg>
        <pc:spChg chg="mod">
          <ac:chgData name="Emilie CABROL" userId="f7bdfae0-4bdc-4014-acef-2bd557435658" providerId="ADAL" clId="{4F9C3606-CB7C-4EF1-8C7C-838F2620788B}" dt="2021-04-29T09:26:54.269" v="147"/>
          <ac:spMkLst>
            <pc:docMk/>
            <pc:sldMk cId="976985506" sldId="291"/>
            <ac:spMk id="47" creationId="{9AB0D2EA-B9EB-4B0D-877C-92135E742680}"/>
          </ac:spMkLst>
        </pc:spChg>
      </pc:sldChg>
      <pc:sldChg chg="modSp mod">
        <pc:chgData name="Emilie CABROL" userId="f7bdfae0-4bdc-4014-acef-2bd557435658" providerId="ADAL" clId="{4F9C3606-CB7C-4EF1-8C7C-838F2620788B}" dt="2021-04-29T09:38:35.084" v="234"/>
        <pc:sldMkLst>
          <pc:docMk/>
          <pc:sldMk cId="636261529" sldId="292"/>
        </pc:sldMkLst>
        <pc:spChg chg="mod">
          <ac:chgData name="Emilie CABROL" userId="f7bdfae0-4bdc-4014-acef-2bd557435658" providerId="ADAL" clId="{4F9C3606-CB7C-4EF1-8C7C-838F2620788B}" dt="2021-04-29T09:38:35.084" v="234"/>
          <ac:spMkLst>
            <pc:docMk/>
            <pc:sldMk cId="636261529" sldId="292"/>
            <ac:spMk id="13" creationId="{C8B475E0-6C46-447A-820A-85066BFD6699}"/>
          </ac:spMkLst>
        </pc:spChg>
        <pc:spChg chg="mod">
          <ac:chgData name="Emilie CABROL" userId="f7bdfae0-4bdc-4014-acef-2bd557435658" providerId="ADAL" clId="{4F9C3606-CB7C-4EF1-8C7C-838F2620788B}" dt="2021-04-29T09:38:35.084" v="234"/>
          <ac:spMkLst>
            <pc:docMk/>
            <pc:sldMk cId="636261529" sldId="292"/>
            <ac:spMk id="21" creationId="{00000000-0000-0000-0000-000000000000}"/>
          </ac:spMkLst>
        </pc:spChg>
      </pc:sldChg>
      <pc:sldChg chg="modSp mod">
        <pc:chgData name="Emilie CABROL" userId="f7bdfae0-4bdc-4014-acef-2bd557435658" providerId="ADAL" clId="{4F9C3606-CB7C-4EF1-8C7C-838F2620788B}" dt="2021-04-29T10:13:26.482" v="561" actId="20577"/>
        <pc:sldMkLst>
          <pc:docMk/>
          <pc:sldMk cId="156051235" sldId="294"/>
        </pc:sldMkLst>
        <pc:graphicFrameChg chg="mod modGraphic">
          <ac:chgData name="Emilie CABROL" userId="f7bdfae0-4bdc-4014-acef-2bd557435658" providerId="ADAL" clId="{4F9C3606-CB7C-4EF1-8C7C-838F2620788B}" dt="2021-04-29T10:13:26.482" v="561" actId="20577"/>
          <ac:graphicFrameMkLst>
            <pc:docMk/>
            <pc:sldMk cId="156051235" sldId="294"/>
            <ac:graphicFrameMk id="4" creationId="{00000000-0000-0000-0000-000000000000}"/>
          </ac:graphicFrameMkLst>
        </pc:graphicFrameChg>
      </pc:sldChg>
      <pc:sldChg chg="modSp">
        <pc:chgData name="Emilie CABROL" userId="f7bdfae0-4bdc-4014-acef-2bd557435658" providerId="ADAL" clId="{4F9C3606-CB7C-4EF1-8C7C-838F2620788B}" dt="2021-04-29T09:38:35.084" v="234"/>
        <pc:sldMkLst>
          <pc:docMk/>
          <pc:sldMk cId="557719269" sldId="295"/>
        </pc:sldMkLst>
        <pc:spChg chg="mod">
          <ac:chgData name="Emilie CABROL" userId="f7bdfae0-4bdc-4014-acef-2bd557435658" providerId="ADAL" clId="{4F9C3606-CB7C-4EF1-8C7C-838F2620788B}" dt="2021-04-29T09:38:35.084" v="234"/>
          <ac:spMkLst>
            <pc:docMk/>
            <pc:sldMk cId="557719269" sldId="295"/>
            <ac:spMk id="10" creationId="{53EBCB7B-BD40-4EB9-8171-5040D794FD84}"/>
          </ac:spMkLst>
        </pc:spChg>
      </pc:sldChg>
      <pc:sldChg chg="addSp delSp modSp mod">
        <pc:chgData name="Emilie CABROL" userId="f7bdfae0-4bdc-4014-acef-2bd557435658" providerId="ADAL" clId="{4F9C3606-CB7C-4EF1-8C7C-838F2620788B}" dt="2021-04-29T09:56:44.166" v="538" actId="20577"/>
        <pc:sldMkLst>
          <pc:docMk/>
          <pc:sldMk cId="2270984190" sldId="296"/>
        </pc:sldMkLst>
        <pc:spChg chg="mod">
          <ac:chgData name="Emilie CABROL" userId="f7bdfae0-4bdc-4014-acef-2bd557435658" providerId="ADAL" clId="{4F9C3606-CB7C-4EF1-8C7C-838F2620788B}" dt="2021-04-29T09:50:00.794" v="418" actId="1076"/>
          <ac:spMkLst>
            <pc:docMk/>
            <pc:sldMk cId="2270984190" sldId="296"/>
            <ac:spMk id="24" creationId="{004BC2AE-F69E-49E7-8E93-734070236A68}"/>
          </ac:spMkLst>
        </pc:spChg>
        <pc:spChg chg="add mod">
          <ac:chgData name="Emilie CABROL" userId="f7bdfae0-4bdc-4014-acef-2bd557435658" providerId="ADAL" clId="{4F9C3606-CB7C-4EF1-8C7C-838F2620788B}" dt="2021-04-29T09:50:19.762" v="421" actId="1076"/>
          <ac:spMkLst>
            <pc:docMk/>
            <pc:sldMk cId="2270984190" sldId="296"/>
            <ac:spMk id="25" creationId="{ECFD0EFA-D581-4DE7-8367-B9D6BBDCBF74}"/>
          </ac:spMkLst>
        </pc:spChg>
        <pc:spChg chg="mod">
          <ac:chgData name="Emilie CABROL" userId="f7bdfae0-4bdc-4014-acef-2bd557435658" providerId="ADAL" clId="{4F9C3606-CB7C-4EF1-8C7C-838F2620788B}" dt="2021-04-29T09:54:46.255" v="433" actId="14100"/>
          <ac:spMkLst>
            <pc:docMk/>
            <pc:sldMk cId="2270984190" sldId="296"/>
            <ac:spMk id="30" creationId="{8F8D346E-C5EB-48E0-A8FD-389839B9B940}"/>
          </ac:spMkLst>
        </pc:spChg>
        <pc:spChg chg="mod">
          <ac:chgData name="Emilie CABROL" userId="f7bdfae0-4bdc-4014-acef-2bd557435658" providerId="ADAL" clId="{4F9C3606-CB7C-4EF1-8C7C-838F2620788B}" dt="2021-04-29T09:50:04.613" v="419" actId="14100"/>
          <ac:spMkLst>
            <pc:docMk/>
            <pc:sldMk cId="2270984190" sldId="296"/>
            <ac:spMk id="33" creationId="{B30BADE4-C87A-43C3-85C5-887ED78E62D7}"/>
          </ac:spMkLst>
        </pc:spChg>
        <pc:spChg chg="mod">
          <ac:chgData name="Emilie CABROL" userId="f7bdfae0-4bdc-4014-acef-2bd557435658" providerId="ADAL" clId="{4F9C3606-CB7C-4EF1-8C7C-838F2620788B}" dt="2021-04-29T09:55:48.338" v="449" actId="1076"/>
          <ac:spMkLst>
            <pc:docMk/>
            <pc:sldMk cId="2270984190" sldId="296"/>
            <ac:spMk id="34" creationId="{17A1045C-05AF-45F7-ABD8-D53201400151}"/>
          </ac:spMkLst>
        </pc:spChg>
        <pc:spChg chg="mod">
          <ac:chgData name="Emilie CABROL" userId="f7bdfae0-4bdc-4014-acef-2bd557435658" providerId="ADAL" clId="{4F9C3606-CB7C-4EF1-8C7C-838F2620788B}" dt="2021-04-29T09:39:46.018" v="242" actId="6549"/>
          <ac:spMkLst>
            <pc:docMk/>
            <pc:sldMk cId="2270984190" sldId="296"/>
            <ac:spMk id="35" creationId="{511F7F0E-9A5B-4ED6-B9D3-78E887EC4161}"/>
          </ac:spMkLst>
        </pc:spChg>
        <pc:spChg chg="mod">
          <ac:chgData name="Emilie CABROL" userId="f7bdfae0-4bdc-4014-acef-2bd557435658" providerId="ADAL" clId="{4F9C3606-CB7C-4EF1-8C7C-838F2620788B}" dt="2021-04-29T09:56:34.860" v="537" actId="1036"/>
          <ac:spMkLst>
            <pc:docMk/>
            <pc:sldMk cId="2270984190" sldId="296"/>
            <ac:spMk id="40" creationId="{B427A24A-30E1-4D49-85D1-2CA11658FE1D}"/>
          </ac:spMkLst>
        </pc:spChg>
        <pc:spChg chg="mod">
          <ac:chgData name="Emilie CABROL" userId="f7bdfae0-4bdc-4014-acef-2bd557435658" providerId="ADAL" clId="{4F9C3606-CB7C-4EF1-8C7C-838F2620788B}" dt="2021-04-29T09:50:00.794" v="418" actId="1076"/>
          <ac:spMkLst>
            <pc:docMk/>
            <pc:sldMk cId="2270984190" sldId="296"/>
            <ac:spMk id="44" creationId="{02B97162-132A-4FEA-BEFA-01774A6322A2}"/>
          </ac:spMkLst>
        </pc:spChg>
        <pc:spChg chg="mod">
          <ac:chgData name="Emilie CABROL" userId="f7bdfae0-4bdc-4014-acef-2bd557435658" providerId="ADAL" clId="{4F9C3606-CB7C-4EF1-8C7C-838F2620788B}" dt="2021-04-29T09:50:24.043" v="427" actId="1035"/>
          <ac:spMkLst>
            <pc:docMk/>
            <pc:sldMk cId="2270984190" sldId="296"/>
            <ac:spMk id="45" creationId="{562D8DA7-14C8-45E9-8D6A-50FCAB357DFD}"/>
          </ac:spMkLst>
        </pc:spChg>
        <pc:graphicFrameChg chg="mod">
          <ac:chgData name="Emilie CABROL" userId="f7bdfae0-4bdc-4014-acef-2bd557435658" providerId="ADAL" clId="{4F9C3606-CB7C-4EF1-8C7C-838F2620788B}" dt="2021-04-29T09:56:14.781" v="453" actId="692"/>
          <ac:graphicFrameMkLst>
            <pc:docMk/>
            <pc:sldMk cId="2270984190" sldId="296"/>
            <ac:graphicFrameMk id="28" creationId="{EB6D179D-C8BE-40F4-A553-211FFED4C633}"/>
          </ac:graphicFrameMkLst>
        </pc:graphicFrameChg>
        <pc:graphicFrameChg chg="modGraphic">
          <ac:chgData name="Emilie CABROL" userId="f7bdfae0-4bdc-4014-acef-2bd557435658" providerId="ADAL" clId="{4F9C3606-CB7C-4EF1-8C7C-838F2620788B}" dt="2021-04-29T09:56:44.166" v="538" actId="20577"/>
          <ac:graphicFrameMkLst>
            <pc:docMk/>
            <pc:sldMk cId="2270984190" sldId="296"/>
            <ac:graphicFrameMk id="43" creationId="{2CDB43F7-FA1A-41A0-9754-478B97557FED}"/>
          </ac:graphicFrameMkLst>
        </pc:graphicFrameChg>
        <pc:cxnChg chg="add mod">
          <ac:chgData name="Emilie CABROL" userId="f7bdfae0-4bdc-4014-acef-2bd557435658" providerId="ADAL" clId="{4F9C3606-CB7C-4EF1-8C7C-838F2620788B}" dt="2021-04-29T09:55:33.845" v="445" actId="14100"/>
          <ac:cxnSpMkLst>
            <pc:docMk/>
            <pc:sldMk cId="2270984190" sldId="296"/>
            <ac:cxnSpMk id="3" creationId="{2B1DBB5B-17E6-4C80-8935-701C6F7E4631}"/>
          </ac:cxnSpMkLst>
        </pc:cxnChg>
        <pc:cxnChg chg="del">
          <ac:chgData name="Emilie CABROL" userId="f7bdfae0-4bdc-4014-acef-2bd557435658" providerId="ADAL" clId="{4F9C3606-CB7C-4EF1-8C7C-838F2620788B}" dt="2021-04-29T09:54:48.169" v="434" actId="478"/>
          <ac:cxnSpMkLst>
            <pc:docMk/>
            <pc:sldMk cId="2270984190" sldId="296"/>
            <ac:cxnSpMk id="36" creationId="{798FB245-4AF5-4DF5-B7EF-E2BF09BC0587}"/>
          </ac:cxnSpMkLst>
        </pc:cxnChg>
      </pc:sldChg>
    </pc:docChg>
  </pc:docChgLst>
  <pc:docChgLst>
    <pc:chgData name="Jérémie HAZOUT" userId="534db18a-6189-4ba0-97ee-c84539cc8687" providerId="ADAL" clId="{B83E01A9-5A7A-4B3D-9C85-3427FB6FB112}"/>
    <pc:docChg chg="modSld modMainMaster">
      <pc:chgData name="Jérémie HAZOUT" userId="534db18a-6189-4ba0-97ee-c84539cc8687" providerId="ADAL" clId="{B83E01A9-5A7A-4B3D-9C85-3427FB6FB112}" dt="2021-03-30T16:23:57.754" v="27" actId="1076"/>
      <pc:docMkLst>
        <pc:docMk/>
      </pc:docMkLst>
      <pc:sldChg chg="modSp mod">
        <pc:chgData name="Jérémie HAZOUT" userId="534db18a-6189-4ba0-97ee-c84539cc8687" providerId="ADAL" clId="{B83E01A9-5A7A-4B3D-9C85-3427FB6FB112}" dt="2021-03-30T16:23:57.754" v="27" actId="1076"/>
        <pc:sldMkLst>
          <pc:docMk/>
          <pc:sldMk cId="279835308" sldId="283"/>
        </pc:sldMkLst>
        <pc:spChg chg="mod">
          <ac:chgData name="Jérémie HAZOUT" userId="534db18a-6189-4ba0-97ee-c84539cc8687" providerId="ADAL" clId="{B83E01A9-5A7A-4B3D-9C85-3427FB6FB112}" dt="2021-03-30T16:23:57.754" v="27" actId="1076"/>
          <ac:spMkLst>
            <pc:docMk/>
            <pc:sldMk cId="279835308" sldId="283"/>
            <ac:spMk id="17" creationId="{D89701D0-0490-4B4D-850B-90DE7581095F}"/>
          </ac:spMkLst>
        </pc:spChg>
      </pc:sldChg>
      <pc:sldChg chg="modSp mod">
        <pc:chgData name="Jérémie HAZOUT" userId="534db18a-6189-4ba0-97ee-c84539cc8687" providerId="ADAL" clId="{B83E01A9-5A7A-4B3D-9C85-3427FB6FB112}" dt="2021-03-30T16:23:36.694" v="25" actId="947"/>
        <pc:sldMkLst>
          <pc:docMk/>
          <pc:sldMk cId="855696796" sldId="290"/>
        </pc:sldMkLst>
        <pc:spChg chg="mod">
          <ac:chgData name="Jérémie HAZOUT" userId="534db18a-6189-4ba0-97ee-c84539cc8687" providerId="ADAL" clId="{B83E01A9-5A7A-4B3D-9C85-3427FB6FB112}" dt="2021-03-30T16:23:09.913" v="22" actId="947"/>
          <ac:spMkLst>
            <pc:docMk/>
            <pc:sldMk cId="855696796" sldId="290"/>
            <ac:spMk id="11" creationId="{00000000-0000-0000-0000-000000000000}"/>
          </ac:spMkLst>
        </pc:spChg>
        <pc:spChg chg="mod">
          <ac:chgData name="Jérémie HAZOUT" userId="534db18a-6189-4ba0-97ee-c84539cc8687" providerId="ADAL" clId="{B83E01A9-5A7A-4B3D-9C85-3427FB6FB112}" dt="2021-03-30T16:23:36.694" v="25" actId="947"/>
          <ac:spMkLst>
            <pc:docMk/>
            <pc:sldMk cId="855696796" sldId="290"/>
            <ac:spMk id="16" creationId="{00000000-0000-0000-0000-000000000000}"/>
          </ac:spMkLst>
        </pc:spChg>
        <pc:spChg chg="mod">
          <ac:chgData name="Jérémie HAZOUT" userId="534db18a-6189-4ba0-97ee-c84539cc8687" providerId="ADAL" clId="{B83E01A9-5A7A-4B3D-9C85-3427FB6FB112}" dt="2021-03-30T16:23:21.462" v="23" actId="947"/>
          <ac:spMkLst>
            <pc:docMk/>
            <pc:sldMk cId="855696796" sldId="290"/>
            <ac:spMk id="17" creationId="{00000000-0000-0000-0000-000000000000}"/>
          </ac:spMkLst>
        </pc:spChg>
        <pc:spChg chg="mod">
          <ac:chgData name="Jérémie HAZOUT" userId="534db18a-6189-4ba0-97ee-c84539cc8687" providerId="ADAL" clId="{B83E01A9-5A7A-4B3D-9C85-3427FB6FB112}" dt="2021-03-30T16:23:29.711" v="24" actId="947"/>
          <ac:spMkLst>
            <pc:docMk/>
            <pc:sldMk cId="855696796" sldId="290"/>
            <ac:spMk id="22" creationId="{00000000-0000-0000-0000-000000000000}"/>
          </ac:spMkLst>
        </pc:spChg>
        <pc:spChg chg="mod">
          <ac:chgData name="Jérémie HAZOUT" userId="534db18a-6189-4ba0-97ee-c84539cc8687" providerId="ADAL" clId="{B83E01A9-5A7A-4B3D-9C85-3427FB6FB112}" dt="2021-03-30T16:18:40.555" v="9" actId="2711"/>
          <ac:spMkLst>
            <pc:docMk/>
            <pc:sldMk cId="855696796" sldId="290"/>
            <ac:spMk id="25" creationId="{00000000-0000-0000-0000-000000000000}"/>
          </ac:spMkLst>
        </pc:spChg>
        <pc:spChg chg="mod">
          <ac:chgData name="Jérémie HAZOUT" userId="534db18a-6189-4ba0-97ee-c84539cc8687" providerId="ADAL" clId="{B83E01A9-5A7A-4B3D-9C85-3427FB6FB112}" dt="2021-03-30T16:19:24.206" v="13" actId="947"/>
          <ac:spMkLst>
            <pc:docMk/>
            <pc:sldMk cId="855696796" sldId="290"/>
            <ac:spMk id="37" creationId="{E9FEFF3C-A272-42CF-8E92-4A854C32520A}"/>
          </ac:spMkLst>
        </pc:spChg>
      </pc:sldChg>
      <pc:sldChg chg="modSp mod">
        <pc:chgData name="Jérémie HAZOUT" userId="534db18a-6189-4ba0-97ee-c84539cc8687" providerId="ADAL" clId="{B83E01A9-5A7A-4B3D-9C85-3427FB6FB112}" dt="2021-03-30T16:17:50.036" v="8" actId="14100"/>
        <pc:sldMkLst>
          <pc:docMk/>
          <pc:sldMk cId="976985506" sldId="291"/>
        </pc:sldMkLst>
        <pc:spChg chg="mod">
          <ac:chgData name="Jérémie HAZOUT" userId="534db18a-6189-4ba0-97ee-c84539cc8687" providerId="ADAL" clId="{B83E01A9-5A7A-4B3D-9C85-3427FB6FB112}" dt="2021-03-30T16:17:18.854" v="2" actId="14100"/>
          <ac:spMkLst>
            <pc:docMk/>
            <pc:sldMk cId="976985506" sldId="291"/>
            <ac:spMk id="13"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28"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33" creationId="{00000000-0000-0000-0000-000000000000}"/>
          </ac:spMkLst>
        </pc:spChg>
        <pc:spChg chg="mod">
          <ac:chgData name="Jérémie HAZOUT" userId="534db18a-6189-4ba0-97ee-c84539cc8687" providerId="ADAL" clId="{B83E01A9-5A7A-4B3D-9C85-3427FB6FB112}" dt="2021-03-30T16:17:36.258" v="5" actId="14100"/>
          <ac:spMkLst>
            <pc:docMk/>
            <pc:sldMk cId="976985506" sldId="291"/>
            <ac:spMk id="35" creationId="{00000000-0000-0000-0000-000000000000}"/>
          </ac:spMkLst>
        </pc:spChg>
        <pc:spChg chg="mod">
          <ac:chgData name="Jérémie HAZOUT" userId="534db18a-6189-4ba0-97ee-c84539cc8687" providerId="ADAL" clId="{B83E01A9-5A7A-4B3D-9C85-3427FB6FB112}" dt="2021-03-30T16:17:25.840" v="3" actId="14100"/>
          <ac:spMkLst>
            <pc:docMk/>
            <pc:sldMk cId="976985506" sldId="291"/>
            <ac:spMk id="39" creationId="{00000000-0000-0000-0000-000000000000}"/>
          </ac:spMkLst>
        </pc:spChg>
        <pc:spChg chg="mod">
          <ac:chgData name="Jérémie HAZOUT" userId="534db18a-6189-4ba0-97ee-c84539cc8687" providerId="ADAL" clId="{B83E01A9-5A7A-4B3D-9C85-3427FB6FB112}" dt="2021-03-30T16:17:50.036" v="8" actId="14100"/>
          <ac:spMkLst>
            <pc:docMk/>
            <pc:sldMk cId="976985506" sldId="291"/>
            <ac:spMk id="46" creationId="{0CDFC1D9-1D8E-48C7-97FA-D514F6E34483}"/>
          </ac:spMkLst>
        </pc:spChg>
      </pc:sldChg>
      <pc:sldChg chg="modSp mod">
        <pc:chgData name="Jérémie HAZOUT" userId="534db18a-6189-4ba0-97ee-c84539cc8687" providerId="ADAL" clId="{B83E01A9-5A7A-4B3D-9C85-3427FB6FB112}" dt="2021-03-30T16:16:25.788" v="1" actId="108"/>
        <pc:sldMkLst>
          <pc:docMk/>
          <pc:sldMk cId="2270984190" sldId="296"/>
        </pc:sldMkLst>
        <pc:graphicFrameChg chg="mod modGraphic">
          <ac:chgData name="Jérémie HAZOUT" userId="534db18a-6189-4ba0-97ee-c84539cc8687" providerId="ADAL" clId="{B83E01A9-5A7A-4B3D-9C85-3427FB6FB112}" dt="2021-03-30T16:16:25.788" v="1" actId="108"/>
          <ac:graphicFrameMkLst>
            <pc:docMk/>
            <pc:sldMk cId="2270984190" sldId="296"/>
            <ac:graphicFrameMk id="43" creationId="{2CDB43F7-FA1A-41A0-9754-478B97557FED}"/>
          </ac:graphicFrameMkLst>
        </pc:graphicFrameChg>
      </pc:sldChg>
      <pc:sldMasterChg chg="modSldLayout">
        <pc:chgData name="Jérémie HAZOUT" userId="534db18a-6189-4ba0-97ee-c84539cc8687" providerId="ADAL" clId="{B83E01A9-5A7A-4B3D-9C85-3427FB6FB112}" dt="2021-03-30T16:22:43.890" v="21" actId="113"/>
        <pc:sldMasterMkLst>
          <pc:docMk/>
          <pc:sldMasterMk cId="3591108463" sldId="2147483660"/>
        </pc:sldMasterMkLst>
        <pc:sldLayoutChg chg="modSp">
          <pc:chgData name="Jérémie HAZOUT" userId="534db18a-6189-4ba0-97ee-c84539cc8687" providerId="ADAL" clId="{B83E01A9-5A7A-4B3D-9C85-3427FB6FB112}" dt="2021-03-30T16:22:43.890" v="21" actId="113"/>
          <pc:sldLayoutMkLst>
            <pc:docMk/>
            <pc:sldMasterMk cId="3591108463" sldId="2147483660"/>
            <pc:sldLayoutMk cId="1366258515" sldId="2147483667"/>
          </pc:sldLayoutMkLst>
          <pc:spChg chg="mod">
            <ac:chgData name="Jérémie HAZOUT" userId="534db18a-6189-4ba0-97ee-c84539cc8687" providerId="ADAL" clId="{B83E01A9-5A7A-4B3D-9C85-3427FB6FB112}" dt="2021-03-30T16:22:43.890" v="21" actId="113"/>
            <ac:spMkLst>
              <pc:docMk/>
              <pc:sldMasterMk cId="3591108463" sldId="2147483660"/>
              <pc:sldLayoutMk cId="1366258515" sldId="2147483667"/>
              <ac:spMk id="4" creationId="{00000000-0000-0000-0000-000000000000}"/>
            </ac:spMkLst>
          </pc:spChg>
        </pc:sldLayoutChg>
        <pc:sldLayoutChg chg="modSp">
          <pc:chgData name="Jérémie HAZOUT" userId="534db18a-6189-4ba0-97ee-c84539cc8687" providerId="ADAL" clId="{B83E01A9-5A7A-4B3D-9C85-3427FB6FB112}" dt="2021-03-30T16:22:33.215" v="17" actId="113"/>
          <pc:sldLayoutMkLst>
            <pc:docMk/>
            <pc:sldMasterMk cId="3591108463" sldId="2147483660"/>
            <pc:sldLayoutMk cId="2345448094" sldId="2147483679"/>
          </pc:sldLayoutMkLst>
          <pc:spChg chg="mod">
            <ac:chgData name="Jérémie HAZOUT" userId="534db18a-6189-4ba0-97ee-c84539cc8687" providerId="ADAL" clId="{B83E01A9-5A7A-4B3D-9C85-3427FB6FB112}" dt="2021-03-30T16:22:33.215" v="17" actId="113"/>
            <ac:spMkLst>
              <pc:docMk/>
              <pc:sldMasterMk cId="3591108463" sldId="2147483660"/>
              <pc:sldLayoutMk cId="2345448094" sldId="2147483679"/>
              <ac:spMk id="6" creationId="{00000000-0000-0000-0000-000000000000}"/>
            </ac:spMkLst>
          </pc:spChg>
        </pc:sldLayoutChg>
        <pc:sldLayoutChg chg="modSp">
          <pc:chgData name="Jérémie HAZOUT" userId="534db18a-6189-4ba0-97ee-c84539cc8687" providerId="ADAL" clId="{B83E01A9-5A7A-4B3D-9C85-3427FB6FB112}" dt="2021-03-30T16:19:51.718" v="14" actId="113"/>
          <pc:sldLayoutMkLst>
            <pc:docMk/>
            <pc:sldMasterMk cId="3591108463" sldId="2147483660"/>
            <pc:sldLayoutMk cId="2699518968" sldId="2147483681"/>
          </pc:sldLayoutMkLst>
          <pc:spChg chg="mod">
            <ac:chgData name="Jérémie HAZOUT" userId="534db18a-6189-4ba0-97ee-c84539cc8687" providerId="ADAL" clId="{B83E01A9-5A7A-4B3D-9C85-3427FB6FB112}" dt="2021-03-30T16:19:51.718" v="14" actId="113"/>
            <ac:spMkLst>
              <pc:docMk/>
              <pc:sldMasterMk cId="3591108463" sldId="2147483660"/>
              <pc:sldLayoutMk cId="2699518968" sldId="2147483681"/>
              <ac:spMk id="6" creationId="{00000000-0000-0000-0000-000000000000}"/>
            </ac:spMkLst>
          </pc:spChg>
        </pc:sldLayoutChg>
        <pc:sldLayoutChg chg="modSp">
          <pc:chgData name="Jérémie HAZOUT" userId="534db18a-6189-4ba0-97ee-c84539cc8687" providerId="ADAL" clId="{B83E01A9-5A7A-4B3D-9C85-3427FB6FB112}" dt="2021-03-30T16:22:20.135" v="15" actId="113"/>
          <pc:sldLayoutMkLst>
            <pc:docMk/>
            <pc:sldMasterMk cId="3591108463" sldId="2147483660"/>
            <pc:sldLayoutMk cId="1703885488" sldId="2147483682"/>
          </pc:sldLayoutMkLst>
          <pc:spChg chg="mod">
            <ac:chgData name="Jérémie HAZOUT" userId="534db18a-6189-4ba0-97ee-c84539cc8687" providerId="ADAL" clId="{B83E01A9-5A7A-4B3D-9C85-3427FB6FB112}" dt="2021-03-30T16:22:20.135" v="15" actId="113"/>
            <ac:spMkLst>
              <pc:docMk/>
              <pc:sldMasterMk cId="3591108463" sldId="2147483660"/>
              <pc:sldLayoutMk cId="1703885488" sldId="2147483682"/>
              <ac:spMk id="6" creationId="{00000000-0000-0000-0000-000000000000}"/>
            </ac:spMkLst>
          </pc:spChg>
        </pc:sldLayoutChg>
        <pc:sldLayoutChg chg="modSp">
          <pc:chgData name="Jérémie HAZOUT" userId="534db18a-6189-4ba0-97ee-c84539cc8687" providerId="ADAL" clId="{B83E01A9-5A7A-4B3D-9C85-3427FB6FB112}" dt="2021-03-30T16:22:37.956" v="19" actId="113"/>
          <pc:sldLayoutMkLst>
            <pc:docMk/>
            <pc:sldMasterMk cId="3591108463" sldId="2147483660"/>
            <pc:sldLayoutMk cId="3787086697" sldId="2147483683"/>
          </pc:sldLayoutMkLst>
          <pc:spChg chg="mod">
            <ac:chgData name="Jérémie HAZOUT" userId="534db18a-6189-4ba0-97ee-c84539cc8687" providerId="ADAL" clId="{B83E01A9-5A7A-4B3D-9C85-3427FB6FB112}" dt="2021-03-30T16:22:37.956" v="19" actId="113"/>
            <ac:spMkLst>
              <pc:docMk/>
              <pc:sldMasterMk cId="3591108463" sldId="2147483660"/>
              <pc:sldLayoutMk cId="3787086697" sldId="2147483683"/>
              <ac:spMk id="6" creationId="{00000000-0000-0000-0000-000000000000}"/>
            </ac:spMkLst>
          </pc:spChg>
        </pc:sldLayoutChg>
      </pc:sldMasterChg>
    </pc:docChg>
  </pc:docChgLst>
  <pc:docChgLst>
    <pc:chgData name="Sarah Penon" userId="f9287363-5481-4dda-ba38-6bad67662aad" providerId="ADAL" clId="{8EE81934-0F27-4013-BB0A-32F9DA3AD4F5}"/>
    <pc:docChg chg="undo custSel modSld">
      <pc:chgData name="Sarah Penon" userId="f9287363-5481-4dda-ba38-6bad67662aad" providerId="ADAL" clId="{8EE81934-0F27-4013-BB0A-32F9DA3AD4F5}" dt="2021-04-09T15:23:11.321" v="7"/>
      <pc:docMkLst>
        <pc:docMk/>
      </pc:docMkLst>
      <pc:sldChg chg="addSp modSp mod">
        <pc:chgData name="Sarah Penon" userId="f9287363-5481-4dda-ba38-6bad67662aad" providerId="ADAL" clId="{8EE81934-0F27-4013-BB0A-32F9DA3AD4F5}" dt="2021-04-09T13:35:06.879" v="4" actId="207"/>
        <pc:sldMkLst>
          <pc:docMk/>
          <pc:sldMk cId="279835308" sldId="283"/>
        </pc:sldMkLst>
        <pc:spChg chg="mod">
          <ac:chgData name="Sarah Penon" userId="f9287363-5481-4dda-ba38-6bad67662aad" providerId="ADAL" clId="{8EE81934-0F27-4013-BB0A-32F9DA3AD4F5}" dt="2021-03-31T08:50:10.011" v="0" actId="164"/>
          <ac:spMkLst>
            <pc:docMk/>
            <pc:sldMk cId="279835308" sldId="283"/>
            <ac:spMk id="17" creationId="{D89701D0-0490-4B4D-850B-90DE7581095F}"/>
          </ac:spMkLst>
        </pc:spChg>
        <pc:spChg chg="mod">
          <ac:chgData name="Sarah Penon" userId="f9287363-5481-4dda-ba38-6bad67662aad" providerId="ADAL" clId="{8EE81934-0F27-4013-BB0A-32F9DA3AD4F5}" dt="2021-03-31T08:50:10.011" v="0" actId="164"/>
          <ac:spMkLst>
            <pc:docMk/>
            <pc:sldMk cId="279835308" sldId="283"/>
            <ac:spMk id="18" creationId="{C07004DB-BAE2-47AD-A494-D6CF97BC7130}"/>
          </ac:spMkLst>
        </pc:spChg>
        <pc:spChg chg="mod">
          <ac:chgData name="Sarah Penon" userId="f9287363-5481-4dda-ba38-6bad67662aad" providerId="ADAL" clId="{8EE81934-0F27-4013-BB0A-32F9DA3AD4F5}" dt="2021-04-09T13:35:06.879" v="4" actId="207"/>
          <ac:spMkLst>
            <pc:docMk/>
            <pc:sldMk cId="279835308" sldId="283"/>
            <ac:spMk id="19" creationId="{D7B3579C-2A56-445A-8E57-088A4D50B1C1}"/>
          </ac:spMkLst>
        </pc:spChg>
        <pc:grpChg chg="add mod">
          <ac:chgData name="Sarah Penon" userId="f9287363-5481-4dda-ba38-6bad67662aad" providerId="ADAL" clId="{8EE81934-0F27-4013-BB0A-32F9DA3AD4F5}" dt="2021-03-31T08:50:10.011" v="0" actId="164"/>
          <ac:grpSpMkLst>
            <pc:docMk/>
            <pc:sldMk cId="279835308" sldId="283"/>
            <ac:grpSpMk id="3" creationId="{587776B2-FE0F-476D-B53A-D160ADAAF875}"/>
          </ac:grpSpMkLst>
        </pc:grpChg>
      </pc:sldChg>
      <pc:sldChg chg="modSp">
        <pc:chgData name="Sarah Penon" userId="f9287363-5481-4dda-ba38-6bad67662aad" providerId="ADAL" clId="{8EE81934-0F27-4013-BB0A-32F9DA3AD4F5}" dt="2021-03-31T12:39:37.155" v="1"/>
        <pc:sldMkLst>
          <pc:docMk/>
          <pc:sldMk cId="156051235" sldId="294"/>
        </pc:sldMkLst>
        <pc:graphicFrameChg chg="mod">
          <ac:chgData name="Sarah Penon" userId="f9287363-5481-4dda-ba38-6bad67662aad" providerId="ADAL" clId="{8EE81934-0F27-4013-BB0A-32F9DA3AD4F5}" dt="2021-03-31T12:39:37.155" v="1"/>
          <ac:graphicFrameMkLst>
            <pc:docMk/>
            <pc:sldMk cId="156051235" sldId="294"/>
            <ac:graphicFrameMk id="4" creationId="{00000000-0000-0000-0000-000000000000}"/>
          </ac:graphicFrameMkLst>
        </pc:graphicFrameChg>
      </pc:sldChg>
      <pc:sldChg chg="modSp mod">
        <pc:chgData name="Sarah Penon" userId="f9287363-5481-4dda-ba38-6bad67662aad" providerId="ADAL" clId="{8EE81934-0F27-4013-BB0A-32F9DA3AD4F5}" dt="2021-04-09T15:23:11.321" v="7"/>
        <pc:sldMkLst>
          <pc:docMk/>
          <pc:sldMk cId="2270984190" sldId="296"/>
        </pc:sldMkLst>
        <pc:graphicFrameChg chg="mod modGraphic">
          <ac:chgData name="Sarah Penon" userId="f9287363-5481-4dda-ba38-6bad67662aad" providerId="ADAL" clId="{8EE81934-0F27-4013-BB0A-32F9DA3AD4F5}" dt="2021-04-09T15:23:11.321" v="7"/>
          <ac:graphicFrameMkLst>
            <pc:docMk/>
            <pc:sldMk cId="2270984190" sldId="296"/>
            <ac:graphicFrameMk id="43" creationId="{2CDB43F7-FA1A-41A0-9754-478B97557FED}"/>
          </ac:graphicFrameMkLst>
        </pc:graphicFrameChg>
      </pc:sldChg>
    </pc:docChg>
  </pc:docChgLst>
  <pc:docChgLst>
    <pc:chgData name="Gael DELORME" userId="9f59a7a7-2782-4c60-b9af-876e64d0c584" providerId="ADAL" clId="{FACE5D70-0E45-48DA-B973-E6E635FE768E}"/>
    <pc:docChg chg="undo custSel modSld">
      <pc:chgData name="Gael DELORME" userId="9f59a7a7-2782-4c60-b9af-876e64d0c584" providerId="ADAL" clId="{FACE5D70-0E45-48DA-B973-E6E635FE768E}" dt="2021-09-24T09:45:01.849" v="133" actId="13926"/>
      <pc:docMkLst>
        <pc:docMk/>
      </pc:docMkLst>
      <pc:sldChg chg="modSp mod">
        <pc:chgData name="Gael DELORME" userId="9f59a7a7-2782-4c60-b9af-876e64d0c584" providerId="ADAL" clId="{FACE5D70-0E45-48DA-B973-E6E635FE768E}" dt="2021-09-24T09:42:01.129" v="86" actId="1076"/>
        <pc:sldMkLst>
          <pc:docMk/>
          <pc:sldMk cId="1661189779" sldId="289"/>
        </pc:sldMkLst>
        <pc:spChg chg="mod">
          <ac:chgData name="Gael DELORME" userId="9f59a7a7-2782-4c60-b9af-876e64d0c584" providerId="ADAL" clId="{FACE5D70-0E45-48DA-B973-E6E635FE768E}" dt="2021-09-24T09:41:15.881" v="58" actId="14100"/>
          <ac:spMkLst>
            <pc:docMk/>
            <pc:sldMk cId="1661189779" sldId="289"/>
            <ac:spMk id="3" creationId="{1478F1AF-2882-4937-8CA8-118CA6CA93AC}"/>
          </ac:spMkLst>
        </pc:spChg>
        <pc:spChg chg="mod">
          <ac:chgData name="Gael DELORME" userId="9f59a7a7-2782-4c60-b9af-876e64d0c584" providerId="ADAL" clId="{FACE5D70-0E45-48DA-B973-E6E635FE768E}" dt="2021-09-24T09:39:28.191" v="43" actId="13926"/>
          <ac:spMkLst>
            <pc:docMk/>
            <pc:sldMk cId="1661189779" sldId="289"/>
            <ac:spMk id="108" creationId="{00000000-0000-0000-0000-000000000000}"/>
          </ac:spMkLst>
        </pc:spChg>
        <pc:spChg chg="mod">
          <ac:chgData name="Gael DELORME" userId="9f59a7a7-2782-4c60-b9af-876e64d0c584" providerId="ADAL" clId="{FACE5D70-0E45-48DA-B973-E6E635FE768E}" dt="2021-09-24T09:39:23.913" v="42" actId="13926"/>
          <ac:spMkLst>
            <pc:docMk/>
            <pc:sldMk cId="1661189779" sldId="289"/>
            <ac:spMk id="154" creationId="{00000000-0000-0000-0000-000000000000}"/>
          </ac:spMkLst>
        </pc:spChg>
        <pc:spChg chg="mod">
          <ac:chgData name="Gael DELORME" userId="9f59a7a7-2782-4c60-b9af-876e64d0c584" providerId="ADAL" clId="{FACE5D70-0E45-48DA-B973-E6E635FE768E}" dt="2021-09-24T09:41:46.135" v="78" actId="1035"/>
          <ac:spMkLst>
            <pc:docMk/>
            <pc:sldMk cId="1661189779" sldId="289"/>
            <ac:spMk id="204" creationId="{393E4E49-8B96-4A3D-BFDE-F0AF1B168A28}"/>
          </ac:spMkLst>
        </pc:spChg>
        <pc:spChg chg="mod">
          <ac:chgData name="Gael DELORME" userId="9f59a7a7-2782-4c60-b9af-876e64d0c584" providerId="ADAL" clId="{FACE5D70-0E45-48DA-B973-E6E635FE768E}" dt="2021-09-24T09:41:31.864" v="69" actId="1035"/>
          <ac:spMkLst>
            <pc:docMk/>
            <pc:sldMk cId="1661189779" sldId="289"/>
            <ac:spMk id="213" creationId="{CEFD93B5-D700-45CE-8B83-B1E33BFE797A}"/>
          </ac:spMkLst>
        </pc:spChg>
        <pc:spChg chg="mod">
          <ac:chgData name="Gael DELORME" userId="9f59a7a7-2782-4c60-b9af-876e64d0c584" providerId="ADAL" clId="{FACE5D70-0E45-48DA-B973-E6E635FE768E}" dt="2021-09-24T09:41:31.864" v="69" actId="1035"/>
          <ac:spMkLst>
            <pc:docMk/>
            <pc:sldMk cId="1661189779" sldId="289"/>
            <ac:spMk id="216" creationId="{68C1341B-3D08-4D5D-A9E1-89FB25A2616C}"/>
          </ac:spMkLst>
        </pc:spChg>
        <pc:spChg chg="mod">
          <ac:chgData name="Gael DELORME" userId="9f59a7a7-2782-4c60-b9af-876e64d0c584" providerId="ADAL" clId="{FACE5D70-0E45-48DA-B973-E6E635FE768E}" dt="2021-09-24T09:41:31.864" v="69" actId="1035"/>
          <ac:spMkLst>
            <pc:docMk/>
            <pc:sldMk cId="1661189779" sldId="289"/>
            <ac:spMk id="218" creationId="{3708ABCE-0C38-415B-AC93-3F63CEA0E269}"/>
          </ac:spMkLst>
        </pc:spChg>
        <pc:spChg chg="mod">
          <ac:chgData name="Gael DELORME" userId="9f59a7a7-2782-4c60-b9af-876e64d0c584" providerId="ADAL" clId="{FACE5D70-0E45-48DA-B973-E6E635FE768E}" dt="2021-09-24T09:41:24.994" v="62" actId="1076"/>
          <ac:spMkLst>
            <pc:docMk/>
            <pc:sldMk cId="1661189779" sldId="289"/>
            <ac:spMk id="219" creationId="{948C94B1-C413-4FB3-9C68-BA316C3198E8}"/>
          </ac:spMkLst>
        </pc:spChg>
        <pc:spChg chg="mod">
          <ac:chgData name="Gael DELORME" userId="9f59a7a7-2782-4c60-b9af-876e64d0c584" providerId="ADAL" clId="{FACE5D70-0E45-48DA-B973-E6E635FE768E}" dt="2021-09-24T09:41:31.864" v="69" actId="1035"/>
          <ac:spMkLst>
            <pc:docMk/>
            <pc:sldMk cId="1661189779" sldId="289"/>
            <ac:spMk id="224" creationId="{D0556E4E-FA46-4CAC-B0F6-1D31A3938629}"/>
          </ac:spMkLst>
        </pc:spChg>
        <pc:spChg chg="mod">
          <ac:chgData name="Gael DELORME" userId="9f59a7a7-2782-4c60-b9af-876e64d0c584" providerId="ADAL" clId="{FACE5D70-0E45-48DA-B973-E6E635FE768E}" dt="2021-09-24T09:40:33.881" v="52" actId="13926"/>
          <ac:spMkLst>
            <pc:docMk/>
            <pc:sldMk cId="1661189779" sldId="289"/>
            <ac:spMk id="454" creationId="{00000000-0000-0000-0000-000000000000}"/>
          </ac:spMkLst>
        </pc:spChg>
        <pc:spChg chg="mod">
          <ac:chgData name="Gael DELORME" userId="9f59a7a7-2782-4c60-b9af-876e64d0c584" providerId="ADAL" clId="{FACE5D70-0E45-48DA-B973-E6E635FE768E}" dt="2021-09-24T09:41:55.457" v="79" actId="1076"/>
          <ac:spMkLst>
            <pc:docMk/>
            <pc:sldMk cId="1661189779" sldId="289"/>
            <ac:spMk id="487" creationId="{00000000-0000-0000-0000-000000000000}"/>
          </ac:spMkLst>
        </pc:spChg>
        <pc:spChg chg="mod">
          <ac:chgData name="Gael DELORME" userId="9f59a7a7-2782-4c60-b9af-876e64d0c584" providerId="ADAL" clId="{FACE5D70-0E45-48DA-B973-E6E635FE768E}" dt="2021-09-24T09:42:01.129" v="86" actId="1076"/>
          <ac:spMkLst>
            <pc:docMk/>
            <pc:sldMk cId="1661189779" sldId="289"/>
            <ac:spMk id="490" creationId="{00000000-0000-0000-0000-000000000000}"/>
          </ac:spMkLst>
        </pc:spChg>
        <pc:spChg chg="mod">
          <ac:chgData name="Gael DELORME" userId="9f59a7a7-2782-4c60-b9af-876e64d0c584" providerId="ADAL" clId="{FACE5D70-0E45-48DA-B973-E6E635FE768E}" dt="2021-09-24T09:41:31.864" v="69" actId="1035"/>
          <ac:spMkLst>
            <pc:docMk/>
            <pc:sldMk cId="1661189779" sldId="289"/>
            <ac:spMk id="594" creationId="{00000000-0000-0000-0000-000000000000}"/>
          </ac:spMkLst>
        </pc:spChg>
        <pc:cxnChg chg="mod">
          <ac:chgData name="Gael DELORME" userId="9f59a7a7-2782-4c60-b9af-876e64d0c584" providerId="ADAL" clId="{FACE5D70-0E45-48DA-B973-E6E635FE768E}" dt="2021-09-24T09:40:46.148" v="53" actId="1037"/>
          <ac:cxnSpMkLst>
            <pc:docMk/>
            <pc:sldMk cId="1661189779" sldId="289"/>
            <ac:cxnSpMk id="9" creationId="{C1E4E3DB-21F8-4B17-A1BA-0FC95FDBCDBA}"/>
          </ac:cxnSpMkLst>
        </pc:cxnChg>
        <pc:cxnChg chg="mod">
          <ac:chgData name="Gael DELORME" userId="9f59a7a7-2782-4c60-b9af-876e64d0c584" providerId="ADAL" clId="{FACE5D70-0E45-48DA-B973-E6E635FE768E}" dt="2021-09-24T09:41:31.864" v="69" actId="1035"/>
          <ac:cxnSpMkLst>
            <pc:docMk/>
            <pc:sldMk cId="1661189779" sldId="289"/>
            <ac:cxnSpMk id="217" creationId="{9F20F699-CD02-4ECC-ADBB-BAD460994345}"/>
          </ac:cxnSpMkLst>
        </pc:cxnChg>
        <pc:cxnChg chg="mod">
          <ac:chgData name="Gael DELORME" userId="9f59a7a7-2782-4c60-b9af-876e64d0c584" providerId="ADAL" clId="{FACE5D70-0E45-48DA-B973-E6E635FE768E}" dt="2021-09-24T09:41:31.864" v="69" actId="1035"/>
          <ac:cxnSpMkLst>
            <pc:docMk/>
            <pc:sldMk cId="1661189779" sldId="289"/>
            <ac:cxnSpMk id="222" creationId="{8CE50A06-74BF-4E4F-A8FE-279590C6FA8D}"/>
          </ac:cxnSpMkLst>
        </pc:cxnChg>
        <pc:cxnChg chg="mod">
          <ac:chgData name="Gael DELORME" userId="9f59a7a7-2782-4c60-b9af-876e64d0c584" providerId="ADAL" clId="{FACE5D70-0E45-48DA-B973-E6E635FE768E}" dt="2021-09-24T09:41:38.455" v="71" actId="1035"/>
          <ac:cxnSpMkLst>
            <pc:docMk/>
            <pc:sldMk cId="1661189779" sldId="289"/>
            <ac:cxnSpMk id="485" creationId="{00000000-0000-0000-0000-000000000000}"/>
          </ac:cxnSpMkLst>
        </pc:cxnChg>
        <pc:cxnChg chg="mod">
          <ac:chgData name="Gael DELORME" userId="9f59a7a7-2782-4c60-b9af-876e64d0c584" providerId="ADAL" clId="{FACE5D70-0E45-48DA-B973-E6E635FE768E}" dt="2021-09-24T09:41:58.136" v="85" actId="1035"/>
          <ac:cxnSpMkLst>
            <pc:docMk/>
            <pc:sldMk cId="1661189779" sldId="289"/>
            <ac:cxnSpMk id="488" creationId="{00000000-0000-0000-0000-000000000000}"/>
          </ac:cxnSpMkLst>
        </pc:cxnChg>
        <pc:cxnChg chg="mod">
          <ac:chgData name="Gael DELORME" userId="9f59a7a7-2782-4c60-b9af-876e64d0c584" providerId="ADAL" clId="{FACE5D70-0E45-48DA-B973-E6E635FE768E}" dt="2021-09-24T09:41:46.135" v="78" actId="1035"/>
          <ac:cxnSpMkLst>
            <pc:docMk/>
            <pc:sldMk cId="1661189779" sldId="289"/>
            <ac:cxnSpMk id="492" creationId="{00000000-0000-0000-0000-000000000000}"/>
          </ac:cxnSpMkLst>
        </pc:cxnChg>
      </pc:sldChg>
      <pc:sldChg chg="modSp mod">
        <pc:chgData name="Gael DELORME" userId="9f59a7a7-2782-4c60-b9af-876e64d0c584" providerId="ADAL" clId="{FACE5D70-0E45-48DA-B973-E6E635FE768E}" dt="2021-09-24T09:45:01.849" v="133" actId="13926"/>
        <pc:sldMkLst>
          <pc:docMk/>
          <pc:sldMk cId="855696796" sldId="290"/>
        </pc:sldMkLst>
        <pc:spChg chg="mod">
          <ac:chgData name="Gael DELORME" userId="9f59a7a7-2782-4c60-b9af-876e64d0c584" providerId="ADAL" clId="{FACE5D70-0E45-48DA-B973-E6E635FE768E}" dt="2021-09-24T09:45:01.849" v="133" actId="13926"/>
          <ac:spMkLst>
            <pc:docMk/>
            <pc:sldMk cId="855696796" sldId="290"/>
            <ac:spMk id="12" creationId="{00000000-0000-0000-0000-000000000000}"/>
          </ac:spMkLst>
        </pc:spChg>
        <pc:spChg chg="mod">
          <ac:chgData name="Gael DELORME" userId="9f59a7a7-2782-4c60-b9af-876e64d0c584" providerId="ADAL" clId="{FACE5D70-0E45-48DA-B973-E6E635FE768E}" dt="2021-09-24T09:44:44.483" v="128" actId="13926"/>
          <ac:spMkLst>
            <pc:docMk/>
            <pc:sldMk cId="855696796" sldId="290"/>
            <ac:spMk id="16" creationId="{00000000-0000-0000-0000-000000000000}"/>
          </ac:spMkLst>
        </pc:spChg>
      </pc:sldChg>
      <pc:sldChg chg="modSp mod">
        <pc:chgData name="Gael DELORME" userId="9f59a7a7-2782-4c60-b9af-876e64d0c584" providerId="ADAL" clId="{FACE5D70-0E45-48DA-B973-E6E635FE768E}" dt="2021-09-24T09:44:39.267" v="127" actId="13926"/>
        <pc:sldMkLst>
          <pc:docMk/>
          <pc:sldMk cId="976985506" sldId="291"/>
        </pc:sldMkLst>
        <pc:spChg chg="mod">
          <ac:chgData name="Gael DELORME" userId="9f59a7a7-2782-4c60-b9af-876e64d0c584" providerId="ADAL" clId="{FACE5D70-0E45-48DA-B973-E6E635FE768E}" dt="2021-09-24T09:30:29.546" v="39" actId="13926"/>
          <ac:spMkLst>
            <pc:docMk/>
            <pc:sldMk cId="976985506" sldId="291"/>
            <ac:spMk id="28" creationId="{00000000-0000-0000-0000-000000000000}"/>
          </ac:spMkLst>
        </pc:spChg>
        <pc:spChg chg="mod">
          <ac:chgData name="Gael DELORME" userId="9f59a7a7-2782-4c60-b9af-876e64d0c584" providerId="ADAL" clId="{FACE5D70-0E45-48DA-B973-E6E635FE768E}" dt="2021-09-24T09:44:07.834" v="126" actId="13926"/>
          <ac:spMkLst>
            <pc:docMk/>
            <pc:sldMk cId="976985506" sldId="291"/>
            <ac:spMk id="30" creationId="{00000000-0000-0000-0000-000000000000}"/>
          </ac:spMkLst>
        </pc:spChg>
        <pc:spChg chg="mod">
          <ac:chgData name="Gael DELORME" userId="9f59a7a7-2782-4c60-b9af-876e64d0c584" providerId="ADAL" clId="{FACE5D70-0E45-48DA-B973-E6E635FE768E}" dt="2021-09-24T09:43:55.434" v="121" actId="13926"/>
          <ac:spMkLst>
            <pc:docMk/>
            <pc:sldMk cId="976985506" sldId="291"/>
            <ac:spMk id="31" creationId="{00000000-0000-0000-0000-000000000000}"/>
          </ac:spMkLst>
        </pc:spChg>
        <pc:spChg chg="mod">
          <ac:chgData name="Gael DELORME" userId="9f59a7a7-2782-4c60-b9af-876e64d0c584" providerId="ADAL" clId="{FACE5D70-0E45-48DA-B973-E6E635FE768E}" dt="2021-09-24T09:30:22.517" v="37" actId="13926"/>
          <ac:spMkLst>
            <pc:docMk/>
            <pc:sldMk cId="976985506" sldId="291"/>
            <ac:spMk id="33" creationId="{00000000-0000-0000-0000-000000000000}"/>
          </ac:spMkLst>
        </pc:spChg>
        <pc:spChg chg="mod">
          <ac:chgData name="Gael DELORME" userId="9f59a7a7-2782-4c60-b9af-876e64d0c584" providerId="ADAL" clId="{FACE5D70-0E45-48DA-B973-E6E635FE768E}" dt="2021-09-24T09:30:25.163" v="38" actId="13926"/>
          <ac:spMkLst>
            <pc:docMk/>
            <pc:sldMk cId="976985506" sldId="291"/>
            <ac:spMk id="35" creationId="{00000000-0000-0000-0000-000000000000}"/>
          </ac:spMkLst>
        </pc:spChg>
        <pc:spChg chg="mod">
          <ac:chgData name="Gael DELORME" userId="9f59a7a7-2782-4c60-b9af-876e64d0c584" providerId="ADAL" clId="{FACE5D70-0E45-48DA-B973-E6E635FE768E}" dt="2021-09-24T09:30:32.747" v="40" actId="13926"/>
          <ac:spMkLst>
            <pc:docMk/>
            <pc:sldMk cId="976985506" sldId="291"/>
            <ac:spMk id="39" creationId="{00000000-0000-0000-0000-000000000000}"/>
          </ac:spMkLst>
        </pc:spChg>
        <pc:spChg chg="mod">
          <ac:chgData name="Gael DELORME" userId="9f59a7a7-2782-4c60-b9af-876e64d0c584" providerId="ADAL" clId="{FACE5D70-0E45-48DA-B973-E6E635FE768E}" dt="2021-09-24T09:44:39.267" v="127" actId="13926"/>
          <ac:spMkLst>
            <pc:docMk/>
            <pc:sldMk cId="976985506" sldId="291"/>
            <ac:spMk id="40" creationId="{00000000-0000-0000-0000-000000000000}"/>
          </ac:spMkLst>
        </pc:spChg>
      </pc:sldChg>
      <pc:sldChg chg="modSp mod">
        <pc:chgData name="Gael DELORME" userId="9f59a7a7-2782-4c60-b9af-876e64d0c584" providerId="ADAL" clId="{FACE5D70-0E45-48DA-B973-E6E635FE768E}" dt="2021-09-24T09:43:25.194" v="110" actId="13926"/>
        <pc:sldMkLst>
          <pc:docMk/>
          <pc:sldMk cId="636261529" sldId="292"/>
        </pc:sldMkLst>
        <pc:spChg chg="mod">
          <ac:chgData name="Gael DELORME" userId="9f59a7a7-2782-4c60-b9af-876e64d0c584" providerId="ADAL" clId="{FACE5D70-0E45-48DA-B973-E6E635FE768E}" dt="2021-09-24T09:43:25.194" v="110" actId="13926"/>
          <ac:spMkLst>
            <pc:docMk/>
            <pc:sldMk cId="636261529" sldId="292"/>
            <ac:spMk id="21" creationId="{00000000-0000-0000-0000-000000000000}"/>
          </ac:spMkLst>
        </pc:spChg>
      </pc:sldChg>
      <pc:sldChg chg="modSp mod">
        <pc:chgData name="Gael DELORME" userId="9f59a7a7-2782-4c60-b9af-876e64d0c584" providerId="ADAL" clId="{FACE5D70-0E45-48DA-B973-E6E635FE768E}" dt="2021-09-24T09:30:09.555" v="36" actId="13926"/>
        <pc:sldMkLst>
          <pc:docMk/>
          <pc:sldMk cId="156051235" sldId="294"/>
        </pc:sldMkLst>
        <pc:graphicFrameChg chg="mod modGraphic">
          <ac:chgData name="Gael DELORME" userId="9f59a7a7-2782-4c60-b9af-876e64d0c584" providerId="ADAL" clId="{FACE5D70-0E45-48DA-B973-E6E635FE768E}" dt="2021-09-24T09:30:09.555" v="36" actId="13926"/>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0DF82CF-BA6B-4AC3-8138-683995B30DB6}"/>
    <pc:docChg chg="modSld">
      <pc:chgData name="Emilie CABROL" userId="f7bdfae0-4bdc-4014-acef-2bd557435658" providerId="ADAL" clId="{70DF82CF-BA6B-4AC3-8138-683995B30DB6}" dt="2021-04-21T14:42:21.628" v="1" actId="20577"/>
      <pc:docMkLst>
        <pc:docMk/>
      </pc:docMkLst>
      <pc:sldChg chg="modSp mod">
        <pc:chgData name="Emilie CABROL" userId="f7bdfae0-4bdc-4014-acef-2bd557435658" providerId="ADAL" clId="{70DF82CF-BA6B-4AC3-8138-683995B30DB6}" dt="2021-04-21T14:42:21.628" v="1" actId="20577"/>
        <pc:sldMkLst>
          <pc:docMk/>
          <pc:sldMk cId="557719269" sldId="295"/>
        </pc:sldMkLst>
        <pc:spChg chg="mod">
          <ac:chgData name="Emilie CABROL" userId="f7bdfae0-4bdc-4014-acef-2bd557435658" providerId="ADAL" clId="{70DF82CF-BA6B-4AC3-8138-683995B30DB6}" dt="2021-04-21T14:42:21.628" v="1" actId="20577"/>
          <ac:spMkLst>
            <pc:docMk/>
            <pc:sldMk cId="557719269" sldId="295"/>
            <ac:spMk id="10" creationId="{53EBCB7B-BD40-4EB9-8171-5040D794FD84}"/>
          </ac:spMkLst>
        </pc:spChg>
      </pc:sldChg>
    </pc:docChg>
  </pc:docChgLst>
  <pc:docChgLst>
    <pc:chgData name="Joanna MALESKA" userId="302de620-cdf6-47ba-a16c-565baad9dcf4" providerId="ADAL" clId="{E65A8446-2A49-4152-A133-D30C95B63F01}"/>
    <pc:docChg chg="modSld">
      <pc:chgData name="Joanna MALESKA" userId="302de620-cdf6-47ba-a16c-565baad9dcf4" providerId="ADAL" clId="{E65A8446-2A49-4152-A133-D30C95B63F01}" dt="2022-01-25T11:43:39.531" v="23" actId="20577"/>
      <pc:docMkLst>
        <pc:docMk/>
      </pc:docMkLst>
      <pc:sldChg chg="modSp mod">
        <pc:chgData name="Joanna MALESKA" userId="302de620-cdf6-47ba-a16c-565baad9dcf4" providerId="ADAL" clId="{E65A8446-2A49-4152-A133-D30C95B63F01}" dt="2022-01-25T11:43:39.531" v="23" actId="20577"/>
        <pc:sldMkLst>
          <pc:docMk/>
          <pc:sldMk cId="2270984190" sldId="296"/>
        </pc:sldMkLst>
        <pc:graphicFrameChg chg="modGraphic">
          <ac:chgData name="Joanna MALESKA" userId="302de620-cdf6-47ba-a16c-565baad9dcf4" providerId="ADAL" clId="{E65A8446-2A49-4152-A133-D30C95B63F01}" dt="2022-01-25T11:43:39.531" v="23"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802A777-16BB-4613-BE49-8B8E97DC5D6D}"/>
    <pc:docChg chg="undo redo custSel modSld">
      <pc:chgData name="Emilie CABROL" userId="f7bdfae0-4bdc-4014-acef-2bd557435658" providerId="ADAL" clId="{D802A777-16BB-4613-BE49-8B8E97DC5D6D}" dt="2022-02-21T14:01:09.214" v="1108" actId="13926"/>
      <pc:docMkLst>
        <pc:docMk/>
      </pc:docMkLst>
      <pc:sldChg chg="modSp mod">
        <pc:chgData name="Emilie CABROL" userId="f7bdfae0-4bdc-4014-acef-2bd557435658" providerId="ADAL" clId="{D802A777-16BB-4613-BE49-8B8E97DC5D6D}" dt="2022-02-21T13:00:57.645" v="338" actId="1035"/>
        <pc:sldMkLst>
          <pc:docMk/>
          <pc:sldMk cId="279835308" sldId="283"/>
        </pc:sldMkLst>
        <pc:spChg chg="mod">
          <ac:chgData name="Emilie CABROL" userId="f7bdfae0-4bdc-4014-acef-2bd557435658" providerId="ADAL" clId="{D802A777-16BB-4613-BE49-8B8E97DC5D6D}" dt="2022-02-21T13:00:51.615" v="332" actId="2711"/>
          <ac:spMkLst>
            <pc:docMk/>
            <pc:sldMk cId="279835308" sldId="283"/>
            <ac:spMk id="11" creationId="{73290CB2-9528-4943-8AD5-6AB50C5D02E9}"/>
          </ac:spMkLst>
        </pc:spChg>
        <pc:spChg chg="mod">
          <ac:chgData name="Emilie CABROL" userId="f7bdfae0-4bdc-4014-acef-2bd557435658" providerId="ADAL" clId="{D802A777-16BB-4613-BE49-8B8E97DC5D6D}" dt="2022-02-21T12:04:41.132" v="5"/>
          <ac:spMkLst>
            <pc:docMk/>
            <pc:sldMk cId="279835308" sldId="283"/>
            <ac:spMk id="19" creationId="{D7B3579C-2A56-445A-8E57-088A4D50B1C1}"/>
          </ac:spMkLst>
        </pc:spChg>
        <pc:spChg chg="mod">
          <ac:chgData name="Emilie CABROL" userId="f7bdfae0-4bdc-4014-acef-2bd557435658" providerId="ADAL" clId="{D802A777-16BB-4613-BE49-8B8E97DC5D6D}" dt="2022-02-21T13:00:57.645" v="338" actId="1035"/>
          <ac:spMkLst>
            <pc:docMk/>
            <pc:sldMk cId="279835308" sldId="283"/>
            <ac:spMk id="22" creationId="{2E872C5F-F09D-4D86-BE0C-E12661256623}"/>
          </ac:spMkLst>
        </pc:spChg>
      </pc:sldChg>
      <pc:sldChg chg="modSp mod">
        <pc:chgData name="Emilie CABROL" userId="f7bdfae0-4bdc-4014-acef-2bd557435658" providerId="ADAL" clId="{D802A777-16BB-4613-BE49-8B8E97DC5D6D}" dt="2022-02-21T13:49:18.703" v="848" actId="20577"/>
        <pc:sldMkLst>
          <pc:docMk/>
          <pc:sldMk cId="1661189779" sldId="289"/>
        </pc:sldMkLst>
        <pc:spChg chg="mod">
          <ac:chgData name="Emilie CABROL" userId="f7bdfae0-4bdc-4014-acef-2bd557435658" providerId="ADAL" clId="{D802A777-16BB-4613-BE49-8B8E97DC5D6D}" dt="2022-02-21T13:22:45.851" v="613" actId="207"/>
          <ac:spMkLst>
            <pc:docMk/>
            <pc:sldMk cId="1661189779" sldId="289"/>
            <ac:spMk id="107" creationId="{00000000-0000-0000-0000-000000000000}"/>
          </ac:spMkLst>
        </pc:spChg>
        <pc:spChg chg="mod">
          <ac:chgData name="Emilie CABROL" userId="f7bdfae0-4bdc-4014-acef-2bd557435658" providerId="ADAL" clId="{D802A777-16BB-4613-BE49-8B8E97DC5D6D}" dt="2022-02-21T13:32:25.887" v="717" actId="113"/>
          <ac:spMkLst>
            <pc:docMk/>
            <pc:sldMk cId="1661189779" sldId="289"/>
            <ac:spMk id="108" creationId="{00000000-0000-0000-0000-000000000000}"/>
          </ac:spMkLst>
        </pc:spChg>
        <pc:spChg chg="mod">
          <ac:chgData name="Emilie CABROL" userId="f7bdfae0-4bdc-4014-acef-2bd557435658" providerId="ADAL" clId="{D802A777-16BB-4613-BE49-8B8E97DC5D6D}" dt="2022-02-21T13:34:23.422" v="738" actId="207"/>
          <ac:spMkLst>
            <pc:docMk/>
            <pc:sldMk cId="1661189779" sldId="289"/>
            <ac:spMk id="153" creationId="{00000000-0000-0000-0000-000000000000}"/>
          </ac:spMkLst>
        </pc:spChg>
        <pc:spChg chg="mod">
          <ac:chgData name="Emilie CABROL" userId="f7bdfae0-4bdc-4014-acef-2bd557435658" providerId="ADAL" clId="{D802A777-16BB-4613-BE49-8B8E97DC5D6D}" dt="2022-02-21T13:45:21.286" v="787" actId="6549"/>
          <ac:spMkLst>
            <pc:docMk/>
            <pc:sldMk cId="1661189779" sldId="289"/>
            <ac:spMk id="154" creationId="{00000000-0000-0000-0000-000000000000}"/>
          </ac:spMkLst>
        </pc:spChg>
        <pc:spChg chg="mod">
          <ac:chgData name="Emilie CABROL" userId="f7bdfae0-4bdc-4014-acef-2bd557435658" providerId="ADAL" clId="{D802A777-16BB-4613-BE49-8B8E97DC5D6D}" dt="2022-02-21T12:30:53.499" v="73"/>
          <ac:spMkLst>
            <pc:docMk/>
            <pc:sldMk cId="1661189779" sldId="289"/>
            <ac:spMk id="159" creationId="{2D494B0F-C75D-46DD-83C2-25C980EC9CED}"/>
          </ac:spMkLst>
        </pc:spChg>
        <pc:spChg chg="mod">
          <ac:chgData name="Emilie CABROL" userId="f7bdfae0-4bdc-4014-acef-2bd557435658" providerId="ADAL" clId="{D802A777-16BB-4613-BE49-8B8E97DC5D6D}" dt="2022-02-21T13:22:51.957" v="615" actId="6549"/>
          <ac:spMkLst>
            <pc:docMk/>
            <pc:sldMk cId="1661189779" sldId="289"/>
            <ac:spMk id="161" creationId="{EC45A8DB-28DB-4FE2-9AD8-12B06A3A8027}"/>
          </ac:spMkLst>
        </pc:spChg>
        <pc:spChg chg="mod">
          <ac:chgData name="Emilie CABROL" userId="f7bdfae0-4bdc-4014-acef-2bd557435658" providerId="ADAL" clId="{D802A777-16BB-4613-BE49-8B8E97DC5D6D}" dt="2022-02-21T12:15:27.216" v="33"/>
          <ac:spMkLst>
            <pc:docMk/>
            <pc:sldMk cId="1661189779" sldId="289"/>
            <ac:spMk id="162" creationId="{FA7D12E7-98B7-45C8-8B3F-FF5BEF8EC9B8}"/>
          </ac:spMkLst>
        </pc:spChg>
        <pc:spChg chg="mod">
          <ac:chgData name="Emilie CABROL" userId="f7bdfae0-4bdc-4014-acef-2bd557435658" providerId="ADAL" clId="{D802A777-16BB-4613-BE49-8B8E97DC5D6D}" dt="2022-02-21T13:22:18.282" v="604" actId="20577"/>
          <ac:spMkLst>
            <pc:docMk/>
            <pc:sldMk cId="1661189779" sldId="289"/>
            <ac:spMk id="172" creationId="{1641DEF4-20C2-45AE-9CC0-52C3FF875E60}"/>
          </ac:spMkLst>
        </pc:spChg>
        <pc:spChg chg="mod">
          <ac:chgData name="Emilie CABROL" userId="f7bdfae0-4bdc-4014-acef-2bd557435658" providerId="ADAL" clId="{D802A777-16BB-4613-BE49-8B8E97DC5D6D}" dt="2022-02-21T13:48:22.099" v="838" actId="1035"/>
          <ac:spMkLst>
            <pc:docMk/>
            <pc:sldMk cId="1661189779" sldId="289"/>
            <ac:spMk id="221" creationId="{F9A82A91-F933-4404-AD8E-7ABCEA63FA3D}"/>
          </ac:spMkLst>
        </pc:spChg>
        <pc:spChg chg="mod">
          <ac:chgData name="Emilie CABROL" userId="f7bdfae0-4bdc-4014-acef-2bd557435658" providerId="ADAL" clId="{D802A777-16BB-4613-BE49-8B8E97DC5D6D}" dt="2022-02-21T12:19:54.912" v="40"/>
          <ac:spMkLst>
            <pc:docMk/>
            <pc:sldMk cId="1661189779" sldId="289"/>
            <ac:spMk id="276" creationId="{76A38DCE-B6D7-41CD-9455-CA284B26A71B}"/>
          </ac:spMkLst>
        </pc:spChg>
        <pc:spChg chg="mod">
          <ac:chgData name="Emilie CABROL" userId="f7bdfae0-4bdc-4014-acef-2bd557435658" providerId="ADAL" clId="{D802A777-16BB-4613-BE49-8B8E97DC5D6D}" dt="2022-02-21T13:23:02.412" v="616"/>
          <ac:spMkLst>
            <pc:docMk/>
            <pc:sldMk cId="1661189779" sldId="289"/>
            <ac:spMk id="292" creationId="{0BBFB083-53CD-4B22-BF60-5BF49F1D74E0}"/>
          </ac:spMkLst>
        </pc:spChg>
        <pc:spChg chg="mod">
          <ac:chgData name="Emilie CABROL" userId="f7bdfae0-4bdc-4014-acef-2bd557435658" providerId="ADAL" clId="{D802A777-16BB-4613-BE49-8B8E97DC5D6D}" dt="2022-02-21T13:46:11.831" v="809" actId="13926"/>
          <ac:spMkLst>
            <pc:docMk/>
            <pc:sldMk cId="1661189779" sldId="289"/>
            <ac:spMk id="302" creationId="{00000000-0000-0000-0000-000000000000}"/>
          </ac:spMkLst>
        </pc:spChg>
        <pc:spChg chg="mod">
          <ac:chgData name="Emilie CABROL" userId="f7bdfae0-4bdc-4014-acef-2bd557435658" providerId="ADAL" clId="{D802A777-16BB-4613-BE49-8B8E97DC5D6D}" dt="2022-02-21T12:30:53.499" v="73"/>
          <ac:spMkLst>
            <pc:docMk/>
            <pc:sldMk cId="1661189779" sldId="289"/>
            <ac:spMk id="305" creationId="{A153A390-ED27-4CDA-8B5D-48412A258E99}"/>
          </ac:spMkLst>
        </pc:spChg>
        <pc:spChg chg="mod">
          <ac:chgData name="Emilie CABROL" userId="f7bdfae0-4bdc-4014-acef-2bd557435658" providerId="ADAL" clId="{D802A777-16BB-4613-BE49-8B8E97DC5D6D}" dt="2022-02-21T12:19:54.912" v="40"/>
          <ac:spMkLst>
            <pc:docMk/>
            <pc:sldMk cId="1661189779" sldId="289"/>
            <ac:spMk id="308" creationId="{7598ACD7-19F0-4F3B-9B06-31B6FF15B8C2}"/>
          </ac:spMkLst>
        </pc:spChg>
        <pc:spChg chg="mod">
          <ac:chgData name="Emilie CABROL" userId="f7bdfae0-4bdc-4014-acef-2bd557435658" providerId="ADAL" clId="{D802A777-16BB-4613-BE49-8B8E97DC5D6D}" dt="2022-02-21T12:15:27.216" v="33"/>
          <ac:spMkLst>
            <pc:docMk/>
            <pc:sldMk cId="1661189779" sldId="289"/>
            <ac:spMk id="317" creationId="{C8056DB8-A15C-4854-BD82-179F4E8D35E1}"/>
          </ac:spMkLst>
        </pc:spChg>
        <pc:spChg chg="mod">
          <ac:chgData name="Emilie CABROL" userId="f7bdfae0-4bdc-4014-acef-2bd557435658" providerId="ADAL" clId="{D802A777-16BB-4613-BE49-8B8E97DC5D6D}" dt="2022-02-21T12:19:54.912" v="40"/>
          <ac:spMkLst>
            <pc:docMk/>
            <pc:sldMk cId="1661189779" sldId="289"/>
            <ac:spMk id="337" creationId="{27E4B7A9-3AB3-45DF-8D64-3521E62E76F9}"/>
          </ac:spMkLst>
        </pc:spChg>
        <pc:spChg chg="mod">
          <ac:chgData name="Emilie CABROL" userId="f7bdfae0-4bdc-4014-acef-2bd557435658" providerId="ADAL" clId="{D802A777-16BB-4613-BE49-8B8E97DC5D6D}" dt="2022-02-21T12:25:46.321" v="54"/>
          <ac:spMkLst>
            <pc:docMk/>
            <pc:sldMk cId="1661189779" sldId="289"/>
            <ac:spMk id="342" creationId="{D3BB90B0-E24C-4910-B758-7DE8E4610CE5}"/>
          </ac:spMkLst>
        </pc:spChg>
        <pc:spChg chg="mod">
          <ac:chgData name="Emilie CABROL" userId="f7bdfae0-4bdc-4014-acef-2bd557435658" providerId="ADAL" clId="{D802A777-16BB-4613-BE49-8B8E97DC5D6D}" dt="2022-02-21T13:23:05.340" v="617"/>
          <ac:spMkLst>
            <pc:docMk/>
            <pc:sldMk cId="1661189779" sldId="289"/>
            <ac:spMk id="344" creationId="{58C6A040-5DDD-43D9-81D8-8BE625AB1047}"/>
          </ac:spMkLst>
        </pc:spChg>
        <pc:spChg chg="mod">
          <ac:chgData name="Emilie CABROL" userId="f7bdfae0-4bdc-4014-acef-2bd557435658" providerId="ADAL" clId="{D802A777-16BB-4613-BE49-8B8E97DC5D6D}" dt="2022-02-21T12:30:53.499" v="73"/>
          <ac:spMkLst>
            <pc:docMk/>
            <pc:sldMk cId="1661189779" sldId="289"/>
            <ac:spMk id="357" creationId="{D738CFD3-08AC-485C-904F-B4290F45DBC6}"/>
          </ac:spMkLst>
        </pc:spChg>
        <pc:spChg chg="mod">
          <ac:chgData name="Emilie CABROL" userId="f7bdfae0-4bdc-4014-acef-2bd557435658" providerId="ADAL" clId="{D802A777-16BB-4613-BE49-8B8E97DC5D6D}" dt="2022-02-21T12:30:53.499" v="73"/>
          <ac:spMkLst>
            <pc:docMk/>
            <pc:sldMk cId="1661189779" sldId="289"/>
            <ac:spMk id="360" creationId="{7C0BB693-BD34-4627-95AF-7714B70B5FDD}"/>
          </ac:spMkLst>
        </pc:spChg>
        <pc:spChg chg="mod">
          <ac:chgData name="Emilie CABROL" userId="f7bdfae0-4bdc-4014-acef-2bd557435658" providerId="ADAL" clId="{D802A777-16BB-4613-BE49-8B8E97DC5D6D}" dt="2022-02-21T12:19:54.912" v="40"/>
          <ac:spMkLst>
            <pc:docMk/>
            <pc:sldMk cId="1661189779" sldId="289"/>
            <ac:spMk id="362" creationId="{175928E4-A831-4CCE-B271-C045FE00EA8D}"/>
          </ac:spMkLst>
        </pc:spChg>
        <pc:spChg chg="mod">
          <ac:chgData name="Emilie CABROL" userId="f7bdfae0-4bdc-4014-acef-2bd557435658" providerId="ADAL" clId="{D802A777-16BB-4613-BE49-8B8E97DC5D6D}" dt="2022-02-21T12:15:27.216" v="33"/>
          <ac:spMkLst>
            <pc:docMk/>
            <pc:sldMk cId="1661189779" sldId="289"/>
            <ac:spMk id="367" creationId="{180FB6A6-EEF2-45D9-BD4E-76D65E992E16}"/>
          </ac:spMkLst>
        </pc:spChg>
        <pc:spChg chg="mod">
          <ac:chgData name="Emilie CABROL" userId="f7bdfae0-4bdc-4014-acef-2bd557435658" providerId="ADAL" clId="{D802A777-16BB-4613-BE49-8B8E97DC5D6D}" dt="2022-02-21T13:47:23.872" v="826" actId="207"/>
          <ac:spMkLst>
            <pc:docMk/>
            <pc:sldMk cId="1661189779" sldId="289"/>
            <ac:spMk id="384" creationId="{00000000-0000-0000-0000-000000000000}"/>
          </ac:spMkLst>
        </pc:spChg>
        <pc:spChg chg="mod">
          <ac:chgData name="Emilie CABROL" userId="f7bdfae0-4bdc-4014-acef-2bd557435658" providerId="ADAL" clId="{D802A777-16BB-4613-BE49-8B8E97DC5D6D}" dt="2022-02-21T13:49:18.703" v="848" actId="20577"/>
          <ac:spMkLst>
            <pc:docMk/>
            <pc:sldMk cId="1661189779" sldId="289"/>
            <ac:spMk id="391" creationId="{00000000-0000-0000-0000-000000000000}"/>
          </ac:spMkLst>
        </pc:spChg>
        <pc:spChg chg="mod">
          <ac:chgData name="Emilie CABROL" userId="f7bdfae0-4bdc-4014-acef-2bd557435658" providerId="ADAL" clId="{D802A777-16BB-4613-BE49-8B8E97DC5D6D}" dt="2022-02-21T12:30:53.499" v="73"/>
          <ac:spMkLst>
            <pc:docMk/>
            <pc:sldMk cId="1661189779" sldId="289"/>
            <ac:spMk id="454" creationId="{00000000-0000-0000-0000-000000000000}"/>
          </ac:spMkLst>
        </pc:spChg>
      </pc:sldChg>
      <pc:sldChg chg="modSp mod">
        <pc:chgData name="Emilie CABROL" userId="f7bdfae0-4bdc-4014-acef-2bd557435658" providerId="ADAL" clId="{D802A777-16BB-4613-BE49-8B8E97DC5D6D}" dt="2022-02-21T13:01:16.005" v="343" actId="14100"/>
        <pc:sldMkLst>
          <pc:docMk/>
          <pc:sldMk cId="855696796" sldId="290"/>
        </pc:sldMkLst>
        <pc:spChg chg="mod">
          <ac:chgData name="Emilie CABROL" userId="f7bdfae0-4bdc-4014-acef-2bd557435658" providerId="ADAL" clId="{D802A777-16BB-4613-BE49-8B8E97DC5D6D}" dt="2022-02-21T12:38:34.833" v="163" actId="113"/>
          <ac:spMkLst>
            <pc:docMk/>
            <pc:sldMk cId="855696796" sldId="290"/>
            <ac:spMk id="12" creationId="{00000000-0000-0000-0000-000000000000}"/>
          </ac:spMkLst>
        </pc:spChg>
        <pc:spChg chg="mod">
          <ac:chgData name="Emilie CABROL" userId="f7bdfae0-4bdc-4014-acef-2bd557435658" providerId="ADAL" clId="{D802A777-16BB-4613-BE49-8B8E97DC5D6D}" dt="2022-02-21T12:14:12.724" v="28"/>
          <ac:spMkLst>
            <pc:docMk/>
            <pc:sldMk cId="855696796" sldId="290"/>
            <ac:spMk id="35" creationId="{499EB3A2-55CE-4AF0-810C-90C9CA60DE1C}"/>
          </ac:spMkLst>
        </pc:spChg>
        <pc:spChg chg="mod">
          <ac:chgData name="Emilie CABROL" userId="f7bdfae0-4bdc-4014-acef-2bd557435658" providerId="ADAL" clId="{D802A777-16BB-4613-BE49-8B8E97DC5D6D}" dt="2022-02-21T12:19:54.912" v="40"/>
          <ac:spMkLst>
            <pc:docMk/>
            <pc:sldMk cId="855696796" sldId="290"/>
            <ac:spMk id="36" creationId="{A0AF0D2B-4C3C-4070-84DE-D1E1E23D1A8D}"/>
          </ac:spMkLst>
        </pc:spChg>
        <pc:spChg chg="mod">
          <ac:chgData name="Emilie CABROL" userId="f7bdfae0-4bdc-4014-acef-2bd557435658" providerId="ADAL" clId="{D802A777-16BB-4613-BE49-8B8E97DC5D6D}" dt="2022-02-21T13:01:16.005" v="343" actId="14100"/>
          <ac:spMkLst>
            <pc:docMk/>
            <pc:sldMk cId="855696796" sldId="290"/>
            <ac:spMk id="42" creationId="{C34AD26E-3543-45E9-9DEC-64007A00364A}"/>
          </ac:spMkLst>
        </pc:spChg>
        <pc:spChg chg="mod">
          <ac:chgData name="Emilie CABROL" userId="f7bdfae0-4bdc-4014-acef-2bd557435658" providerId="ADAL" clId="{D802A777-16BB-4613-BE49-8B8E97DC5D6D}" dt="2022-02-21T12:21:49.366" v="42"/>
          <ac:spMkLst>
            <pc:docMk/>
            <pc:sldMk cId="855696796" sldId="290"/>
            <ac:spMk id="60" creationId="{23B8D8D1-D0C5-442B-A52A-4E750DF64E06}"/>
          </ac:spMkLst>
        </pc:spChg>
        <pc:spChg chg="mod">
          <ac:chgData name="Emilie CABROL" userId="f7bdfae0-4bdc-4014-acef-2bd557435658" providerId="ADAL" clId="{D802A777-16BB-4613-BE49-8B8E97DC5D6D}" dt="2022-02-21T12:30:53.499" v="73"/>
          <ac:spMkLst>
            <pc:docMk/>
            <pc:sldMk cId="855696796" sldId="290"/>
            <ac:spMk id="61" creationId="{1B603802-5F34-4AA8-A3E9-A10647C39930}"/>
          </ac:spMkLst>
        </pc:spChg>
        <pc:spChg chg="mod">
          <ac:chgData name="Emilie CABROL" userId="f7bdfae0-4bdc-4014-acef-2bd557435658" providerId="ADAL" clId="{D802A777-16BB-4613-BE49-8B8E97DC5D6D}" dt="2022-02-21T12:25:46.321" v="54"/>
          <ac:spMkLst>
            <pc:docMk/>
            <pc:sldMk cId="855696796" sldId="290"/>
            <ac:spMk id="64" creationId="{99D60BF5-5C8C-4BA5-8001-DE7CC30A83A2}"/>
          </ac:spMkLst>
        </pc:spChg>
        <pc:spChg chg="mod">
          <ac:chgData name="Emilie CABROL" userId="f7bdfae0-4bdc-4014-acef-2bd557435658" providerId="ADAL" clId="{D802A777-16BB-4613-BE49-8B8E97DC5D6D}" dt="2022-02-21T12:19:54.912" v="40"/>
          <ac:spMkLst>
            <pc:docMk/>
            <pc:sldMk cId="855696796" sldId="290"/>
            <ac:spMk id="70" creationId="{23C7DA27-2E04-4FD6-B92E-D4E3C55C79AA}"/>
          </ac:spMkLst>
        </pc:spChg>
        <pc:spChg chg="mod">
          <ac:chgData name="Emilie CABROL" userId="f7bdfae0-4bdc-4014-acef-2bd557435658" providerId="ADAL" clId="{D802A777-16BB-4613-BE49-8B8E97DC5D6D}" dt="2022-02-21T12:19:54.912" v="40"/>
          <ac:spMkLst>
            <pc:docMk/>
            <pc:sldMk cId="855696796" sldId="290"/>
            <ac:spMk id="73" creationId="{44A6CEF3-77AE-4D0C-8201-F1E006D1C4D5}"/>
          </ac:spMkLst>
        </pc:spChg>
        <pc:spChg chg="mod">
          <ac:chgData name="Emilie CABROL" userId="f7bdfae0-4bdc-4014-acef-2bd557435658" providerId="ADAL" clId="{D802A777-16BB-4613-BE49-8B8E97DC5D6D}" dt="2022-02-21T12:25:46.321" v="54"/>
          <ac:spMkLst>
            <pc:docMk/>
            <pc:sldMk cId="855696796" sldId="290"/>
            <ac:spMk id="75" creationId="{87A16765-B6AC-4067-A23B-42AAC9823FC1}"/>
          </ac:spMkLst>
        </pc:spChg>
      </pc:sldChg>
      <pc:sldChg chg="addSp modSp mod">
        <pc:chgData name="Emilie CABROL" userId="f7bdfae0-4bdc-4014-acef-2bd557435658" providerId="ADAL" clId="{D802A777-16BB-4613-BE49-8B8E97DC5D6D}" dt="2022-02-21T13:01:35.043" v="347" actId="113"/>
        <pc:sldMkLst>
          <pc:docMk/>
          <pc:sldMk cId="976985506" sldId="291"/>
        </pc:sldMkLst>
        <pc:spChg chg="add mod">
          <ac:chgData name="Emilie CABROL" userId="f7bdfae0-4bdc-4014-acef-2bd557435658" providerId="ADAL" clId="{D802A777-16BB-4613-BE49-8B8E97DC5D6D}" dt="2022-02-21T12:55:15.921" v="282" actId="208"/>
          <ac:spMkLst>
            <pc:docMk/>
            <pc:sldMk cId="976985506" sldId="291"/>
            <ac:spMk id="2" creationId="{FFAD2DC5-4986-4F67-8BF3-F31B015C7033}"/>
          </ac:spMkLst>
        </pc:spChg>
        <pc:spChg chg="mod">
          <ac:chgData name="Emilie CABROL" userId="f7bdfae0-4bdc-4014-acef-2bd557435658" providerId="ADAL" clId="{D802A777-16BB-4613-BE49-8B8E97DC5D6D}" dt="2022-02-21T12:43:48.918" v="200" actId="20577"/>
          <ac:spMkLst>
            <pc:docMk/>
            <pc:sldMk cId="976985506" sldId="291"/>
            <ac:spMk id="13" creationId="{00000000-0000-0000-0000-000000000000}"/>
          </ac:spMkLst>
        </pc:spChg>
        <pc:spChg chg="mod">
          <ac:chgData name="Emilie CABROL" userId="f7bdfae0-4bdc-4014-acef-2bd557435658" providerId="ADAL" clId="{D802A777-16BB-4613-BE49-8B8E97DC5D6D}" dt="2022-02-21T13:01:26.908" v="345" actId="113"/>
          <ac:spMkLst>
            <pc:docMk/>
            <pc:sldMk cId="976985506" sldId="291"/>
            <ac:spMk id="27" creationId="{00000000-0000-0000-0000-000000000000}"/>
          </ac:spMkLst>
        </pc:spChg>
        <pc:spChg chg="mod">
          <ac:chgData name="Emilie CABROL" userId="f7bdfae0-4bdc-4014-acef-2bd557435658" providerId="ADAL" clId="{D802A777-16BB-4613-BE49-8B8E97DC5D6D}" dt="2022-02-21T12:55:35.397" v="284" actId="207"/>
          <ac:spMkLst>
            <pc:docMk/>
            <pc:sldMk cId="976985506" sldId="291"/>
            <ac:spMk id="28" creationId="{00000000-0000-0000-0000-000000000000}"/>
          </ac:spMkLst>
        </pc:spChg>
        <pc:spChg chg="mod">
          <ac:chgData name="Emilie CABROL" userId="f7bdfae0-4bdc-4014-acef-2bd557435658" providerId="ADAL" clId="{D802A777-16BB-4613-BE49-8B8E97DC5D6D}" dt="2022-02-21T12:52:33.416" v="270" actId="207"/>
          <ac:spMkLst>
            <pc:docMk/>
            <pc:sldMk cId="976985506" sldId="291"/>
            <ac:spMk id="30" creationId="{00000000-0000-0000-0000-000000000000}"/>
          </ac:spMkLst>
        </pc:spChg>
        <pc:spChg chg="mod">
          <ac:chgData name="Emilie CABROL" userId="f7bdfae0-4bdc-4014-acef-2bd557435658" providerId="ADAL" clId="{D802A777-16BB-4613-BE49-8B8E97DC5D6D}" dt="2022-02-21T12:45:11.887" v="217" actId="207"/>
          <ac:spMkLst>
            <pc:docMk/>
            <pc:sldMk cId="976985506" sldId="291"/>
            <ac:spMk id="31" creationId="{00000000-0000-0000-0000-000000000000}"/>
          </ac:spMkLst>
        </pc:spChg>
        <pc:spChg chg="mod">
          <ac:chgData name="Emilie CABROL" userId="f7bdfae0-4bdc-4014-acef-2bd557435658" providerId="ADAL" clId="{D802A777-16BB-4613-BE49-8B8E97DC5D6D}" dt="2022-02-21T12:45:35.479" v="225" actId="207"/>
          <ac:spMkLst>
            <pc:docMk/>
            <pc:sldMk cId="976985506" sldId="291"/>
            <ac:spMk id="33" creationId="{00000000-0000-0000-0000-000000000000}"/>
          </ac:spMkLst>
        </pc:spChg>
        <pc:spChg chg="mod">
          <ac:chgData name="Emilie CABROL" userId="f7bdfae0-4bdc-4014-acef-2bd557435658" providerId="ADAL" clId="{D802A777-16BB-4613-BE49-8B8E97DC5D6D}" dt="2022-02-21T12:49:48.170" v="247" actId="207"/>
          <ac:spMkLst>
            <pc:docMk/>
            <pc:sldMk cId="976985506" sldId="291"/>
            <ac:spMk id="35" creationId="{00000000-0000-0000-0000-000000000000}"/>
          </ac:spMkLst>
        </pc:spChg>
        <pc:spChg chg="mod">
          <ac:chgData name="Emilie CABROL" userId="f7bdfae0-4bdc-4014-acef-2bd557435658" providerId="ADAL" clId="{D802A777-16BB-4613-BE49-8B8E97DC5D6D}" dt="2022-02-21T13:00:35.574" v="330" actId="404"/>
          <ac:spMkLst>
            <pc:docMk/>
            <pc:sldMk cId="976985506" sldId="291"/>
            <ac:spMk id="38" creationId="{2EC8589D-F8F6-4730-9D7C-48AE35D36849}"/>
          </ac:spMkLst>
        </pc:spChg>
        <pc:spChg chg="mod">
          <ac:chgData name="Emilie CABROL" userId="f7bdfae0-4bdc-4014-acef-2bd557435658" providerId="ADAL" clId="{D802A777-16BB-4613-BE49-8B8E97DC5D6D}" dt="2022-02-21T12:57:25.015" v="291" actId="207"/>
          <ac:spMkLst>
            <pc:docMk/>
            <pc:sldMk cId="976985506" sldId="291"/>
            <ac:spMk id="39" creationId="{00000000-0000-0000-0000-000000000000}"/>
          </ac:spMkLst>
        </pc:spChg>
        <pc:spChg chg="mod">
          <ac:chgData name="Emilie CABROL" userId="f7bdfae0-4bdc-4014-acef-2bd557435658" providerId="ADAL" clId="{D802A777-16BB-4613-BE49-8B8E97DC5D6D}" dt="2022-02-21T13:01:35.043" v="347" actId="113"/>
          <ac:spMkLst>
            <pc:docMk/>
            <pc:sldMk cId="976985506" sldId="291"/>
            <ac:spMk id="40" creationId="{00000000-0000-0000-0000-000000000000}"/>
          </ac:spMkLst>
        </pc:spChg>
        <pc:spChg chg="mod">
          <ac:chgData name="Emilie CABROL" userId="f7bdfae0-4bdc-4014-acef-2bd557435658" providerId="ADAL" clId="{D802A777-16BB-4613-BE49-8B8E97DC5D6D}" dt="2022-02-21T12:38:11.559" v="159" actId="13926"/>
          <ac:spMkLst>
            <pc:docMk/>
            <pc:sldMk cId="976985506" sldId="291"/>
            <ac:spMk id="46" creationId="{0CDFC1D9-1D8E-48C7-97FA-D514F6E34483}"/>
          </ac:spMkLst>
        </pc:spChg>
        <pc:spChg chg="mod">
          <ac:chgData name="Emilie CABROL" userId="f7bdfae0-4bdc-4014-acef-2bd557435658" providerId="ADAL" clId="{D802A777-16BB-4613-BE49-8B8E97DC5D6D}" dt="2022-02-21T12:37:47.611" v="156" actId="207"/>
          <ac:spMkLst>
            <pc:docMk/>
            <pc:sldMk cId="976985506" sldId="291"/>
            <ac:spMk id="47" creationId="{9AB0D2EA-B9EB-4B0D-877C-92135E742680}"/>
          </ac:spMkLst>
        </pc:spChg>
      </pc:sldChg>
      <pc:sldChg chg="addSp modSp mod">
        <pc:chgData name="Emilie CABROL" userId="f7bdfae0-4bdc-4014-acef-2bd557435658" providerId="ADAL" clId="{D802A777-16BB-4613-BE49-8B8E97DC5D6D}" dt="2022-02-21T13:21:01.562" v="598" actId="1076"/>
        <pc:sldMkLst>
          <pc:docMk/>
          <pc:sldMk cId="636261529" sldId="292"/>
        </pc:sldMkLst>
        <pc:spChg chg="mod">
          <ac:chgData name="Emilie CABROL" userId="f7bdfae0-4bdc-4014-acef-2bd557435658" providerId="ADAL" clId="{D802A777-16BB-4613-BE49-8B8E97DC5D6D}" dt="2022-02-21T13:20:20.277" v="588" actId="255"/>
          <ac:spMkLst>
            <pc:docMk/>
            <pc:sldMk cId="636261529" sldId="292"/>
            <ac:spMk id="13" creationId="{C8B475E0-6C46-447A-820A-85066BFD6699}"/>
          </ac:spMkLst>
        </pc:spChg>
        <pc:spChg chg="add mod">
          <ac:chgData name="Emilie CABROL" userId="f7bdfae0-4bdc-4014-acef-2bd557435658" providerId="ADAL" clId="{D802A777-16BB-4613-BE49-8B8E97DC5D6D}" dt="2022-02-21T13:21:01.562" v="598" actId="1076"/>
          <ac:spMkLst>
            <pc:docMk/>
            <pc:sldMk cId="636261529" sldId="292"/>
            <ac:spMk id="14" creationId="{500B1B7D-DEE3-4F2F-813A-881D3070263B}"/>
          </ac:spMkLst>
        </pc:spChg>
        <pc:spChg chg="mod">
          <ac:chgData name="Emilie CABROL" userId="f7bdfae0-4bdc-4014-acef-2bd557435658" providerId="ADAL" clId="{D802A777-16BB-4613-BE49-8B8E97DC5D6D}" dt="2022-02-21T13:20:28.648" v="589" actId="21"/>
          <ac:spMkLst>
            <pc:docMk/>
            <pc:sldMk cId="636261529" sldId="292"/>
            <ac:spMk id="21" creationId="{00000000-0000-0000-0000-000000000000}"/>
          </ac:spMkLst>
        </pc:spChg>
      </pc:sldChg>
      <pc:sldChg chg="modSp mod">
        <pc:chgData name="Emilie CABROL" userId="f7bdfae0-4bdc-4014-acef-2bd557435658" providerId="ADAL" clId="{D802A777-16BB-4613-BE49-8B8E97DC5D6D}" dt="2022-02-21T14:00:48.414" v="1107" actId="207"/>
        <pc:sldMkLst>
          <pc:docMk/>
          <pc:sldMk cId="156051235" sldId="294"/>
        </pc:sldMkLst>
        <pc:spChg chg="mod">
          <ac:chgData name="Emilie CABROL" userId="f7bdfae0-4bdc-4014-acef-2bd557435658" providerId="ADAL" clId="{D802A777-16BB-4613-BE49-8B8E97DC5D6D}" dt="2022-02-21T14:00:37.653" v="1100" actId="1035"/>
          <ac:spMkLst>
            <pc:docMk/>
            <pc:sldMk cId="156051235" sldId="294"/>
            <ac:spMk id="10" creationId="{D0C6C043-A5D3-424F-8A1F-2732711933BF}"/>
          </ac:spMkLst>
        </pc:spChg>
        <pc:spChg chg="mod">
          <ac:chgData name="Emilie CABROL" userId="f7bdfae0-4bdc-4014-acef-2bd557435658" providerId="ADAL" clId="{D802A777-16BB-4613-BE49-8B8E97DC5D6D}" dt="2022-02-21T14:00:48.414" v="1107" actId="207"/>
          <ac:spMkLst>
            <pc:docMk/>
            <pc:sldMk cId="156051235" sldId="294"/>
            <ac:spMk id="15" creationId="{04574FD7-E7A7-49BA-850D-4D0C77315EFA}"/>
          </ac:spMkLst>
        </pc:spChg>
        <pc:graphicFrameChg chg="mod modGraphic">
          <ac:chgData name="Emilie CABROL" userId="f7bdfae0-4bdc-4014-acef-2bd557435658" providerId="ADAL" clId="{D802A777-16BB-4613-BE49-8B8E97DC5D6D}" dt="2022-02-21T14:00:08.987" v="1094" actId="6549"/>
          <ac:graphicFrameMkLst>
            <pc:docMk/>
            <pc:sldMk cId="156051235" sldId="294"/>
            <ac:graphicFrameMk id="4" creationId="{00000000-0000-0000-0000-000000000000}"/>
          </ac:graphicFrameMkLst>
        </pc:graphicFrameChg>
      </pc:sldChg>
      <pc:sldChg chg="modSp mod">
        <pc:chgData name="Emilie CABROL" userId="f7bdfae0-4bdc-4014-acef-2bd557435658" providerId="ADAL" clId="{D802A777-16BB-4613-BE49-8B8E97DC5D6D}" dt="2022-02-21T14:01:09.214" v="1108" actId="13926"/>
        <pc:sldMkLst>
          <pc:docMk/>
          <pc:sldMk cId="557719269" sldId="295"/>
        </pc:sldMkLst>
        <pc:spChg chg="mod">
          <ac:chgData name="Emilie CABROL" userId="f7bdfae0-4bdc-4014-acef-2bd557435658" providerId="ADAL" clId="{D802A777-16BB-4613-BE49-8B8E97DC5D6D}" dt="2022-02-21T14:01:09.214" v="1108" actId="13926"/>
          <ac:spMkLst>
            <pc:docMk/>
            <pc:sldMk cId="557719269" sldId="295"/>
            <ac:spMk id="16" creationId="{38441194-9947-4D4B-82F2-F50428751A16}"/>
          </ac:spMkLst>
        </pc:spChg>
      </pc:sldChg>
      <pc:sldChg chg="addSp delSp modSp mod">
        <pc:chgData name="Emilie CABROL" userId="f7bdfae0-4bdc-4014-acef-2bd557435658" providerId="ADAL" clId="{D802A777-16BB-4613-BE49-8B8E97DC5D6D}" dt="2022-02-21T13:54:30.163" v="988" actId="1035"/>
        <pc:sldMkLst>
          <pc:docMk/>
          <pc:sldMk cId="2270984190" sldId="296"/>
        </pc:sldMkLst>
        <pc:spChg chg="mod">
          <ac:chgData name="Emilie CABROL" userId="f7bdfae0-4bdc-4014-acef-2bd557435658" providerId="ADAL" clId="{D802A777-16BB-4613-BE49-8B8E97DC5D6D}" dt="2022-02-21T13:54:21.608" v="965" actId="1035"/>
          <ac:spMkLst>
            <pc:docMk/>
            <pc:sldMk cId="2270984190" sldId="296"/>
            <ac:spMk id="22" creationId="{701D620D-669D-4B40-BAA8-AA424E10C916}"/>
          </ac:spMkLst>
        </pc:spChg>
        <pc:spChg chg="mod">
          <ac:chgData name="Emilie CABROL" userId="f7bdfae0-4bdc-4014-acef-2bd557435658" providerId="ADAL" clId="{D802A777-16BB-4613-BE49-8B8E97DC5D6D}" dt="2022-02-21T13:52:38.165" v="917" actId="1035"/>
          <ac:spMkLst>
            <pc:docMk/>
            <pc:sldMk cId="2270984190" sldId="296"/>
            <ac:spMk id="24" creationId="{004BC2AE-F69E-49E7-8E93-734070236A68}"/>
          </ac:spMkLst>
        </pc:spChg>
        <pc:spChg chg="mod">
          <ac:chgData name="Emilie CABROL" userId="f7bdfae0-4bdc-4014-acef-2bd557435658" providerId="ADAL" clId="{D802A777-16BB-4613-BE49-8B8E97DC5D6D}" dt="2022-02-21T13:54:17.957" v="956" actId="1035"/>
          <ac:spMkLst>
            <pc:docMk/>
            <pc:sldMk cId="2270984190" sldId="296"/>
            <ac:spMk id="26" creationId="{4E53603C-25EE-42EB-A24F-E7F4E147EE9B}"/>
          </ac:spMkLst>
        </pc:spChg>
        <pc:spChg chg="mod">
          <ac:chgData name="Emilie CABROL" userId="f7bdfae0-4bdc-4014-acef-2bd557435658" providerId="ADAL" clId="{D802A777-16BB-4613-BE49-8B8E97DC5D6D}" dt="2022-02-21T12:14:12.724" v="28"/>
          <ac:spMkLst>
            <pc:docMk/>
            <pc:sldMk cId="2270984190" sldId="296"/>
            <ac:spMk id="27" creationId="{18E9FF5A-5B3F-47C9-9234-27416A76CCD7}"/>
          </ac:spMkLst>
        </pc:spChg>
        <pc:spChg chg="mod">
          <ac:chgData name="Emilie CABROL" userId="f7bdfae0-4bdc-4014-acef-2bd557435658" providerId="ADAL" clId="{D802A777-16BB-4613-BE49-8B8E97DC5D6D}" dt="2022-02-21T13:50:28.837" v="865" actId="1038"/>
          <ac:spMkLst>
            <pc:docMk/>
            <pc:sldMk cId="2270984190" sldId="296"/>
            <ac:spMk id="30" creationId="{E5B478EA-CE5A-47F1-997A-91E8518371E7}"/>
          </ac:spMkLst>
        </pc:spChg>
        <pc:spChg chg="del mod">
          <ac:chgData name="Emilie CABROL" userId="f7bdfae0-4bdc-4014-acef-2bd557435658" providerId="ADAL" clId="{D802A777-16BB-4613-BE49-8B8E97DC5D6D}" dt="2022-02-21T13:54:07.293" v="947" actId="478"/>
          <ac:spMkLst>
            <pc:docMk/>
            <pc:sldMk cId="2270984190" sldId="296"/>
            <ac:spMk id="31" creationId="{E2E88C67-E99A-4E6E-A553-67C8ABCDDE02}"/>
          </ac:spMkLst>
        </pc:spChg>
        <pc:spChg chg="add mod">
          <ac:chgData name="Emilie CABROL" userId="f7bdfae0-4bdc-4014-acef-2bd557435658" providerId="ADAL" clId="{D802A777-16BB-4613-BE49-8B8E97DC5D6D}" dt="2022-02-21T13:54:25.997" v="983" actId="1036"/>
          <ac:spMkLst>
            <pc:docMk/>
            <pc:sldMk cId="2270984190" sldId="296"/>
            <ac:spMk id="32" creationId="{D4156EC4-4416-4A07-A8F8-EF43932C539D}"/>
          </ac:spMkLst>
        </pc:spChg>
        <pc:spChg chg="mod">
          <ac:chgData name="Emilie CABROL" userId="f7bdfae0-4bdc-4014-acef-2bd557435658" providerId="ADAL" clId="{D802A777-16BB-4613-BE49-8B8E97DC5D6D}" dt="2022-02-21T13:52:52.410" v="928" actId="1036"/>
          <ac:spMkLst>
            <pc:docMk/>
            <pc:sldMk cId="2270984190" sldId="296"/>
            <ac:spMk id="43" creationId="{D505819F-58F8-463C-A04A-1A00E3741C3A}"/>
          </ac:spMkLst>
        </pc:spChg>
        <pc:spChg chg="mod">
          <ac:chgData name="Emilie CABROL" userId="f7bdfae0-4bdc-4014-acef-2bd557435658" providerId="ADAL" clId="{D802A777-16BB-4613-BE49-8B8E97DC5D6D}" dt="2022-02-21T13:53:00.087" v="930" actId="1036"/>
          <ac:spMkLst>
            <pc:docMk/>
            <pc:sldMk cId="2270984190" sldId="296"/>
            <ac:spMk id="44" creationId="{02B97162-132A-4FEA-BEFA-01774A6322A2}"/>
          </ac:spMkLst>
        </pc:spChg>
        <pc:spChg chg="mod">
          <ac:chgData name="Emilie CABROL" userId="f7bdfae0-4bdc-4014-acef-2bd557435658" providerId="ADAL" clId="{D802A777-16BB-4613-BE49-8B8E97DC5D6D}" dt="2022-02-21T13:53:37.454" v="936" actId="403"/>
          <ac:spMkLst>
            <pc:docMk/>
            <pc:sldMk cId="2270984190" sldId="296"/>
            <ac:spMk id="45" creationId="{CFC9D741-762E-40FB-9EE6-DA6D7E2F35A8}"/>
          </ac:spMkLst>
        </pc:spChg>
        <pc:spChg chg="mod">
          <ac:chgData name="Emilie CABROL" userId="f7bdfae0-4bdc-4014-acef-2bd557435658" providerId="ADAL" clId="{D802A777-16BB-4613-BE49-8B8E97DC5D6D}" dt="2022-02-21T13:52:31.208" v="916" actId="552"/>
          <ac:spMkLst>
            <pc:docMk/>
            <pc:sldMk cId="2270984190" sldId="296"/>
            <ac:spMk id="47" creationId="{13BF4E80-44F8-43D2-BBB7-A5F2EDD7E46C}"/>
          </ac:spMkLst>
        </pc:spChg>
        <pc:spChg chg="del mod">
          <ac:chgData name="Emilie CABROL" userId="f7bdfae0-4bdc-4014-acef-2bd557435658" providerId="ADAL" clId="{D802A777-16BB-4613-BE49-8B8E97DC5D6D}" dt="2022-02-21T13:53:33.240" v="934" actId="478"/>
          <ac:spMkLst>
            <pc:docMk/>
            <pc:sldMk cId="2270984190" sldId="296"/>
            <ac:spMk id="48" creationId="{8E14FD6A-E48A-4DB9-8413-BD6D14B517C2}"/>
          </ac:spMkLst>
        </pc:spChg>
        <pc:spChg chg="mod">
          <ac:chgData name="Emilie CABROL" userId="f7bdfae0-4bdc-4014-acef-2bd557435658" providerId="ADAL" clId="{D802A777-16BB-4613-BE49-8B8E97DC5D6D}" dt="2022-02-21T13:54:30.163" v="988" actId="1035"/>
          <ac:spMkLst>
            <pc:docMk/>
            <pc:sldMk cId="2270984190" sldId="296"/>
            <ac:spMk id="53" creationId="{6B02F702-0AAC-40DD-9060-F80E96F57A8A}"/>
          </ac:spMkLst>
        </pc:spChg>
        <pc:spChg chg="mod">
          <ac:chgData name="Emilie CABROL" userId="f7bdfae0-4bdc-4014-acef-2bd557435658" providerId="ADAL" clId="{D802A777-16BB-4613-BE49-8B8E97DC5D6D}" dt="2022-02-21T13:54:30.163" v="988" actId="1035"/>
          <ac:spMkLst>
            <pc:docMk/>
            <pc:sldMk cId="2270984190" sldId="296"/>
            <ac:spMk id="54" creationId="{AFF18E7B-4C44-4D24-B2B2-A05DA4256DA0}"/>
          </ac:spMkLst>
        </pc:spChg>
        <pc:spChg chg="del">
          <ac:chgData name="Emilie CABROL" userId="f7bdfae0-4bdc-4014-acef-2bd557435658" providerId="ADAL" clId="{D802A777-16BB-4613-BE49-8B8E97DC5D6D}" dt="2022-02-21T13:53:34.891" v="935" actId="478"/>
          <ac:spMkLst>
            <pc:docMk/>
            <pc:sldMk cId="2270984190" sldId="296"/>
            <ac:spMk id="55" creationId="{1E352215-935E-4F7D-8FB4-B0E656A326C7}"/>
          </ac:spMkLst>
        </pc:spChg>
        <pc:spChg chg="del mod">
          <ac:chgData name="Emilie CABROL" userId="f7bdfae0-4bdc-4014-acef-2bd557435658" providerId="ADAL" clId="{D802A777-16BB-4613-BE49-8B8E97DC5D6D}" dt="2022-02-21T13:51:51.298" v="910" actId="478"/>
          <ac:spMkLst>
            <pc:docMk/>
            <pc:sldMk cId="2270984190" sldId="296"/>
            <ac:spMk id="56" creationId="{C73F234C-DF61-4A45-98CB-6996C22A68E6}"/>
          </ac:spMkLst>
        </pc:spChg>
        <pc:spChg chg="mod">
          <ac:chgData name="Emilie CABROL" userId="f7bdfae0-4bdc-4014-acef-2bd557435658" providerId="ADAL" clId="{D802A777-16BB-4613-BE49-8B8E97DC5D6D}" dt="2022-02-21T12:14:12.724" v="28"/>
          <ac:spMkLst>
            <pc:docMk/>
            <pc:sldMk cId="2270984190" sldId="296"/>
            <ac:spMk id="59" creationId="{5BDC3C2F-E4E4-4D0F-BC92-5A4900857CBC}"/>
          </ac:spMkLst>
        </pc:spChg>
        <pc:spChg chg="mod">
          <ac:chgData name="Emilie CABROL" userId="f7bdfae0-4bdc-4014-acef-2bd557435658" providerId="ADAL" clId="{D802A777-16BB-4613-BE49-8B8E97DC5D6D}" dt="2022-02-21T12:14:12.724" v="28"/>
          <ac:spMkLst>
            <pc:docMk/>
            <pc:sldMk cId="2270984190" sldId="296"/>
            <ac:spMk id="60" creationId="{B60BB755-5ECA-49F9-85C4-7C738A47ECBF}"/>
          </ac:spMkLst>
        </pc:spChg>
        <pc:spChg chg="mod">
          <ac:chgData name="Emilie CABROL" userId="f7bdfae0-4bdc-4014-acef-2bd557435658" providerId="ADAL" clId="{D802A777-16BB-4613-BE49-8B8E97DC5D6D}" dt="2022-02-21T12:14:12.724" v="28"/>
          <ac:spMkLst>
            <pc:docMk/>
            <pc:sldMk cId="2270984190" sldId="296"/>
            <ac:spMk id="61" creationId="{7FA704CC-83EF-4728-98DB-5BFDEB036E9B}"/>
          </ac:spMkLst>
        </pc:spChg>
        <pc:spChg chg="mod">
          <ac:chgData name="Emilie CABROL" userId="f7bdfae0-4bdc-4014-acef-2bd557435658" providerId="ADAL" clId="{D802A777-16BB-4613-BE49-8B8E97DC5D6D}" dt="2022-02-21T12:14:12.724" v="28"/>
          <ac:spMkLst>
            <pc:docMk/>
            <pc:sldMk cId="2270984190" sldId="296"/>
            <ac:spMk id="65" creationId="{5BB3A8CF-7DFD-433C-8F53-1C2DFECCD2CD}"/>
          </ac:spMkLst>
        </pc:spChg>
        <pc:grpChg chg="del mod">
          <ac:chgData name="Emilie CABROL" userId="f7bdfae0-4bdc-4014-acef-2bd557435658" providerId="ADAL" clId="{D802A777-16BB-4613-BE49-8B8E97DC5D6D}" dt="2022-02-21T13:51:48.711" v="909" actId="478"/>
          <ac:grpSpMkLst>
            <pc:docMk/>
            <pc:sldMk cId="2270984190" sldId="296"/>
            <ac:grpSpMk id="2" creationId="{F87CECC6-391D-4293-A898-54E7862D14AA}"/>
          </ac:grpSpMkLst>
        </pc:grpChg>
        <pc:graphicFrameChg chg="mod">
          <ac:chgData name="Emilie CABROL" userId="f7bdfae0-4bdc-4014-acef-2bd557435658" providerId="ADAL" clId="{D802A777-16BB-4613-BE49-8B8E97DC5D6D}" dt="2022-02-21T12:14:12.724" v="28"/>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D802A777-16BB-4613-BE49-8B8E97DC5D6D}" dt="2022-02-21T13:54:25.997" v="983" actId="1036"/>
          <ac:graphicFrameMkLst>
            <pc:docMk/>
            <pc:sldMk cId="2270984190" sldId="296"/>
            <ac:graphicFrameMk id="58" creationId="{CB4398D9-3C21-4931-8857-17D33685A701}"/>
          </ac:graphicFrameMkLst>
        </pc:graphicFrameChg>
        <pc:cxnChg chg="mod">
          <ac:chgData name="Emilie CABROL" userId="f7bdfae0-4bdc-4014-acef-2bd557435658" providerId="ADAL" clId="{D802A777-16BB-4613-BE49-8B8E97DC5D6D}" dt="2022-02-21T12:14:12.724" v="28"/>
          <ac:cxnSpMkLst>
            <pc:docMk/>
            <pc:sldMk cId="2270984190" sldId="296"/>
            <ac:cxnSpMk id="62" creationId="{E8D6B830-106A-4E44-8DBA-6045F159C161}"/>
          </ac:cxnSpMkLst>
        </pc:cxnChg>
        <pc:cxnChg chg="mod">
          <ac:chgData name="Emilie CABROL" userId="f7bdfae0-4bdc-4014-acef-2bd557435658" providerId="ADAL" clId="{D802A777-16BB-4613-BE49-8B8E97DC5D6D}" dt="2022-02-21T13:51:48.711" v="909" actId="478"/>
          <ac:cxnSpMkLst>
            <pc:docMk/>
            <pc:sldMk cId="2270984190" sldId="296"/>
            <ac:cxnSpMk id="63" creationId="{62A8ADFB-B260-475F-AFBA-6A46276A6B61}"/>
          </ac:cxnSpMkLst>
        </pc:cxnChg>
        <pc:cxnChg chg="mod">
          <ac:chgData name="Emilie CABROL" userId="f7bdfae0-4bdc-4014-acef-2bd557435658" providerId="ADAL" clId="{D802A777-16BB-4613-BE49-8B8E97DC5D6D}" dt="2022-02-21T12:14:12.724" v="28"/>
          <ac:cxnSpMkLst>
            <pc:docMk/>
            <pc:sldMk cId="2270984190" sldId="296"/>
            <ac:cxnSpMk id="64" creationId="{EBA0A5B0-DD51-4FF6-A1F4-112B9DC89F87}"/>
          </ac:cxnSpMkLst>
        </pc:cxnChg>
      </pc:sldChg>
    </pc:docChg>
  </pc:docChgLst>
  <pc:docChgLst>
    <pc:chgData name="Emilie CABROL" userId="f7bdfae0-4bdc-4014-acef-2bd557435658" providerId="ADAL" clId="{67FD6CD7-E2D9-4EDB-BFDC-04C644775611}"/>
    <pc:docChg chg="modSld">
      <pc:chgData name="Emilie CABROL" userId="f7bdfae0-4bdc-4014-acef-2bd557435658" providerId="ADAL" clId="{67FD6CD7-E2D9-4EDB-BFDC-04C644775611}" dt="2020-11-26T09:19:16.642" v="18" actId="20577"/>
      <pc:docMkLst>
        <pc:docMk/>
      </pc:docMkLst>
      <pc:sldChg chg="modSp mod">
        <pc:chgData name="Emilie CABROL" userId="f7bdfae0-4bdc-4014-acef-2bd557435658" providerId="ADAL" clId="{67FD6CD7-E2D9-4EDB-BFDC-04C644775611}" dt="2020-11-26T09:19:16.642" v="18" actId="20577"/>
        <pc:sldMkLst>
          <pc:docMk/>
          <pc:sldMk cId="279835308" sldId="283"/>
        </pc:sldMkLst>
        <pc:spChg chg="mod">
          <ac:chgData name="Emilie CABROL" userId="f7bdfae0-4bdc-4014-acef-2bd557435658" providerId="ADAL" clId="{67FD6CD7-E2D9-4EDB-BFDC-04C644775611}" dt="2020-11-26T09:17:55.862" v="1"/>
          <ac:spMkLst>
            <pc:docMk/>
            <pc:sldMk cId="279835308" sldId="283"/>
            <ac:spMk id="4" creationId="{00000000-0000-0000-0000-000000000000}"/>
          </ac:spMkLst>
        </pc:spChg>
        <pc:spChg chg="mod">
          <ac:chgData name="Emilie CABROL" userId="f7bdfae0-4bdc-4014-acef-2bd557435658" providerId="ADAL" clId="{67FD6CD7-E2D9-4EDB-BFDC-04C644775611}" dt="2020-11-26T09:19:16.642" v="18" actId="20577"/>
          <ac:spMkLst>
            <pc:docMk/>
            <pc:sldMk cId="279835308" sldId="283"/>
            <ac:spMk id="5" creationId="{00000000-0000-0000-0000-000000000000}"/>
          </ac:spMkLst>
        </pc:spChg>
        <pc:picChg chg="mod">
          <ac:chgData name="Emilie CABROL" userId="f7bdfae0-4bdc-4014-acef-2bd557435658" providerId="ADAL" clId="{67FD6CD7-E2D9-4EDB-BFDC-04C644775611}" dt="2020-11-26T09:16:39.968" v="0" actId="14100"/>
          <ac:picMkLst>
            <pc:docMk/>
            <pc:sldMk cId="279835308" sldId="283"/>
            <ac:picMk id="6" creationId="{8B5843D7-5D7C-4D56-8593-DD66F660511B}"/>
          </ac:picMkLst>
        </pc:picChg>
      </pc:sldChg>
      <pc:sldChg chg="modSp">
        <pc:chgData name="Emilie CABROL" userId="f7bdfae0-4bdc-4014-acef-2bd557435658" providerId="ADAL" clId="{67FD6CD7-E2D9-4EDB-BFDC-04C644775611}" dt="2020-11-26T09:17:55.862" v="1"/>
        <pc:sldMkLst>
          <pc:docMk/>
          <pc:sldMk cId="1661189779" sldId="289"/>
        </pc:sldMkLst>
        <pc:spChg chg="mod">
          <ac:chgData name="Emilie CABROL" userId="f7bdfae0-4bdc-4014-acef-2bd557435658" providerId="ADAL" clId="{67FD6CD7-E2D9-4EDB-BFDC-04C644775611}" dt="2020-11-26T09:17:55.862" v="1"/>
          <ac:spMkLst>
            <pc:docMk/>
            <pc:sldMk cId="1661189779" sldId="289"/>
            <ac:spMk id="154" creationId="{00000000-0000-0000-0000-000000000000}"/>
          </ac:spMkLst>
        </pc:spChg>
        <pc:spChg chg="mod">
          <ac:chgData name="Emilie CABROL" userId="f7bdfae0-4bdc-4014-acef-2bd557435658" providerId="ADAL" clId="{67FD6CD7-E2D9-4EDB-BFDC-04C644775611}" dt="2020-11-26T09:17:55.862" v="1"/>
          <ac:spMkLst>
            <pc:docMk/>
            <pc:sldMk cId="1661189779" sldId="289"/>
            <ac:spMk id="233" creationId="{AB3013FD-17A9-4974-85E8-08461B961387}"/>
          </ac:spMkLst>
        </pc:spChg>
        <pc:spChg chg="mod">
          <ac:chgData name="Emilie CABROL" userId="f7bdfae0-4bdc-4014-acef-2bd557435658" providerId="ADAL" clId="{67FD6CD7-E2D9-4EDB-BFDC-04C644775611}" dt="2020-11-26T09:17:55.862" v="1"/>
          <ac:spMkLst>
            <pc:docMk/>
            <pc:sldMk cId="1661189779" sldId="289"/>
            <ac:spMk id="384" creationId="{00000000-0000-0000-0000-000000000000}"/>
          </ac:spMkLst>
        </pc:spChg>
      </pc:sldChg>
      <pc:sldChg chg="modSp">
        <pc:chgData name="Emilie CABROL" userId="f7bdfae0-4bdc-4014-acef-2bd557435658" providerId="ADAL" clId="{67FD6CD7-E2D9-4EDB-BFDC-04C644775611}" dt="2020-11-26T09:17:55.862" v="1"/>
        <pc:sldMkLst>
          <pc:docMk/>
          <pc:sldMk cId="855696796" sldId="290"/>
        </pc:sldMkLst>
        <pc:spChg chg="mod">
          <ac:chgData name="Emilie CABROL" userId="f7bdfae0-4bdc-4014-acef-2bd557435658" providerId="ADAL" clId="{67FD6CD7-E2D9-4EDB-BFDC-04C644775611}" dt="2020-11-26T09:17:55.862" v="1"/>
          <ac:spMkLst>
            <pc:docMk/>
            <pc:sldMk cId="855696796" sldId="290"/>
            <ac:spMk id="12" creationId="{00000000-0000-0000-0000-000000000000}"/>
          </ac:spMkLst>
        </pc:spChg>
        <pc:spChg chg="mod">
          <ac:chgData name="Emilie CABROL" userId="f7bdfae0-4bdc-4014-acef-2bd557435658" providerId="ADAL" clId="{67FD6CD7-E2D9-4EDB-BFDC-04C644775611}" dt="2020-11-26T09:17:55.862" v="1"/>
          <ac:spMkLst>
            <pc:docMk/>
            <pc:sldMk cId="855696796" sldId="290"/>
            <ac:spMk id="51" creationId="{00000000-0000-0000-0000-000000000000}"/>
          </ac:spMkLst>
        </pc:spChg>
      </pc:sldChg>
      <pc:sldChg chg="modSp">
        <pc:chgData name="Emilie CABROL" userId="f7bdfae0-4bdc-4014-acef-2bd557435658" providerId="ADAL" clId="{67FD6CD7-E2D9-4EDB-BFDC-04C644775611}" dt="2020-11-26T09:17:55.862" v="1"/>
        <pc:sldMkLst>
          <pc:docMk/>
          <pc:sldMk cId="976985506" sldId="291"/>
        </pc:sldMkLst>
        <pc:spChg chg="mod">
          <ac:chgData name="Emilie CABROL" userId="f7bdfae0-4bdc-4014-acef-2bd557435658" providerId="ADAL" clId="{67FD6CD7-E2D9-4EDB-BFDC-04C644775611}" dt="2020-11-26T09:17:55.862" v="1"/>
          <ac:spMkLst>
            <pc:docMk/>
            <pc:sldMk cId="976985506" sldId="291"/>
            <ac:spMk id="36" creationId="{032E3013-E080-427D-917E-BD6491AF0B8D}"/>
          </ac:spMkLst>
        </pc:spChg>
      </pc:sldChg>
      <pc:sldChg chg="modSp">
        <pc:chgData name="Emilie CABROL" userId="f7bdfae0-4bdc-4014-acef-2bd557435658" providerId="ADAL" clId="{67FD6CD7-E2D9-4EDB-BFDC-04C644775611}" dt="2020-11-26T09:17:55.862" v="1"/>
        <pc:sldMkLst>
          <pc:docMk/>
          <pc:sldMk cId="636261529" sldId="292"/>
        </pc:sldMkLst>
        <pc:spChg chg="mod">
          <ac:chgData name="Emilie CABROL" userId="f7bdfae0-4bdc-4014-acef-2bd557435658" providerId="ADAL" clId="{67FD6CD7-E2D9-4EDB-BFDC-04C644775611}" dt="2020-11-26T09:17:55.862" v="1"/>
          <ac:spMkLst>
            <pc:docMk/>
            <pc:sldMk cId="636261529" sldId="292"/>
            <ac:spMk id="19" creationId="{FF883EF2-4C73-4656-96E0-27FD755EA0C1}"/>
          </ac:spMkLst>
        </pc:spChg>
        <pc:spChg chg="mod">
          <ac:chgData name="Emilie CABROL" userId="f7bdfae0-4bdc-4014-acef-2bd557435658" providerId="ADAL" clId="{67FD6CD7-E2D9-4EDB-BFDC-04C644775611}" dt="2020-11-26T09:17:55.862" v="1"/>
          <ac:spMkLst>
            <pc:docMk/>
            <pc:sldMk cId="636261529" sldId="292"/>
            <ac:spMk id="21" creationId="{00000000-0000-0000-0000-000000000000}"/>
          </ac:spMkLst>
        </pc:spChg>
      </pc:sldChg>
      <pc:sldChg chg="modSp">
        <pc:chgData name="Emilie CABROL" userId="f7bdfae0-4bdc-4014-acef-2bd557435658" providerId="ADAL" clId="{67FD6CD7-E2D9-4EDB-BFDC-04C644775611}" dt="2020-11-26T09:17:55.862" v="1"/>
        <pc:sldMkLst>
          <pc:docMk/>
          <pc:sldMk cId="156051235" sldId="294"/>
        </pc:sldMkLst>
        <pc:spChg chg="mod">
          <ac:chgData name="Emilie CABROL" userId="f7bdfae0-4bdc-4014-acef-2bd557435658" providerId="ADAL" clId="{67FD6CD7-E2D9-4EDB-BFDC-04C644775611}" dt="2020-11-26T09:17:55.862" v="1"/>
          <ac:spMkLst>
            <pc:docMk/>
            <pc:sldMk cId="156051235" sldId="294"/>
            <ac:spMk id="19" creationId="{6607B3B5-960B-4AEE-BED2-F80A39F7DF67}"/>
          </ac:spMkLst>
        </pc:spChg>
        <pc:graphicFrameChg chg="mod">
          <ac:chgData name="Emilie CABROL" userId="f7bdfae0-4bdc-4014-acef-2bd557435658" providerId="ADAL" clId="{67FD6CD7-E2D9-4EDB-BFDC-04C644775611}" dt="2020-11-26T09:17:55.862" v="1"/>
          <ac:graphicFrameMkLst>
            <pc:docMk/>
            <pc:sldMk cId="156051235" sldId="294"/>
            <ac:graphicFrameMk id="4" creationId="{00000000-0000-0000-0000-000000000000}"/>
          </ac:graphicFrameMkLst>
        </pc:graphicFrameChg>
      </pc:sldChg>
      <pc:sldChg chg="modSp">
        <pc:chgData name="Emilie CABROL" userId="f7bdfae0-4bdc-4014-acef-2bd557435658" providerId="ADAL" clId="{67FD6CD7-E2D9-4EDB-BFDC-04C644775611}" dt="2020-11-26T09:17:55.862" v="1"/>
        <pc:sldMkLst>
          <pc:docMk/>
          <pc:sldMk cId="557719269" sldId="295"/>
        </pc:sldMkLst>
        <pc:spChg chg="mod">
          <ac:chgData name="Emilie CABROL" userId="f7bdfae0-4bdc-4014-acef-2bd557435658" providerId="ADAL" clId="{67FD6CD7-E2D9-4EDB-BFDC-04C644775611}" dt="2020-11-26T09:17:55.862" v="1"/>
          <ac:spMkLst>
            <pc:docMk/>
            <pc:sldMk cId="557719269" sldId="295"/>
            <ac:spMk id="20" creationId="{5C644E21-B3A5-4701-8015-793877AC9905}"/>
          </ac:spMkLst>
        </pc:spChg>
      </pc:sldChg>
      <pc:sldChg chg="modSp">
        <pc:chgData name="Emilie CABROL" userId="f7bdfae0-4bdc-4014-acef-2bd557435658" providerId="ADAL" clId="{67FD6CD7-E2D9-4EDB-BFDC-04C644775611}" dt="2020-11-26T09:17:55.862" v="1"/>
        <pc:sldMkLst>
          <pc:docMk/>
          <pc:sldMk cId="2270984190" sldId="296"/>
        </pc:sldMkLst>
        <pc:spChg chg="mod">
          <ac:chgData name="Emilie CABROL" userId="f7bdfae0-4bdc-4014-acef-2bd557435658" providerId="ADAL" clId="{67FD6CD7-E2D9-4EDB-BFDC-04C644775611}" dt="2020-11-26T09:17:55.862" v="1"/>
          <ac:spMkLst>
            <pc:docMk/>
            <pc:sldMk cId="2270984190" sldId="296"/>
            <ac:spMk id="38" creationId="{44CB10E0-C25D-4DB0-9984-A950F012881A}"/>
          </ac:spMkLst>
        </pc:spChg>
      </pc:sldChg>
    </pc:docChg>
  </pc:docChgLst>
  <pc:docChgLst>
    <pc:chgData name="Sarah Penon" userId="f9287363-5481-4dda-ba38-6bad67662aad" providerId="ADAL" clId="{E8DBA05E-2100-4B55-88F2-219154609428}"/>
    <pc:docChg chg="modSld">
      <pc:chgData name="Sarah Penon" userId="f9287363-5481-4dda-ba38-6bad67662aad" providerId="ADAL" clId="{E8DBA05E-2100-4B55-88F2-219154609428}" dt="2021-04-19T12:41:06.830" v="1"/>
      <pc:docMkLst>
        <pc:docMk/>
      </pc:docMkLst>
      <pc:sldChg chg="modSp">
        <pc:chgData name="Sarah Penon" userId="f9287363-5481-4dda-ba38-6bad67662aad" providerId="ADAL" clId="{E8DBA05E-2100-4B55-88F2-219154609428}" dt="2021-04-19T12:41:06.830" v="1"/>
        <pc:sldMkLst>
          <pc:docMk/>
          <pc:sldMk cId="156051235" sldId="294"/>
        </pc:sldMkLst>
        <pc:graphicFrameChg chg="mod">
          <ac:chgData name="Sarah Penon" userId="f9287363-5481-4dda-ba38-6bad67662aad" providerId="ADAL" clId="{E8DBA05E-2100-4B55-88F2-219154609428}" dt="2021-04-19T12:41:06.830" v="1"/>
          <ac:graphicFrameMkLst>
            <pc:docMk/>
            <pc:sldMk cId="156051235" sldId="294"/>
            <ac:graphicFrameMk id="4" creationId="{00000000-0000-0000-0000-000000000000}"/>
          </ac:graphicFrameMkLst>
        </pc:graphicFrameChg>
      </pc:sldChg>
      <pc:sldChg chg="modSp">
        <pc:chgData name="Sarah Penon" userId="f9287363-5481-4dda-ba38-6bad67662aad" providerId="ADAL" clId="{E8DBA05E-2100-4B55-88F2-219154609428}" dt="2021-04-19T12:38:44.906" v="0"/>
        <pc:sldMkLst>
          <pc:docMk/>
          <pc:sldMk cId="2270984190" sldId="296"/>
        </pc:sldMkLst>
        <pc:graphicFrameChg chg="mod">
          <ac:chgData name="Sarah Penon" userId="f9287363-5481-4dda-ba38-6bad67662aad" providerId="ADAL" clId="{E8DBA05E-2100-4B55-88F2-219154609428}" dt="2021-04-19T12:38:44.906" v="0"/>
          <ac:graphicFrameMkLst>
            <pc:docMk/>
            <pc:sldMk cId="2270984190" sldId="296"/>
            <ac:graphicFrameMk id="43" creationId="{2CDB43F7-FA1A-41A0-9754-478B97557FED}"/>
          </ac:graphicFrameMkLst>
        </pc:graphicFrameChg>
      </pc:sldChg>
    </pc:docChg>
  </pc:docChgLst>
  <pc:docChgLst>
    <pc:chgData name="Sarah Penon" userId="f9287363-5481-4dda-ba38-6bad67662aad" providerId="ADAL" clId="{7DB4D470-F47B-4E94-A6D2-CF7DA2F4381C}"/>
    <pc:docChg chg="undo redo custSel modSld addMainMaster delMainMaster modMainMaster modNotesMaster">
      <pc:chgData name="Sarah Penon" userId="f9287363-5481-4dda-ba38-6bad67662aad" providerId="ADAL" clId="{7DB4D470-F47B-4E94-A6D2-CF7DA2F4381C}" dt="2021-03-30T10:08:11.377" v="954" actId="478"/>
      <pc:docMkLst>
        <pc:docMk/>
      </pc:docMkLst>
      <pc:sldChg chg="addSp delSp modSp mod">
        <pc:chgData name="Sarah Penon" userId="f9287363-5481-4dda-ba38-6bad67662aad" providerId="ADAL" clId="{7DB4D470-F47B-4E94-A6D2-CF7DA2F4381C}" dt="2021-03-30T10:08:11.377" v="954" actId="478"/>
        <pc:sldMkLst>
          <pc:docMk/>
          <pc:sldMk cId="279835308" sldId="283"/>
        </pc:sldMkLst>
        <pc:spChg chg="add del mod">
          <ac:chgData name="Sarah Penon" userId="f9287363-5481-4dda-ba38-6bad67662aad" providerId="ADAL" clId="{7DB4D470-F47B-4E94-A6D2-CF7DA2F4381C}" dt="2021-03-29T13:33:39.948" v="126" actId="478"/>
          <ac:spMkLst>
            <pc:docMk/>
            <pc:sldMk cId="279835308" sldId="283"/>
            <ac:spMk id="3" creationId="{2AD46B69-0ED8-4674-99C1-6A07AECAAACC}"/>
          </ac:spMkLst>
        </pc:spChg>
        <pc:spChg chg="del mod">
          <ac:chgData name="Sarah Penon" userId="f9287363-5481-4dda-ba38-6bad67662aad" providerId="ADAL" clId="{7DB4D470-F47B-4E94-A6D2-CF7DA2F4381C}" dt="2021-03-29T13:33:35.736" v="125" actId="478"/>
          <ac:spMkLst>
            <pc:docMk/>
            <pc:sldMk cId="279835308" sldId="283"/>
            <ac:spMk id="4" creationId="{00000000-0000-0000-0000-000000000000}"/>
          </ac:spMkLst>
        </pc:spChg>
        <pc:spChg chg="del mod">
          <ac:chgData name="Sarah Penon" userId="f9287363-5481-4dda-ba38-6bad67662aad" providerId="ADAL" clId="{7DB4D470-F47B-4E94-A6D2-CF7DA2F4381C}" dt="2021-03-29T13:58:01.525" v="264" actId="478"/>
          <ac:spMkLst>
            <pc:docMk/>
            <pc:sldMk cId="279835308" sldId="283"/>
            <ac:spMk id="5" creationId="{00000000-0000-0000-0000-000000000000}"/>
          </ac:spMkLst>
        </pc:spChg>
        <pc:spChg chg="add del mod">
          <ac:chgData name="Sarah Penon" userId="f9287363-5481-4dda-ba38-6bad67662aad" providerId="ADAL" clId="{7DB4D470-F47B-4E94-A6D2-CF7DA2F4381C}" dt="2021-03-29T13:58:06.624" v="265" actId="478"/>
          <ac:spMkLst>
            <pc:docMk/>
            <pc:sldMk cId="279835308" sldId="283"/>
            <ac:spMk id="7" creationId="{0DA21552-B487-43C8-B2F7-04388797EFC3}"/>
          </ac:spMkLst>
        </pc:spChg>
        <pc:spChg chg="del">
          <ac:chgData name="Sarah Penon" userId="f9287363-5481-4dda-ba38-6bad67662aad" providerId="ADAL" clId="{7DB4D470-F47B-4E94-A6D2-CF7DA2F4381C}" dt="2021-03-29T13:31:39.036" v="99" actId="478"/>
          <ac:spMkLst>
            <pc:docMk/>
            <pc:sldMk cId="279835308" sldId="283"/>
            <ac:spMk id="9" creationId="{00000000-0000-0000-0000-000000000000}"/>
          </ac:spMkLst>
        </pc:spChg>
        <pc:spChg chg="mod">
          <ac:chgData name="Sarah Penon" userId="f9287363-5481-4dda-ba38-6bad67662aad" providerId="ADAL" clId="{7DB4D470-F47B-4E94-A6D2-CF7DA2F4381C}" dt="2021-03-29T15:37:58.544" v="921" actId="14100"/>
          <ac:spMkLst>
            <pc:docMk/>
            <pc:sldMk cId="279835308" sldId="283"/>
            <ac:spMk id="11" creationId="{73290CB2-9528-4943-8AD5-6AB50C5D02E9}"/>
          </ac:spMkLst>
        </pc:spChg>
        <pc:spChg chg="add mod">
          <ac:chgData name="Sarah Penon" userId="f9287363-5481-4dda-ba38-6bad67662aad" providerId="ADAL" clId="{7DB4D470-F47B-4E94-A6D2-CF7DA2F4381C}" dt="2021-03-29T13:31:51.888" v="103" actId="1076"/>
          <ac:spMkLst>
            <pc:docMk/>
            <pc:sldMk cId="279835308" sldId="283"/>
            <ac:spMk id="12" creationId="{08443EF9-2D46-47E5-AF76-F6C9915D712D}"/>
          </ac:spMkLst>
        </pc:spChg>
        <pc:spChg chg="mod">
          <ac:chgData name="Sarah Penon" userId="f9287363-5481-4dda-ba38-6bad67662aad" providerId="ADAL" clId="{7DB4D470-F47B-4E94-A6D2-CF7DA2F4381C}" dt="2021-03-29T13:32:14.684" v="106"/>
          <ac:spMkLst>
            <pc:docMk/>
            <pc:sldMk cId="279835308" sldId="283"/>
            <ac:spMk id="15" creationId="{335B4362-3DAA-477A-ABED-9544FBA9E9D0}"/>
          </ac:spMkLst>
        </pc:spChg>
        <pc:spChg chg="add mod">
          <ac:chgData name="Sarah Penon" userId="f9287363-5481-4dda-ba38-6bad67662aad" providerId="ADAL" clId="{7DB4D470-F47B-4E94-A6D2-CF7DA2F4381C}" dt="2021-03-29T13:33:31.462" v="124" actId="5793"/>
          <ac:spMkLst>
            <pc:docMk/>
            <pc:sldMk cId="279835308" sldId="283"/>
            <ac:spMk id="17" creationId="{D89701D0-0490-4B4D-850B-90DE7581095F}"/>
          </ac:spMkLst>
        </pc:spChg>
        <pc:spChg chg="add mod">
          <ac:chgData name="Sarah Penon" userId="f9287363-5481-4dda-ba38-6bad67662aad" providerId="ADAL" clId="{7DB4D470-F47B-4E94-A6D2-CF7DA2F4381C}" dt="2021-03-29T13:33:17.635" v="110"/>
          <ac:spMkLst>
            <pc:docMk/>
            <pc:sldMk cId="279835308" sldId="283"/>
            <ac:spMk id="18" creationId="{C07004DB-BAE2-47AD-A494-D6CF97BC7130}"/>
          </ac:spMkLst>
        </pc:spChg>
        <pc:spChg chg="add mod">
          <ac:chgData name="Sarah Penon" userId="f9287363-5481-4dda-ba38-6bad67662aad" providerId="ADAL" clId="{7DB4D470-F47B-4E94-A6D2-CF7DA2F4381C}" dt="2021-03-29T15:38:48.773" v="931" actId="947"/>
          <ac:spMkLst>
            <pc:docMk/>
            <pc:sldMk cId="279835308" sldId="283"/>
            <ac:spMk id="19" creationId="{D7B3579C-2A56-445A-8E57-088A4D50B1C1}"/>
          </ac:spMkLst>
        </pc:spChg>
        <pc:spChg chg="add mod">
          <ac:chgData name="Sarah Penon" userId="f9287363-5481-4dda-ba38-6bad67662aad" providerId="ADAL" clId="{7DB4D470-F47B-4E94-A6D2-CF7DA2F4381C}" dt="2021-03-29T13:57:47.015" v="262" actId="2711"/>
          <ac:spMkLst>
            <pc:docMk/>
            <pc:sldMk cId="279835308" sldId="283"/>
            <ac:spMk id="20" creationId="{823BFCCD-614A-4FA6-BEA8-FB06C7313582}"/>
          </ac:spMkLst>
        </pc:spChg>
        <pc:spChg chg="add mod">
          <ac:chgData name="Sarah Penon" userId="f9287363-5481-4dda-ba38-6bad67662aad" providerId="ADAL" clId="{7DB4D470-F47B-4E94-A6D2-CF7DA2F4381C}" dt="2021-03-29T13:58:52.037" v="266"/>
          <ac:spMkLst>
            <pc:docMk/>
            <pc:sldMk cId="279835308" sldId="283"/>
            <ac:spMk id="22" creationId="{2E872C5F-F09D-4D86-BE0C-E12661256623}"/>
          </ac:spMkLst>
        </pc:spChg>
        <pc:grpChg chg="add mod">
          <ac:chgData name="Sarah Penon" userId="f9287363-5481-4dda-ba38-6bad67662aad" providerId="ADAL" clId="{7DB4D470-F47B-4E94-A6D2-CF7DA2F4381C}" dt="2021-03-29T13:32:14.684" v="106"/>
          <ac:grpSpMkLst>
            <pc:docMk/>
            <pc:sldMk cId="279835308" sldId="283"/>
            <ac:grpSpMk id="13" creationId="{43ABB94C-0A5B-420B-BA89-50898DEFF09F}"/>
          </ac:grpSpMkLst>
        </pc:grpChg>
        <pc:picChg chg="add mod ord modCrop">
          <ac:chgData name="Sarah Penon" userId="f9287363-5481-4dda-ba38-6bad67662aad" providerId="ADAL" clId="{7DB4D470-F47B-4E94-A6D2-CF7DA2F4381C}" dt="2021-03-30T10:08:06.871" v="953" actId="167"/>
          <ac:picMkLst>
            <pc:docMk/>
            <pc:sldMk cId="279835308" sldId="283"/>
            <ac:picMk id="2" creationId="{EA082743-6395-44A4-9AAE-441E76EA178C}"/>
          </ac:picMkLst>
        </pc:picChg>
        <pc:picChg chg="del">
          <ac:chgData name="Sarah Penon" userId="f9287363-5481-4dda-ba38-6bad67662aad" providerId="ADAL" clId="{7DB4D470-F47B-4E94-A6D2-CF7DA2F4381C}" dt="2021-03-29T13:31:40.153" v="100" actId="478"/>
          <ac:picMkLst>
            <pc:docMk/>
            <pc:sldMk cId="279835308" sldId="283"/>
            <ac:picMk id="8" creationId="{00000000-0000-0000-0000-000000000000}"/>
          </ac:picMkLst>
        </pc:picChg>
        <pc:picChg chg="del">
          <ac:chgData name="Sarah Penon" userId="f9287363-5481-4dda-ba38-6bad67662aad" providerId="ADAL" clId="{7DB4D470-F47B-4E94-A6D2-CF7DA2F4381C}" dt="2021-03-29T13:32:44.217" v="108" actId="478"/>
          <ac:picMkLst>
            <pc:docMk/>
            <pc:sldMk cId="279835308" sldId="283"/>
            <ac:picMk id="10" creationId="{652E95C7-BC4E-431B-A2F9-B7A9706DC3A8}"/>
          </ac:picMkLst>
        </pc:picChg>
        <pc:picChg chg="mod">
          <ac:chgData name="Sarah Penon" userId="f9287363-5481-4dda-ba38-6bad67662aad" providerId="ADAL" clId="{7DB4D470-F47B-4E94-A6D2-CF7DA2F4381C}" dt="2021-03-29T13:32:14.684" v="106"/>
          <ac:picMkLst>
            <pc:docMk/>
            <pc:sldMk cId="279835308" sldId="283"/>
            <ac:picMk id="14" creationId="{C7773038-4A39-4BB1-8393-A9FFFF12C38F}"/>
          </ac:picMkLst>
        </pc:picChg>
        <pc:picChg chg="mod">
          <ac:chgData name="Sarah Penon" userId="f9287363-5481-4dda-ba38-6bad67662aad" providerId="ADAL" clId="{7DB4D470-F47B-4E94-A6D2-CF7DA2F4381C}" dt="2021-03-29T13:32:14.684" v="106"/>
          <ac:picMkLst>
            <pc:docMk/>
            <pc:sldMk cId="279835308" sldId="283"/>
            <ac:picMk id="16" creationId="{B5B9D83C-C16C-4E6A-A644-EB7EC5F4077D}"/>
          </ac:picMkLst>
        </pc:picChg>
        <pc:picChg chg="del mod">
          <ac:chgData name="Sarah Penon" userId="f9287363-5481-4dda-ba38-6bad67662aad" providerId="ADAL" clId="{7DB4D470-F47B-4E94-A6D2-CF7DA2F4381C}" dt="2021-03-30T10:08:11.377" v="954" actId="478"/>
          <ac:picMkLst>
            <pc:docMk/>
            <pc:sldMk cId="279835308" sldId="283"/>
            <ac:picMk id="1026" creationId="{1E2A4263-A1A3-4846-B770-74AC303F5C58}"/>
          </ac:picMkLst>
        </pc:picChg>
      </pc:sldChg>
      <pc:sldChg chg="addSp delSp modSp mod">
        <pc:chgData name="Sarah Penon" userId="f9287363-5481-4dda-ba38-6bad67662aad" providerId="ADAL" clId="{7DB4D470-F47B-4E94-A6D2-CF7DA2F4381C}" dt="2021-03-29T15:02:35.493" v="627" actId="14100"/>
        <pc:sldMkLst>
          <pc:docMk/>
          <pc:sldMk cId="1661189779" sldId="289"/>
        </pc:sldMkLst>
        <pc:spChg chg="add del mod">
          <ac:chgData name="Sarah Penon" userId="f9287363-5481-4dda-ba38-6bad67662aad" providerId="ADAL" clId="{7DB4D470-F47B-4E94-A6D2-CF7DA2F4381C}" dt="2021-03-29T14:30:56.217" v="462" actId="478"/>
          <ac:spMkLst>
            <pc:docMk/>
            <pc:sldMk cId="1661189779" sldId="289"/>
            <ac:spMk id="3" creationId="{6DDB2303-2CAE-4971-AD39-543F6AEB016A}"/>
          </ac:spMkLst>
        </pc:spChg>
        <pc:spChg chg="mod">
          <ac:chgData name="Sarah Penon" userId="f9287363-5481-4dda-ba38-6bad67662aad" providerId="ADAL" clId="{7DB4D470-F47B-4E94-A6D2-CF7DA2F4381C}" dt="2021-03-29T14:38:31.747" v="518" actId="692"/>
          <ac:spMkLst>
            <pc:docMk/>
            <pc:sldMk cId="1661189779" sldId="289"/>
            <ac:spMk id="4" creationId="{D283DF9A-4E7E-44C7-A01F-0769CACD5D11}"/>
          </ac:spMkLst>
        </pc:spChg>
        <pc:spChg chg="del">
          <ac:chgData name="Sarah Penon" userId="f9287363-5481-4dda-ba38-6bad67662aad" providerId="ADAL" clId="{7DB4D470-F47B-4E94-A6D2-CF7DA2F4381C}" dt="2021-03-29T14:30:52.585" v="461" actId="478"/>
          <ac:spMkLst>
            <pc:docMk/>
            <pc:sldMk cId="1661189779" sldId="289"/>
            <ac:spMk id="12" creationId="{00000000-0000-0000-0000-000000000000}"/>
          </ac:spMkLst>
        </pc:spChg>
        <pc:spChg chg="del">
          <ac:chgData name="Sarah Penon" userId="f9287363-5481-4dda-ba38-6bad67662aad" providerId="ADAL" clId="{7DB4D470-F47B-4E94-A6D2-CF7DA2F4381C}" dt="2021-03-29T14:31:51.590" v="475" actId="478"/>
          <ac:spMkLst>
            <pc:docMk/>
            <pc:sldMk cId="1661189779" sldId="289"/>
            <ac:spMk id="106" creationId="{00000000-0000-0000-0000-000000000000}"/>
          </ac:spMkLst>
        </pc:spChg>
        <pc:spChg chg="mod">
          <ac:chgData name="Sarah Penon" userId="f9287363-5481-4dda-ba38-6bad67662aad" providerId="ADAL" clId="{7DB4D470-F47B-4E94-A6D2-CF7DA2F4381C}" dt="2021-03-29T14:32:15.949" v="477" actId="108"/>
          <ac:spMkLst>
            <pc:docMk/>
            <pc:sldMk cId="1661189779" sldId="289"/>
            <ac:spMk id="107" creationId="{00000000-0000-0000-0000-000000000000}"/>
          </ac:spMkLst>
        </pc:spChg>
        <pc:spChg chg="mod">
          <ac:chgData name="Sarah Penon" userId="f9287363-5481-4dda-ba38-6bad67662aad" providerId="ADAL" clId="{7DB4D470-F47B-4E94-A6D2-CF7DA2F4381C}" dt="2021-03-29T14:35:44.948" v="505" actId="14861"/>
          <ac:spMkLst>
            <pc:docMk/>
            <pc:sldMk cId="1661189779" sldId="289"/>
            <ac:spMk id="108" creationId="{00000000-0000-0000-0000-000000000000}"/>
          </ac:spMkLst>
        </pc:spChg>
        <pc:spChg chg="del">
          <ac:chgData name="Sarah Penon" userId="f9287363-5481-4dda-ba38-6bad67662aad" providerId="ADAL" clId="{7DB4D470-F47B-4E94-A6D2-CF7DA2F4381C}" dt="2021-03-29T14:53:39.900" v="566" actId="478"/>
          <ac:spMkLst>
            <pc:docMk/>
            <pc:sldMk cId="1661189779" sldId="289"/>
            <ac:spMk id="145" creationId="{1C8A99CD-E52A-4308-A2FD-9A0EF95427CD}"/>
          </ac:spMkLst>
        </pc:spChg>
        <pc:spChg chg="del">
          <ac:chgData name="Sarah Penon" userId="f9287363-5481-4dda-ba38-6bad67662aad" providerId="ADAL" clId="{7DB4D470-F47B-4E94-A6D2-CF7DA2F4381C}" dt="2021-03-29T14:56:50.239" v="610" actId="478"/>
          <ac:spMkLst>
            <pc:docMk/>
            <pc:sldMk cId="1661189779" sldId="289"/>
            <ac:spMk id="150" creationId="{7A6DE82E-3EC3-43C7-897F-DDA81C345D49}"/>
          </ac:spMkLst>
        </pc:spChg>
        <pc:spChg chg="mod">
          <ac:chgData name="Sarah Penon" userId="f9287363-5481-4dda-ba38-6bad67662aad" providerId="ADAL" clId="{7DB4D470-F47B-4E94-A6D2-CF7DA2F4381C}" dt="2021-03-29T14:32:42.358" v="482" actId="2711"/>
          <ac:spMkLst>
            <pc:docMk/>
            <pc:sldMk cId="1661189779" sldId="289"/>
            <ac:spMk id="153" creationId="{00000000-0000-0000-0000-000000000000}"/>
          </ac:spMkLst>
        </pc:spChg>
        <pc:spChg chg="mod">
          <ac:chgData name="Sarah Penon" userId="f9287363-5481-4dda-ba38-6bad67662aad" providerId="ADAL" clId="{7DB4D470-F47B-4E94-A6D2-CF7DA2F4381C}" dt="2021-03-29T14:35:56.595" v="506" actId="14861"/>
          <ac:spMkLst>
            <pc:docMk/>
            <pc:sldMk cId="1661189779" sldId="289"/>
            <ac:spMk id="154" creationId="{00000000-0000-0000-0000-000000000000}"/>
          </ac:spMkLst>
        </pc:spChg>
        <pc:spChg chg="add mod">
          <ac:chgData name="Sarah Penon" userId="f9287363-5481-4dda-ba38-6bad67662aad" providerId="ADAL" clId="{7DB4D470-F47B-4E94-A6D2-CF7DA2F4381C}" dt="2021-03-29T14:30:31.818" v="460"/>
          <ac:spMkLst>
            <pc:docMk/>
            <pc:sldMk cId="1661189779" sldId="289"/>
            <ac:spMk id="169" creationId="{4D383FB5-4C6D-4C07-888D-F9F0A56A1A4B}"/>
          </ac:spMkLst>
        </pc:spChg>
        <pc:spChg chg="add mod">
          <ac:chgData name="Sarah Penon" userId="f9287363-5481-4dda-ba38-6bad67662aad" providerId="ADAL" clId="{7DB4D470-F47B-4E94-A6D2-CF7DA2F4381C}" dt="2021-03-29T14:31:11.533" v="463"/>
          <ac:spMkLst>
            <pc:docMk/>
            <pc:sldMk cId="1661189779" sldId="289"/>
            <ac:spMk id="171" creationId="{9617EF0A-0517-48E4-852A-9BAE6E382835}"/>
          </ac:spMkLst>
        </pc:spChg>
        <pc:spChg chg="add mod">
          <ac:chgData name="Sarah Penon" userId="f9287363-5481-4dda-ba38-6bad67662aad" providerId="ADAL" clId="{7DB4D470-F47B-4E94-A6D2-CF7DA2F4381C}" dt="2021-03-29T14:31:47.650" v="474" actId="20577"/>
          <ac:spMkLst>
            <pc:docMk/>
            <pc:sldMk cId="1661189779" sldId="289"/>
            <ac:spMk id="172" creationId="{1641DEF4-20C2-45AE-9CC0-52C3FF875E60}"/>
          </ac:spMkLst>
        </pc:spChg>
        <pc:spChg chg="add mod">
          <ac:chgData name="Sarah Penon" userId="f9287363-5481-4dda-ba38-6bad67662aad" providerId="ADAL" clId="{7DB4D470-F47B-4E94-A6D2-CF7DA2F4381C}" dt="2021-03-29T14:31:11.533" v="463"/>
          <ac:spMkLst>
            <pc:docMk/>
            <pc:sldMk cId="1661189779" sldId="289"/>
            <ac:spMk id="173" creationId="{7CFF1B5F-A931-448E-B0A8-7A4FC32DACB6}"/>
          </ac:spMkLst>
        </pc:spChg>
        <pc:spChg chg="mod">
          <ac:chgData name="Sarah Penon" userId="f9287363-5481-4dda-ba38-6bad67662aad" providerId="ADAL" clId="{7DB4D470-F47B-4E94-A6D2-CF7DA2F4381C}" dt="2021-03-29T14:43:35.741" v="537" actId="207"/>
          <ac:spMkLst>
            <pc:docMk/>
            <pc:sldMk cId="1661189779" sldId="289"/>
            <ac:spMk id="175" creationId="{0E328D76-6D18-4C6C-8624-92A9C0B3B195}"/>
          </ac:spMkLst>
        </pc:spChg>
        <pc:spChg chg="del">
          <ac:chgData name="Sarah Penon" userId="f9287363-5481-4dda-ba38-6bad67662aad" providerId="ADAL" clId="{7DB4D470-F47B-4E94-A6D2-CF7DA2F4381C}" dt="2021-03-29T14:57:08.071" v="613" actId="478"/>
          <ac:spMkLst>
            <pc:docMk/>
            <pc:sldMk cId="1661189779" sldId="289"/>
            <ac:spMk id="177" creationId="{39F15E1F-43B1-4F51-8F7F-CD3ECCF4EA25}"/>
          </ac:spMkLst>
        </pc:spChg>
        <pc:spChg chg="mod">
          <ac:chgData name="Sarah Penon" userId="f9287363-5481-4dda-ba38-6bad67662aad" providerId="ADAL" clId="{7DB4D470-F47B-4E94-A6D2-CF7DA2F4381C}" dt="2021-03-29T14:55:43.885" v="593"/>
          <ac:spMkLst>
            <pc:docMk/>
            <pc:sldMk cId="1661189779" sldId="289"/>
            <ac:spMk id="188" creationId="{48D621E0-92BC-4693-A9F7-52715303F9FB}"/>
          </ac:spMkLst>
        </pc:spChg>
        <pc:spChg chg="mod">
          <ac:chgData name="Sarah Penon" userId="f9287363-5481-4dda-ba38-6bad67662aad" providerId="ADAL" clId="{7DB4D470-F47B-4E94-A6D2-CF7DA2F4381C}" dt="2021-03-29T14:55:43.885" v="593"/>
          <ac:spMkLst>
            <pc:docMk/>
            <pc:sldMk cId="1661189779" sldId="289"/>
            <ac:spMk id="190" creationId="{C9CCB39E-E0F0-43AF-8659-7DF10D3EF644}"/>
          </ac:spMkLst>
        </pc:spChg>
        <pc:spChg chg="mod">
          <ac:chgData name="Sarah Penon" userId="f9287363-5481-4dda-ba38-6bad67662aad" providerId="ADAL" clId="{7DB4D470-F47B-4E94-A6D2-CF7DA2F4381C}" dt="2021-03-29T14:55:43.885" v="593"/>
          <ac:spMkLst>
            <pc:docMk/>
            <pc:sldMk cId="1661189779" sldId="289"/>
            <ac:spMk id="193" creationId="{63F42D0C-9536-4A70-AD01-EEE72D5C8496}"/>
          </ac:spMkLst>
        </pc:spChg>
        <pc:spChg chg="mod">
          <ac:chgData name="Sarah Penon" userId="f9287363-5481-4dda-ba38-6bad67662aad" providerId="ADAL" clId="{7DB4D470-F47B-4E94-A6D2-CF7DA2F4381C}" dt="2021-03-29T14:56:58.625" v="611"/>
          <ac:spMkLst>
            <pc:docMk/>
            <pc:sldMk cId="1661189779" sldId="289"/>
            <ac:spMk id="195" creationId="{50521CD8-8225-4789-BB7F-2285A5F3498D}"/>
          </ac:spMkLst>
        </pc:spChg>
        <pc:spChg chg="mod">
          <ac:chgData name="Sarah Penon" userId="f9287363-5481-4dda-ba38-6bad67662aad" providerId="ADAL" clId="{7DB4D470-F47B-4E94-A6D2-CF7DA2F4381C}" dt="2021-03-29T14:56:58.625" v="611"/>
          <ac:spMkLst>
            <pc:docMk/>
            <pc:sldMk cId="1661189779" sldId="289"/>
            <ac:spMk id="197" creationId="{2000473A-960F-4A94-8171-D79CDE1D5258}"/>
          </ac:spMkLst>
        </pc:spChg>
        <pc:spChg chg="mod">
          <ac:chgData name="Sarah Penon" userId="f9287363-5481-4dda-ba38-6bad67662aad" providerId="ADAL" clId="{7DB4D470-F47B-4E94-A6D2-CF7DA2F4381C}" dt="2021-03-29T14:51:34.149" v="548" actId="2711"/>
          <ac:spMkLst>
            <pc:docMk/>
            <pc:sldMk cId="1661189779" sldId="289"/>
            <ac:spMk id="200" creationId="{9C88257C-B27C-4A27-BC8D-ED405D707ED1}"/>
          </ac:spMkLst>
        </pc:spChg>
        <pc:spChg chg="mod">
          <ac:chgData name="Sarah Penon" userId="f9287363-5481-4dda-ba38-6bad67662aad" providerId="ADAL" clId="{7DB4D470-F47B-4E94-A6D2-CF7DA2F4381C}" dt="2021-03-29T14:42:57.445" v="532" actId="2711"/>
          <ac:spMkLst>
            <pc:docMk/>
            <pc:sldMk cId="1661189779" sldId="289"/>
            <ac:spMk id="201" creationId="{31DB9CB8-AB7D-46E9-8A34-1A4028EA99EF}"/>
          </ac:spMkLst>
        </pc:spChg>
        <pc:spChg chg="mod">
          <ac:chgData name="Sarah Penon" userId="f9287363-5481-4dda-ba38-6bad67662aad" providerId="ADAL" clId="{7DB4D470-F47B-4E94-A6D2-CF7DA2F4381C}" dt="2021-03-29T14:43:57.246" v="538" actId="2711"/>
          <ac:spMkLst>
            <pc:docMk/>
            <pc:sldMk cId="1661189779" sldId="289"/>
            <ac:spMk id="203" creationId="{FC888209-1EDF-4D49-950F-9B42FE5306B6}"/>
          </ac:spMkLst>
        </pc:spChg>
        <pc:spChg chg="mod">
          <ac:chgData name="Sarah Penon" userId="f9287363-5481-4dda-ba38-6bad67662aad" providerId="ADAL" clId="{7DB4D470-F47B-4E94-A6D2-CF7DA2F4381C}" dt="2021-03-29T14:51:06.493" v="546" actId="2711"/>
          <ac:spMkLst>
            <pc:docMk/>
            <pc:sldMk cId="1661189779" sldId="289"/>
            <ac:spMk id="205" creationId="{FE91B187-2047-4DA9-8947-1CD730C088DC}"/>
          </ac:spMkLst>
        </pc:spChg>
        <pc:spChg chg="mod">
          <ac:chgData name="Sarah Penon" userId="f9287363-5481-4dda-ba38-6bad67662aad" providerId="ADAL" clId="{7DB4D470-F47B-4E94-A6D2-CF7DA2F4381C}" dt="2021-03-29T14:51:06.493" v="546" actId="2711"/>
          <ac:spMkLst>
            <pc:docMk/>
            <pc:sldMk cId="1661189779" sldId="289"/>
            <ac:spMk id="206" creationId="{3D75E774-D93C-4627-9F0B-D4D856D2395E}"/>
          </ac:spMkLst>
        </pc:spChg>
        <pc:spChg chg="mod">
          <ac:chgData name="Sarah Penon" userId="f9287363-5481-4dda-ba38-6bad67662aad" providerId="ADAL" clId="{7DB4D470-F47B-4E94-A6D2-CF7DA2F4381C}" dt="2021-03-29T14:51:06.493" v="546" actId="2711"/>
          <ac:spMkLst>
            <pc:docMk/>
            <pc:sldMk cId="1661189779" sldId="289"/>
            <ac:spMk id="207" creationId="{6CAE7D64-2D31-4092-A189-3B017D48A95C}"/>
          </ac:spMkLst>
        </pc:spChg>
        <pc:spChg chg="mod">
          <ac:chgData name="Sarah Penon" userId="f9287363-5481-4dda-ba38-6bad67662aad" providerId="ADAL" clId="{7DB4D470-F47B-4E94-A6D2-CF7DA2F4381C}" dt="2021-03-29T14:51:06.493" v="546" actId="2711"/>
          <ac:spMkLst>
            <pc:docMk/>
            <pc:sldMk cId="1661189779" sldId="289"/>
            <ac:spMk id="209" creationId="{816957CB-88A2-4203-B2E3-4BE93FB18D26}"/>
          </ac:spMkLst>
        </pc:spChg>
        <pc:spChg chg="mod">
          <ac:chgData name="Sarah Penon" userId="f9287363-5481-4dda-ba38-6bad67662aad" providerId="ADAL" clId="{7DB4D470-F47B-4E94-A6D2-CF7DA2F4381C}" dt="2021-03-29T14:51:06.493" v="546" actId="2711"/>
          <ac:spMkLst>
            <pc:docMk/>
            <pc:sldMk cId="1661189779" sldId="289"/>
            <ac:spMk id="210" creationId="{EC18CA77-6F0B-43FD-AD2F-F4F922B8C95D}"/>
          </ac:spMkLst>
        </pc:spChg>
        <pc:spChg chg="mod">
          <ac:chgData name="Sarah Penon" userId="f9287363-5481-4dda-ba38-6bad67662aad" providerId="ADAL" clId="{7DB4D470-F47B-4E94-A6D2-CF7DA2F4381C}" dt="2021-03-29T14:51:06.493" v="546" actId="2711"/>
          <ac:spMkLst>
            <pc:docMk/>
            <pc:sldMk cId="1661189779" sldId="289"/>
            <ac:spMk id="213" creationId="{CEFD93B5-D700-45CE-8B83-B1E33BFE797A}"/>
          </ac:spMkLst>
        </pc:spChg>
        <pc:spChg chg="mod">
          <ac:chgData name="Sarah Penon" userId="f9287363-5481-4dda-ba38-6bad67662aad" providerId="ADAL" clId="{7DB4D470-F47B-4E94-A6D2-CF7DA2F4381C}" dt="2021-03-29T14:43:57.246" v="538" actId="2711"/>
          <ac:spMkLst>
            <pc:docMk/>
            <pc:sldMk cId="1661189779" sldId="289"/>
            <ac:spMk id="214" creationId="{C4C28FC9-2AF9-478C-BC5C-4768A99DC508}"/>
          </ac:spMkLst>
        </pc:spChg>
        <pc:spChg chg="mod">
          <ac:chgData name="Sarah Penon" userId="f9287363-5481-4dda-ba38-6bad67662aad" providerId="ADAL" clId="{7DB4D470-F47B-4E94-A6D2-CF7DA2F4381C}" dt="2021-03-29T14:43:20.725" v="536" actId="20577"/>
          <ac:spMkLst>
            <pc:docMk/>
            <pc:sldMk cId="1661189779" sldId="289"/>
            <ac:spMk id="215" creationId="{F57576F2-BD16-485E-AFD3-CAE0574B0AA0}"/>
          </ac:spMkLst>
        </pc:spChg>
        <pc:spChg chg="mod">
          <ac:chgData name="Sarah Penon" userId="f9287363-5481-4dda-ba38-6bad67662aad" providerId="ADAL" clId="{7DB4D470-F47B-4E94-A6D2-CF7DA2F4381C}" dt="2021-03-29T14:51:06.493" v="546" actId="2711"/>
          <ac:spMkLst>
            <pc:docMk/>
            <pc:sldMk cId="1661189779" sldId="289"/>
            <ac:spMk id="216" creationId="{68C1341B-3D08-4D5D-A9E1-89FB25A2616C}"/>
          </ac:spMkLst>
        </pc:spChg>
        <pc:spChg chg="mod">
          <ac:chgData name="Sarah Penon" userId="f9287363-5481-4dda-ba38-6bad67662aad" providerId="ADAL" clId="{7DB4D470-F47B-4E94-A6D2-CF7DA2F4381C}" dt="2021-03-29T14:48:14.061" v="541" actId="207"/>
          <ac:spMkLst>
            <pc:docMk/>
            <pc:sldMk cId="1661189779" sldId="289"/>
            <ac:spMk id="219" creationId="{948C94B1-C413-4FB3-9C68-BA316C3198E8}"/>
          </ac:spMkLst>
        </pc:spChg>
        <pc:spChg chg="mod">
          <ac:chgData name="Sarah Penon" userId="f9287363-5481-4dda-ba38-6bad67662aad" providerId="ADAL" clId="{7DB4D470-F47B-4E94-A6D2-CF7DA2F4381C}" dt="2021-03-29T14:56:58.625" v="611"/>
          <ac:spMkLst>
            <pc:docMk/>
            <pc:sldMk cId="1661189779" sldId="289"/>
            <ac:spMk id="220" creationId="{42B1F114-5757-4D3F-8E83-9F4392ABEEE6}"/>
          </ac:spMkLst>
        </pc:spChg>
        <pc:spChg chg="add mod">
          <ac:chgData name="Sarah Penon" userId="f9287363-5481-4dda-ba38-6bad67662aad" providerId="ADAL" clId="{7DB4D470-F47B-4E94-A6D2-CF7DA2F4381C}" dt="2021-03-29T15:01:27.430" v="620" actId="1076"/>
          <ac:spMkLst>
            <pc:docMk/>
            <pc:sldMk cId="1661189779" sldId="289"/>
            <ac:spMk id="221" creationId="{F9A82A91-F933-4404-AD8E-7ABCEA63FA3D}"/>
          </ac:spMkLst>
        </pc:spChg>
        <pc:spChg chg="mod">
          <ac:chgData name="Sarah Penon" userId="f9287363-5481-4dda-ba38-6bad67662aad" providerId="ADAL" clId="{7DB4D470-F47B-4E94-A6D2-CF7DA2F4381C}" dt="2021-03-29T14:51:06.493" v="546" actId="2711"/>
          <ac:spMkLst>
            <pc:docMk/>
            <pc:sldMk cId="1661189779" sldId="289"/>
            <ac:spMk id="224" creationId="{D0556E4E-FA46-4CAC-B0F6-1D31A3938629}"/>
          </ac:spMkLst>
        </pc:spChg>
        <pc:spChg chg="del mod">
          <ac:chgData name="Sarah Penon" userId="f9287363-5481-4dda-ba38-6bad67662aad" providerId="ADAL" clId="{7DB4D470-F47B-4E94-A6D2-CF7DA2F4381C}" dt="2021-03-29T14:56:01.050" v="596" actId="478"/>
          <ac:spMkLst>
            <pc:docMk/>
            <pc:sldMk cId="1661189779" sldId="289"/>
            <ac:spMk id="229" creationId="{BFEA5AB8-9554-41CE-8E2E-A9D43E5DC6C9}"/>
          </ac:spMkLst>
        </pc:spChg>
        <pc:spChg chg="del mod">
          <ac:chgData name="Sarah Penon" userId="f9287363-5481-4dda-ba38-6bad67662aad" providerId="ADAL" clId="{7DB4D470-F47B-4E94-A6D2-CF7DA2F4381C}" dt="2021-03-29T14:56:17.933" v="603"/>
          <ac:spMkLst>
            <pc:docMk/>
            <pc:sldMk cId="1661189779" sldId="289"/>
            <ac:spMk id="231" creationId="{33F8B28D-0FB0-4BAA-A87E-03D345FD7D41}"/>
          </ac:spMkLst>
        </pc:spChg>
        <pc:spChg chg="del">
          <ac:chgData name="Sarah Penon" userId="f9287363-5481-4dda-ba38-6bad67662aad" providerId="ADAL" clId="{7DB4D470-F47B-4E94-A6D2-CF7DA2F4381C}" dt="2021-03-29T14:56:17.933" v="601" actId="478"/>
          <ac:spMkLst>
            <pc:docMk/>
            <pc:sldMk cId="1661189779" sldId="289"/>
            <ac:spMk id="232" creationId="{CDAC5B81-F93E-4A97-BFC6-09D65200E678}"/>
          </ac:spMkLst>
        </pc:spChg>
        <pc:spChg chg="del">
          <ac:chgData name="Sarah Penon" userId="f9287363-5481-4dda-ba38-6bad67662aad" providerId="ADAL" clId="{7DB4D470-F47B-4E94-A6D2-CF7DA2F4381C}" dt="2021-03-29T14:56:28.765" v="604" actId="478"/>
          <ac:spMkLst>
            <pc:docMk/>
            <pc:sldMk cId="1661189779" sldId="289"/>
            <ac:spMk id="233" creationId="{D7AEAB59-AC46-4F33-92A2-0C1C27C279C2}"/>
          </ac:spMkLst>
        </pc:spChg>
        <pc:spChg chg="del">
          <ac:chgData name="Sarah Penon" userId="f9287363-5481-4dda-ba38-6bad67662aad" providerId="ADAL" clId="{7DB4D470-F47B-4E94-A6D2-CF7DA2F4381C}" dt="2021-03-29T14:56:28.765" v="604" actId="478"/>
          <ac:spMkLst>
            <pc:docMk/>
            <pc:sldMk cId="1661189779" sldId="289"/>
            <ac:spMk id="234" creationId="{22705FCE-EB49-464E-AEAA-9814D523C8E2}"/>
          </ac:spMkLst>
        </pc:spChg>
        <pc:spChg chg="del">
          <ac:chgData name="Sarah Penon" userId="f9287363-5481-4dda-ba38-6bad67662aad" providerId="ADAL" clId="{7DB4D470-F47B-4E94-A6D2-CF7DA2F4381C}" dt="2021-03-29T14:56:28.765" v="604" actId="478"/>
          <ac:spMkLst>
            <pc:docMk/>
            <pc:sldMk cId="1661189779" sldId="289"/>
            <ac:spMk id="235" creationId="{9521BBF8-D467-4808-A708-4334F1C1296D}"/>
          </ac:spMkLst>
        </pc:spChg>
        <pc:spChg chg="del">
          <ac:chgData name="Sarah Penon" userId="f9287363-5481-4dda-ba38-6bad67662aad" providerId="ADAL" clId="{7DB4D470-F47B-4E94-A6D2-CF7DA2F4381C}" dt="2021-03-29T14:56:28.765" v="604" actId="478"/>
          <ac:spMkLst>
            <pc:docMk/>
            <pc:sldMk cId="1661189779" sldId="289"/>
            <ac:spMk id="236" creationId="{C386018A-7045-49DA-A36C-1E0D757F95F0}"/>
          </ac:spMkLst>
        </pc:spChg>
        <pc:spChg chg="del">
          <ac:chgData name="Sarah Penon" userId="f9287363-5481-4dda-ba38-6bad67662aad" providerId="ADAL" clId="{7DB4D470-F47B-4E94-A6D2-CF7DA2F4381C}" dt="2021-03-29T14:56:28.765" v="604" actId="478"/>
          <ac:spMkLst>
            <pc:docMk/>
            <pc:sldMk cId="1661189779" sldId="289"/>
            <ac:spMk id="237" creationId="{DF8649B4-7B6D-4258-AD02-1D6DF7A2097A}"/>
          </ac:spMkLst>
        </pc:spChg>
        <pc:spChg chg="del">
          <ac:chgData name="Sarah Penon" userId="f9287363-5481-4dda-ba38-6bad67662aad" providerId="ADAL" clId="{7DB4D470-F47B-4E94-A6D2-CF7DA2F4381C}" dt="2021-03-29T14:56:28.765" v="604" actId="478"/>
          <ac:spMkLst>
            <pc:docMk/>
            <pc:sldMk cId="1661189779" sldId="289"/>
            <ac:spMk id="238" creationId="{57F86681-1CF5-4964-AF05-5F8A7D29DA10}"/>
          </ac:spMkLst>
        </pc:spChg>
        <pc:spChg chg="del">
          <ac:chgData name="Sarah Penon" userId="f9287363-5481-4dda-ba38-6bad67662aad" providerId="ADAL" clId="{7DB4D470-F47B-4E94-A6D2-CF7DA2F4381C}" dt="2021-03-29T14:56:28.765" v="604" actId="478"/>
          <ac:spMkLst>
            <pc:docMk/>
            <pc:sldMk cId="1661189779" sldId="289"/>
            <ac:spMk id="239" creationId="{FFC9F22A-DFCA-4AFF-AC2C-77AEF86A1D49}"/>
          </ac:spMkLst>
        </pc:spChg>
        <pc:spChg chg="del mod">
          <ac:chgData name="Sarah Penon" userId="f9287363-5481-4dda-ba38-6bad67662aad" providerId="ADAL" clId="{7DB4D470-F47B-4E94-A6D2-CF7DA2F4381C}" dt="2021-03-29T14:56:31.727" v="606" actId="478"/>
          <ac:spMkLst>
            <pc:docMk/>
            <pc:sldMk cId="1661189779" sldId="289"/>
            <ac:spMk id="240" creationId="{229D7216-795C-4222-8629-9D77085AA816}"/>
          </ac:spMkLst>
        </pc:spChg>
        <pc:spChg chg="del">
          <ac:chgData name="Sarah Penon" userId="f9287363-5481-4dda-ba38-6bad67662aad" providerId="ADAL" clId="{7DB4D470-F47B-4E94-A6D2-CF7DA2F4381C}" dt="2021-03-29T14:56:28.765" v="604" actId="478"/>
          <ac:spMkLst>
            <pc:docMk/>
            <pc:sldMk cId="1661189779" sldId="289"/>
            <ac:spMk id="241" creationId="{A241081E-0C77-494C-AE4A-23C213D0AE95}"/>
          </ac:spMkLst>
        </pc:spChg>
        <pc:spChg chg="del">
          <ac:chgData name="Sarah Penon" userId="f9287363-5481-4dda-ba38-6bad67662aad" providerId="ADAL" clId="{7DB4D470-F47B-4E94-A6D2-CF7DA2F4381C}" dt="2021-03-29T14:57:08.071" v="613" actId="478"/>
          <ac:spMkLst>
            <pc:docMk/>
            <pc:sldMk cId="1661189779" sldId="289"/>
            <ac:spMk id="242" creationId="{C2362FA4-A131-45BE-AEBD-6F58AF332BCE}"/>
          </ac:spMkLst>
        </pc:spChg>
        <pc:spChg chg="del">
          <ac:chgData name="Sarah Penon" userId="f9287363-5481-4dda-ba38-6bad67662aad" providerId="ADAL" clId="{7DB4D470-F47B-4E94-A6D2-CF7DA2F4381C}" dt="2021-03-29T14:57:08.071" v="613" actId="478"/>
          <ac:spMkLst>
            <pc:docMk/>
            <pc:sldMk cId="1661189779" sldId="289"/>
            <ac:spMk id="244" creationId="{797FF03D-BB45-4DD2-9AC5-C04043B9DF55}"/>
          </ac:spMkLst>
        </pc:spChg>
        <pc:spChg chg="del">
          <ac:chgData name="Sarah Penon" userId="f9287363-5481-4dda-ba38-6bad67662aad" providerId="ADAL" clId="{7DB4D470-F47B-4E94-A6D2-CF7DA2F4381C}" dt="2021-03-29T14:57:08.071" v="613" actId="478"/>
          <ac:spMkLst>
            <pc:docMk/>
            <pc:sldMk cId="1661189779" sldId="289"/>
            <ac:spMk id="245" creationId="{FEA3E153-4670-4B10-BDCC-4233E19970BE}"/>
          </ac:spMkLst>
        </pc:spChg>
        <pc:spChg chg="del">
          <ac:chgData name="Sarah Penon" userId="f9287363-5481-4dda-ba38-6bad67662aad" providerId="ADAL" clId="{7DB4D470-F47B-4E94-A6D2-CF7DA2F4381C}" dt="2021-03-29T14:57:08.071" v="613" actId="478"/>
          <ac:spMkLst>
            <pc:docMk/>
            <pc:sldMk cId="1661189779" sldId="289"/>
            <ac:spMk id="246" creationId="{08F3F999-D35A-492E-9162-3D391C112CF6}"/>
          </ac:spMkLst>
        </pc:spChg>
        <pc:spChg chg="del">
          <ac:chgData name="Sarah Penon" userId="f9287363-5481-4dda-ba38-6bad67662aad" providerId="ADAL" clId="{7DB4D470-F47B-4E94-A6D2-CF7DA2F4381C}" dt="2021-03-29T14:57:08.071" v="613" actId="478"/>
          <ac:spMkLst>
            <pc:docMk/>
            <pc:sldMk cId="1661189779" sldId="289"/>
            <ac:spMk id="247" creationId="{7814C3CD-A07F-41BB-9D4D-04C35AAA2EAC}"/>
          </ac:spMkLst>
        </pc:spChg>
        <pc:spChg chg="del">
          <ac:chgData name="Sarah Penon" userId="f9287363-5481-4dda-ba38-6bad67662aad" providerId="ADAL" clId="{7DB4D470-F47B-4E94-A6D2-CF7DA2F4381C}" dt="2021-03-29T14:57:08.071" v="613" actId="478"/>
          <ac:spMkLst>
            <pc:docMk/>
            <pc:sldMk cId="1661189779" sldId="289"/>
            <ac:spMk id="248" creationId="{2F7BC4F3-FFCA-40EB-8FD0-68E722C73B06}"/>
          </ac:spMkLst>
        </pc:spChg>
        <pc:spChg chg="del">
          <ac:chgData name="Sarah Penon" userId="f9287363-5481-4dda-ba38-6bad67662aad" providerId="ADAL" clId="{7DB4D470-F47B-4E94-A6D2-CF7DA2F4381C}" dt="2021-03-29T14:57:08.071" v="613" actId="478"/>
          <ac:spMkLst>
            <pc:docMk/>
            <pc:sldMk cId="1661189779" sldId="289"/>
            <ac:spMk id="249" creationId="{BBED09D2-1328-4678-BDAC-058EC850C056}"/>
          </ac:spMkLst>
        </pc:spChg>
        <pc:spChg chg="del">
          <ac:chgData name="Sarah Penon" userId="f9287363-5481-4dda-ba38-6bad67662aad" providerId="ADAL" clId="{7DB4D470-F47B-4E94-A6D2-CF7DA2F4381C}" dt="2021-03-29T14:57:08.071" v="613" actId="478"/>
          <ac:spMkLst>
            <pc:docMk/>
            <pc:sldMk cId="1661189779" sldId="289"/>
            <ac:spMk id="250" creationId="{A3B1867C-7E4E-48EB-946C-4C5EAEC87964}"/>
          </ac:spMkLst>
        </pc:spChg>
        <pc:spChg chg="del">
          <ac:chgData name="Sarah Penon" userId="f9287363-5481-4dda-ba38-6bad67662aad" providerId="ADAL" clId="{7DB4D470-F47B-4E94-A6D2-CF7DA2F4381C}" dt="2021-03-29T14:57:08.071" v="613" actId="478"/>
          <ac:spMkLst>
            <pc:docMk/>
            <pc:sldMk cId="1661189779" sldId="289"/>
            <ac:spMk id="251" creationId="{F41BCF2C-7767-4BBE-9E64-D66B732FE60E}"/>
          </ac:spMkLst>
        </pc:spChg>
        <pc:spChg chg="mod">
          <ac:chgData name="Sarah Penon" userId="f9287363-5481-4dda-ba38-6bad67662aad" providerId="ADAL" clId="{7DB4D470-F47B-4E94-A6D2-CF7DA2F4381C}" dt="2021-03-29T14:42:57.445" v="532" actId="2711"/>
          <ac:spMkLst>
            <pc:docMk/>
            <pc:sldMk cId="1661189779" sldId="289"/>
            <ac:spMk id="25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256"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259" creationId="{00000000-0000-0000-0000-000000000000}"/>
          </ac:spMkLst>
        </pc:spChg>
        <pc:spChg chg="del">
          <ac:chgData name="Sarah Penon" userId="f9287363-5481-4dda-ba38-6bad67662aad" providerId="ADAL" clId="{7DB4D470-F47B-4E94-A6D2-CF7DA2F4381C}" dt="2021-03-29T14:57:08.071" v="613" actId="478"/>
          <ac:spMkLst>
            <pc:docMk/>
            <pc:sldMk cId="1661189779" sldId="289"/>
            <ac:spMk id="260" creationId="{4E21814F-5392-4359-A7F6-836CFC578CAC}"/>
          </ac:spMkLst>
        </pc:spChg>
        <pc:spChg chg="del">
          <ac:chgData name="Sarah Penon" userId="f9287363-5481-4dda-ba38-6bad67662aad" providerId="ADAL" clId="{7DB4D470-F47B-4E94-A6D2-CF7DA2F4381C}" dt="2021-03-29T14:57:08.071" v="613" actId="478"/>
          <ac:spMkLst>
            <pc:docMk/>
            <pc:sldMk cId="1661189779" sldId="289"/>
            <ac:spMk id="262" creationId="{4277FACC-9D82-4E03-ACC8-3160FF3CCEC0}"/>
          </ac:spMkLst>
        </pc:spChg>
        <pc:spChg chg="del">
          <ac:chgData name="Sarah Penon" userId="f9287363-5481-4dda-ba38-6bad67662aad" providerId="ADAL" clId="{7DB4D470-F47B-4E94-A6D2-CF7DA2F4381C}" dt="2021-03-29T14:57:08.071" v="613" actId="478"/>
          <ac:spMkLst>
            <pc:docMk/>
            <pc:sldMk cId="1661189779" sldId="289"/>
            <ac:spMk id="263" creationId="{207F174E-DA06-4B68-B1CD-333C3C30CEE9}"/>
          </ac:spMkLst>
        </pc:spChg>
        <pc:spChg chg="mod">
          <ac:chgData name="Sarah Penon" userId="f9287363-5481-4dda-ba38-6bad67662aad" providerId="ADAL" clId="{7DB4D470-F47B-4E94-A6D2-CF7DA2F4381C}" dt="2021-03-29T14:56:11.267" v="599" actId="1076"/>
          <ac:spMkLst>
            <pc:docMk/>
            <pc:sldMk cId="1661189779" sldId="289"/>
            <ac:spMk id="302"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25"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77"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78" creationId="{00000000-0000-0000-0000-000000000000}"/>
          </ac:spMkLst>
        </pc:spChg>
        <pc:spChg chg="mod">
          <ac:chgData name="Sarah Penon" userId="f9287363-5481-4dda-ba38-6bad67662aad" providerId="ADAL" clId="{7DB4D470-F47B-4E94-A6D2-CF7DA2F4381C}" dt="2021-03-29T14:37:29.094" v="514" actId="1076"/>
          <ac:spMkLst>
            <pc:docMk/>
            <pc:sldMk cId="1661189779" sldId="289"/>
            <ac:spMk id="38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90" creationId="{00000000-0000-0000-0000-000000000000}"/>
          </ac:spMkLst>
        </pc:spChg>
        <pc:spChg chg="mod">
          <ac:chgData name="Sarah Penon" userId="f9287363-5481-4dda-ba38-6bad67662aad" providerId="ADAL" clId="{7DB4D470-F47B-4E94-A6D2-CF7DA2F4381C}" dt="2021-03-29T15:02:35.493" v="627" actId="14100"/>
          <ac:spMkLst>
            <pc:docMk/>
            <pc:sldMk cId="1661189779" sldId="289"/>
            <ac:spMk id="391" creationId="{00000000-0000-0000-0000-000000000000}"/>
          </ac:spMkLst>
        </pc:spChg>
        <pc:spChg chg="del mod">
          <ac:chgData name="Sarah Penon" userId="f9287363-5481-4dda-ba38-6bad67662aad" providerId="ADAL" clId="{7DB4D470-F47B-4E94-A6D2-CF7DA2F4381C}" dt="2021-03-29T14:53:36.367" v="564" actId="478"/>
          <ac:spMkLst>
            <pc:docMk/>
            <pc:sldMk cId="1661189779" sldId="289"/>
            <ac:spMk id="396"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7" creationId="{00000000-0000-0000-0000-000000000000}"/>
          </ac:spMkLst>
        </pc:spChg>
        <pc:spChg chg="del mod">
          <ac:chgData name="Sarah Penon" userId="f9287363-5481-4dda-ba38-6bad67662aad" providerId="ADAL" clId="{7DB4D470-F47B-4E94-A6D2-CF7DA2F4381C}" dt="2021-03-29T14:53:51.152" v="568" actId="478"/>
          <ac:spMkLst>
            <pc:docMk/>
            <pc:sldMk cId="1661189779" sldId="289"/>
            <ac:spMk id="398"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0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0"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1"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2" creationId="{00000000-0000-0000-0000-000000000000}"/>
          </ac:spMkLst>
        </pc:spChg>
        <pc:spChg chg="del">
          <ac:chgData name="Sarah Penon" userId="f9287363-5481-4dda-ba38-6bad67662aad" providerId="ADAL" clId="{7DB4D470-F47B-4E94-A6D2-CF7DA2F4381C}" dt="2021-03-29T14:53:53.041" v="569" actId="478"/>
          <ac:spMkLst>
            <pc:docMk/>
            <pc:sldMk cId="1661189779" sldId="289"/>
            <ac:spMk id="424" creationId="{00000000-0000-0000-0000-000000000000}"/>
          </ac:spMkLst>
        </pc:spChg>
        <pc:spChg chg="mod">
          <ac:chgData name="Sarah Penon" userId="f9287363-5481-4dda-ba38-6bad67662aad" providerId="ADAL" clId="{7DB4D470-F47B-4E94-A6D2-CF7DA2F4381C}" dt="2021-03-29T14:38:25.341" v="517" actId="692"/>
          <ac:spMkLst>
            <pc:docMk/>
            <pc:sldMk cId="1661189779" sldId="289"/>
            <ac:spMk id="425"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27" creationId="{00000000-0000-0000-0000-000000000000}"/>
          </ac:spMkLst>
        </pc:spChg>
        <pc:spChg chg="mod">
          <ac:chgData name="Sarah Penon" userId="f9287363-5481-4dda-ba38-6bad67662aad" providerId="ADAL" clId="{7DB4D470-F47B-4E94-A6D2-CF7DA2F4381C}" dt="2021-03-29T14:38:31.747" v="518" actId="692"/>
          <ac:spMkLst>
            <pc:docMk/>
            <pc:sldMk cId="1661189779" sldId="289"/>
            <ac:spMk id="435" creationId="{00000000-0000-0000-0000-000000000000}"/>
          </ac:spMkLst>
        </pc:spChg>
        <pc:spChg chg="mod">
          <ac:chgData name="Sarah Penon" userId="f9287363-5481-4dda-ba38-6bad67662aad" providerId="ADAL" clId="{7DB4D470-F47B-4E94-A6D2-CF7DA2F4381C}" dt="2021-03-29T14:47:54.133" v="539" actId="207"/>
          <ac:spMkLst>
            <pc:docMk/>
            <pc:sldMk cId="1661189779" sldId="289"/>
            <ac:spMk id="436"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39"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445" creationId="{00000000-0000-0000-0000-000000000000}"/>
          </ac:spMkLst>
        </pc:spChg>
        <pc:spChg chg="mod">
          <ac:chgData name="Sarah Penon" userId="f9287363-5481-4dda-ba38-6bad67662aad" providerId="ADAL" clId="{7DB4D470-F47B-4E94-A6D2-CF7DA2F4381C}" dt="2021-03-29T14:36:15.180" v="508" actId="403"/>
          <ac:spMkLst>
            <pc:docMk/>
            <pc:sldMk cId="1661189779" sldId="289"/>
            <ac:spMk id="454"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81" creationId="{00000000-0000-0000-0000-000000000000}"/>
          </ac:spMkLst>
        </pc:spChg>
        <pc:spChg chg="mod">
          <ac:chgData name="Sarah Penon" userId="f9287363-5481-4dda-ba38-6bad67662aad" providerId="ADAL" clId="{7DB4D470-F47B-4E94-A6D2-CF7DA2F4381C}" dt="2021-03-29T14:49:20.170" v="542" actId="207"/>
          <ac:spMkLst>
            <pc:docMk/>
            <pc:sldMk cId="1661189779" sldId="289"/>
            <ac:spMk id="490" creationId="{00000000-0000-0000-0000-000000000000}"/>
          </ac:spMkLst>
        </pc:spChg>
        <pc:grpChg chg="add mod">
          <ac:chgData name="Sarah Penon" userId="f9287363-5481-4dda-ba38-6bad67662aad" providerId="ADAL" clId="{7DB4D470-F47B-4E94-A6D2-CF7DA2F4381C}" dt="2021-03-29T14:55:39.635" v="592" actId="164"/>
          <ac:grpSpMkLst>
            <pc:docMk/>
            <pc:sldMk cId="1661189779" sldId="289"/>
            <ac:grpSpMk id="5" creationId="{BA0EA282-B4EA-47DF-BE37-B4EDF0A6493C}"/>
          </ac:grpSpMkLst>
        </pc:grpChg>
        <pc:grpChg chg="del">
          <ac:chgData name="Sarah Penon" userId="f9287363-5481-4dda-ba38-6bad67662aad" providerId="ADAL" clId="{7DB4D470-F47B-4E94-A6D2-CF7DA2F4381C}" dt="2021-03-29T14:30:21.035" v="459" actId="478"/>
          <ac:grpSpMkLst>
            <pc:docMk/>
            <pc:sldMk cId="1661189779" sldId="289"/>
            <ac:grpSpMk id="163" creationId="{8C3E219C-53B3-4952-ADA5-8FD1DF47F6E2}"/>
          </ac:grpSpMkLst>
        </pc:grpChg>
        <pc:grpChg chg="add mod">
          <ac:chgData name="Sarah Penon" userId="f9287363-5481-4dda-ba38-6bad67662aad" providerId="ADAL" clId="{7DB4D470-F47B-4E94-A6D2-CF7DA2F4381C}" dt="2021-03-29T14:56:47.083" v="609" actId="1076"/>
          <ac:grpSpMkLst>
            <pc:docMk/>
            <pc:sldMk cId="1661189779" sldId="289"/>
            <ac:grpSpMk id="174" creationId="{13354335-D8BF-4CFA-92C9-8A4652CA780F}"/>
          </ac:grpSpMkLst>
        </pc:grpChg>
        <pc:grpChg chg="add mod">
          <ac:chgData name="Sarah Penon" userId="f9287363-5481-4dda-ba38-6bad67662aad" providerId="ADAL" clId="{7DB4D470-F47B-4E94-A6D2-CF7DA2F4381C}" dt="2021-03-29T14:57:20.439" v="614" actId="1076"/>
          <ac:grpSpMkLst>
            <pc:docMk/>
            <pc:sldMk cId="1661189779" sldId="289"/>
            <ac:grpSpMk id="194" creationId="{1B437B5E-AE0F-4DC4-ACC0-6437E311CC85}"/>
          </ac:grpSpMkLst>
        </pc:grpChg>
        <pc:picChg chg="add mod">
          <ac:chgData name="Sarah Penon" userId="f9287363-5481-4dda-ba38-6bad67662aad" providerId="ADAL" clId="{7DB4D470-F47B-4E94-A6D2-CF7DA2F4381C}" dt="2021-03-29T14:30:31.818" v="460"/>
          <ac:picMkLst>
            <pc:docMk/>
            <pc:sldMk cId="1661189779" sldId="289"/>
            <ac:picMk id="168" creationId="{CA8F9582-6E71-49CE-AEFD-7DD6BA4DF89A}"/>
          </ac:picMkLst>
        </pc:picChg>
        <pc:picChg chg="add mod">
          <ac:chgData name="Sarah Penon" userId="f9287363-5481-4dda-ba38-6bad67662aad" providerId="ADAL" clId="{7DB4D470-F47B-4E94-A6D2-CF7DA2F4381C}" dt="2021-03-29T14:30:31.818" v="460"/>
          <ac:picMkLst>
            <pc:docMk/>
            <pc:sldMk cId="1661189779" sldId="289"/>
            <ac:picMk id="170" creationId="{45DAC42C-B373-41F5-AB2D-947BEDD7DD1C}"/>
          </ac:picMkLst>
        </pc:picChg>
        <pc:picChg chg="del">
          <ac:chgData name="Sarah Penon" userId="f9287363-5481-4dda-ba38-6bad67662aad" providerId="ADAL" clId="{7DB4D470-F47B-4E94-A6D2-CF7DA2F4381C}" dt="2021-03-29T14:36:48.955" v="512" actId="478"/>
          <ac:picMkLst>
            <pc:docMk/>
            <pc:sldMk cId="1661189779" sldId="289"/>
            <ac:picMk id="202" creationId="{DB7E207A-A84F-4202-9F87-17751C489C2B}"/>
          </ac:picMkLst>
        </pc:picChg>
        <pc:cxnChg chg="del">
          <ac:chgData name="Sarah Penon" userId="f9287363-5481-4dda-ba38-6bad67662aad" providerId="ADAL" clId="{7DB4D470-F47B-4E94-A6D2-CF7DA2F4381C}" dt="2021-03-29T14:56:40.855" v="608" actId="478"/>
          <ac:cxnSpMkLst>
            <pc:docMk/>
            <pc:sldMk cId="1661189779" sldId="289"/>
            <ac:cxnSpMk id="146" creationId="{EBEFB1C3-02CB-448A-BBA8-01367CD9BF54}"/>
          </ac:cxnSpMkLst>
        </pc:cxnChg>
        <pc:cxnChg chg="del">
          <ac:chgData name="Sarah Penon" userId="f9287363-5481-4dda-ba38-6bad67662aad" providerId="ADAL" clId="{7DB4D470-F47B-4E94-A6D2-CF7DA2F4381C}" dt="2021-03-29T14:56:04.992" v="597" actId="478"/>
          <ac:cxnSpMkLst>
            <pc:docMk/>
            <pc:sldMk cId="1661189779" sldId="289"/>
            <ac:cxnSpMk id="151" creationId="{7710388E-74EA-4231-9E81-C57A2F5C9A25}"/>
          </ac:cxnSpMkLst>
        </pc:cxnChg>
        <pc:cxnChg chg="del">
          <ac:chgData name="Sarah Penon" userId="f9287363-5481-4dda-ba38-6bad67662aad" providerId="ADAL" clId="{7DB4D470-F47B-4E94-A6D2-CF7DA2F4381C}" dt="2021-03-29T14:56:04.992" v="597" actId="478"/>
          <ac:cxnSpMkLst>
            <pc:docMk/>
            <pc:sldMk cId="1661189779" sldId="289"/>
            <ac:cxnSpMk id="152" creationId="{7D186362-C5E5-45EB-96AC-E58A4083642D}"/>
          </ac:cxnSpMkLst>
        </pc:cxnChg>
        <pc:cxnChg chg="del">
          <ac:chgData name="Sarah Penon" userId="f9287363-5481-4dda-ba38-6bad67662aad" providerId="ADAL" clId="{7DB4D470-F47B-4E94-A6D2-CF7DA2F4381C}" dt="2021-03-29T14:56:04.992" v="597" actId="478"/>
          <ac:cxnSpMkLst>
            <pc:docMk/>
            <pc:sldMk cId="1661189779" sldId="289"/>
            <ac:cxnSpMk id="155" creationId="{381B7E89-67A6-45C8-8540-335C21180AD0}"/>
          </ac:cxnSpMkLst>
        </pc:cxnChg>
        <pc:cxnChg chg="del">
          <ac:chgData name="Sarah Penon" userId="f9287363-5481-4dda-ba38-6bad67662aad" providerId="ADAL" clId="{7DB4D470-F47B-4E94-A6D2-CF7DA2F4381C}" dt="2021-03-29T14:56:04.992" v="597" actId="478"/>
          <ac:cxnSpMkLst>
            <pc:docMk/>
            <pc:sldMk cId="1661189779" sldId="289"/>
            <ac:cxnSpMk id="156" creationId="{C7EE16FC-DAF8-48CB-AA89-59311FC9E308}"/>
          </ac:cxnSpMkLst>
        </pc:cxnChg>
        <pc:cxnChg chg="del">
          <ac:chgData name="Sarah Penon" userId="f9287363-5481-4dda-ba38-6bad67662aad" providerId="ADAL" clId="{7DB4D470-F47B-4E94-A6D2-CF7DA2F4381C}" dt="2021-03-29T14:56:04.992" v="597" actId="478"/>
          <ac:cxnSpMkLst>
            <pc:docMk/>
            <pc:sldMk cId="1661189779" sldId="289"/>
            <ac:cxnSpMk id="157" creationId="{0C0C481A-D402-4F01-AEC6-3107EBC5D8DF}"/>
          </ac:cxnSpMkLst>
        </pc:cxnChg>
        <pc:cxnChg chg="del">
          <ac:chgData name="Sarah Penon" userId="f9287363-5481-4dda-ba38-6bad67662aad" providerId="ADAL" clId="{7DB4D470-F47B-4E94-A6D2-CF7DA2F4381C}" dt="2021-03-29T14:56:04.992" v="597" actId="478"/>
          <ac:cxnSpMkLst>
            <pc:docMk/>
            <pc:sldMk cId="1661189779" sldId="289"/>
            <ac:cxnSpMk id="158" creationId="{17502ED1-15C3-4CFE-96AC-168996C5E0B2}"/>
          </ac:cxnSpMkLst>
        </pc:cxnChg>
        <pc:cxnChg chg="del">
          <ac:chgData name="Sarah Penon" userId="f9287363-5481-4dda-ba38-6bad67662aad" providerId="ADAL" clId="{7DB4D470-F47B-4E94-A6D2-CF7DA2F4381C}" dt="2021-03-29T14:56:04.992" v="597" actId="478"/>
          <ac:cxnSpMkLst>
            <pc:docMk/>
            <pc:sldMk cId="1661189779" sldId="289"/>
            <ac:cxnSpMk id="159" creationId="{C013D579-9FAA-483D-9796-4EA09C4CEAF1}"/>
          </ac:cxnSpMkLst>
        </pc:cxnChg>
        <pc:cxnChg chg="del">
          <ac:chgData name="Sarah Penon" userId="f9287363-5481-4dda-ba38-6bad67662aad" providerId="ADAL" clId="{7DB4D470-F47B-4E94-A6D2-CF7DA2F4381C}" dt="2021-03-29T14:56:04.992" v="597" actId="478"/>
          <ac:cxnSpMkLst>
            <pc:docMk/>
            <pc:sldMk cId="1661189779" sldId="289"/>
            <ac:cxnSpMk id="160" creationId="{519C8CA6-C3FA-453E-BBC5-AF5E55D9239B}"/>
          </ac:cxnSpMkLst>
        </pc:cxnChg>
        <pc:cxnChg chg="del">
          <ac:chgData name="Sarah Penon" userId="f9287363-5481-4dda-ba38-6bad67662aad" providerId="ADAL" clId="{7DB4D470-F47B-4E94-A6D2-CF7DA2F4381C}" dt="2021-03-29T14:56:04.992" v="597" actId="478"/>
          <ac:cxnSpMkLst>
            <pc:docMk/>
            <pc:sldMk cId="1661189779" sldId="289"/>
            <ac:cxnSpMk id="161" creationId="{34BB1466-9243-4D88-916C-B91A8241ABAA}"/>
          </ac:cxnSpMkLst>
        </pc:cxnChg>
        <pc:cxnChg chg="del">
          <ac:chgData name="Sarah Penon" userId="f9287363-5481-4dda-ba38-6bad67662aad" providerId="ADAL" clId="{7DB4D470-F47B-4E94-A6D2-CF7DA2F4381C}" dt="2021-03-29T14:56:04.992" v="597" actId="478"/>
          <ac:cxnSpMkLst>
            <pc:docMk/>
            <pc:sldMk cId="1661189779" sldId="289"/>
            <ac:cxnSpMk id="162" creationId="{4F895750-EB26-4AB0-97A5-FA17D9267E18}"/>
          </ac:cxnSpMkLst>
        </pc:cxnChg>
        <pc:cxnChg chg="del">
          <ac:chgData name="Sarah Penon" userId="f9287363-5481-4dda-ba38-6bad67662aad" providerId="ADAL" clId="{7DB4D470-F47B-4E94-A6D2-CF7DA2F4381C}" dt="2021-03-29T14:57:08.071" v="613" actId="478"/>
          <ac:cxnSpMkLst>
            <pc:docMk/>
            <pc:sldMk cId="1661189779" sldId="289"/>
            <ac:cxnSpMk id="176" creationId="{3869495B-625B-4B20-A125-063A30E2DE13}"/>
          </ac:cxnSpMkLst>
        </pc:cxnChg>
        <pc:cxnChg chg="del">
          <ac:chgData name="Sarah Penon" userId="f9287363-5481-4dda-ba38-6bad67662aad" providerId="ADAL" clId="{7DB4D470-F47B-4E94-A6D2-CF7DA2F4381C}" dt="2021-03-29T14:57:08.071" v="613" actId="478"/>
          <ac:cxnSpMkLst>
            <pc:docMk/>
            <pc:sldMk cId="1661189779" sldId="289"/>
            <ac:cxnSpMk id="178" creationId="{B4C1ECEC-6817-4B7A-BEC1-1EB4F7DC6E35}"/>
          </ac:cxnSpMkLst>
        </pc:cxnChg>
        <pc:cxnChg chg="del">
          <ac:chgData name="Sarah Penon" userId="f9287363-5481-4dda-ba38-6bad67662aad" providerId="ADAL" clId="{7DB4D470-F47B-4E94-A6D2-CF7DA2F4381C}" dt="2021-03-29T14:57:08.071" v="613" actId="478"/>
          <ac:cxnSpMkLst>
            <pc:docMk/>
            <pc:sldMk cId="1661189779" sldId="289"/>
            <ac:cxnSpMk id="179" creationId="{FE541EE3-1084-4F7D-81FB-D1B00E29CA75}"/>
          </ac:cxnSpMkLst>
        </pc:cxnChg>
        <pc:cxnChg chg="del">
          <ac:chgData name="Sarah Penon" userId="f9287363-5481-4dda-ba38-6bad67662aad" providerId="ADAL" clId="{7DB4D470-F47B-4E94-A6D2-CF7DA2F4381C}" dt="2021-03-29T14:57:08.071" v="613" actId="478"/>
          <ac:cxnSpMkLst>
            <pc:docMk/>
            <pc:sldMk cId="1661189779" sldId="289"/>
            <ac:cxnSpMk id="180" creationId="{575AAE1B-8824-42B8-9072-76E5FE15C69F}"/>
          </ac:cxnSpMkLst>
        </pc:cxnChg>
        <pc:cxnChg chg="del">
          <ac:chgData name="Sarah Penon" userId="f9287363-5481-4dda-ba38-6bad67662aad" providerId="ADAL" clId="{7DB4D470-F47B-4E94-A6D2-CF7DA2F4381C}" dt="2021-03-29T14:57:08.071" v="613" actId="478"/>
          <ac:cxnSpMkLst>
            <pc:docMk/>
            <pc:sldMk cId="1661189779" sldId="289"/>
            <ac:cxnSpMk id="181" creationId="{D02F5A40-F3A5-4E46-AD36-E4B128F263A6}"/>
          </ac:cxnSpMkLst>
        </pc:cxnChg>
        <pc:cxnChg chg="del">
          <ac:chgData name="Sarah Penon" userId="f9287363-5481-4dda-ba38-6bad67662aad" providerId="ADAL" clId="{7DB4D470-F47B-4E94-A6D2-CF7DA2F4381C}" dt="2021-03-29T14:57:08.071" v="613" actId="478"/>
          <ac:cxnSpMkLst>
            <pc:docMk/>
            <pc:sldMk cId="1661189779" sldId="289"/>
            <ac:cxnSpMk id="182" creationId="{BD3D1E3D-E8F0-45DB-A417-AF58B83C4A0B}"/>
          </ac:cxnSpMkLst>
        </pc:cxnChg>
        <pc:cxnChg chg="del">
          <ac:chgData name="Sarah Penon" userId="f9287363-5481-4dda-ba38-6bad67662aad" providerId="ADAL" clId="{7DB4D470-F47B-4E94-A6D2-CF7DA2F4381C}" dt="2021-03-29T14:57:08.071" v="613" actId="478"/>
          <ac:cxnSpMkLst>
            <pc:docMk/>
            <pc:sldMk cId="1661189779" sldId="289"/>
            <ac:cxnSpMk id="183" creationId="{BEDF69EE-980F-4FCB-994A-570398C5F135}"/>
          </ac:cxnSpMkLst>
        </pc:cxnChg>
        <pc:cxnChg chg="del">
          <ac:chgData name="Sarah Penon" userId="f9287363-5481-4dda-ba38-6bad67662aad" providerId="ADAL" clId="{7DB4D470-F47B-4E94-A6D2-CF7DA2F4381C}" dt="2021-03-29T14:57:08.071" v="613" actId="478"/>
          <ac:cxnSpMkLst>
            <pc:docMk/>
            <pc:sldMk cId="1661189779" sldId="289"/>
            <ac:cxnSpMk id="184" creationId="{1B292E58-EE70-4E87-805F-72D4AA7685C9}"/>
          </ac:cxnSpMkLst>
        </pc:cxnChg>
        <pc:cxnChg chg="del">
          <ac:chgData name="Sarah Penon" userId="f9287363-5481-4dda-ba38-6bad67662aad" providerId="ADAL" clId="{7DB4D470-F47B-4E94-A6D2-CF7DA2F4381C}" dt="2021-03-29T14:57:08.071" v="613" actId="478"/>
          <ac:cxnSpMkLst>
            <pc:docMk/>
            <pc:sldMk cId="1661189779" sldId="289"/>
            <ac:cxnSpMk id="185" creationId="{3941F6B7-6028-487C-B277-02979470BBBF}"/>
          </ac:cxnSpMkLst>
        </pc:cxnChg>
        <pc:cxnChg chg="del">
          <ac:chgData name="Sarah Penon" userId="f9287363-5481-4dda-ba38-6bad67662aad" providerId="ADAL" clId="{7DB4D470-F47B-4E94-A6D2-CF7DA2F4381C}" dt="2021-03-29T14:57:08.071" v="613" actId="478"/>
          <ac:cxnSpMkLst>
            <pc:docMk/>
            <pc:sldMk cId="1661189779" sldId="289"/>
            <ac:cxnSpMk id="186" creationId="{FAC6B929-DFB5-4CE0-8F12-737C9386FB0D}"/>
          </ac:cxnSpMkLst>
        </pc:cxnChg>
        <pc:cxnChg chg="del">
          <ac:chgData name="Sarah Penon" userId="f9287363-5481-4dda-ba38-6bad67662aad" providerId="ADAL" clId="{7DB4D470-F47B-4E94-A6D2-CF7DA2F4381C}" dt="2021-03-29T14:57:08.071" v="613" actId="478"/>
          <ac:cxnSpMkLst>
            <pc:docMk/>
            <pc:sldMk cId="1661189779" sldId="289"/>
            <ac:cxnSpMk id="187" creationId="{62BF9E80-1177-419F-B14C-485A6A78F5A0}"/>
          </ac:cxnSpMkLst>
        </pc:cxnChg>
        <pc:cxnChg chg="mod">
          <ac:chgData name="Sarah Penon" userId="f9287363-5481-4dda-ba38-6bad67662aad" providerId="ADAL" clId="{7DB4D470-F47B-4E94-A6D2-CF7DA2F4381C}" dt="2021-03-29T14:55:43.885" v="593"/>
          <ac:cxnSpMkLst>
            <pc:docMk/>
            <pc:sldMk cId="1661189779" sldId="289"/>
            <ac:cxnSpMk id="189" creationId="{64CAE748-FD80-450C-86B1-005C9B9B5E2E}"/>
          </ac:cxnSpMkLst>
        </pc:cxnChg>
        <pc:cxnChg chg="mod">
          <ac:chgData name="Sarah Penon" userId="f9287363-5481-4dda-ba38-6bad67662aad" providerId="ADAL" clId="{7DB4D470-F47B-4E94-A6D2-CF7DA2F4381C}" dt="2021-03-29T14:55:43.885" v="593"/>
          <ac:cxnSpMkLst>
            <pc:docMk/>
            <pc:sldMk cId="1661189779" sldId="289"/>
            <ac:cxnSpMk id="191" creationId="{57CAB118-776B-4A34-97E3-A07795F87DD3}"/>
          </ac:cxnSpMkLst>
        </pc:cxnChg>
        <pc:cxnChg chg="mod">
          <ac:chgData name="Sarah Penon" userId="f9287363-5481-4dda-ba38-6bad67662aad" providerId="ADAL" clId="{7DB4D470-F47B-4E94-A6D2-CF7DA2F4381C}" dt="2021-03-29T14:55:43.885" v="593"/>
          <ac:cxnSpMkLst>
            <pc:docMk/>
            <pc:sldMk cId="1661189779" sldId="289"/>
            <ac:cxnSpMk id="192" creationId="{A000D23F-63D6-4AA1-9EEC-FDBEC29285DC}"/>
          </ac:cxnSpMkLst>
        </pc:cxnChg>
        <pc:cxnChg chg="mod">
          <ac:chgData name="Sarah Penon" userId="f9287363-5481-4dda-ba38-6bad67662aad" providerId="ADAL" clId="{7DB4D470-F47B-4E94-A6D2-CF7DA2F4381C}" dt="2021-03-29T14:56:58.625" v="611"/>
          <ac:cxnSpMkLst>
            <pc:docMk/>
            <pc:sldMk cId="1661189779" sldId="289"/>
            <ac:cxnSpMk id="196" creationId="{60E5EC19-38DF-4C1E-9D27-98866E3C2D60}"/>
          </ac:cxnSpMkLst>
        </pc:cxnChg>
        <pc:cxnChg chg="mod">
          <ac:chgData name="Sarah Penon" userId="f9287363-5481-4dda-ba38-6bad67662aad" providerId="ADAL" clId="{7DB4D470-F47B-4E94-A6D2-CF7DA2F4381C}" dt="2021-03-29T14:56:58.625" v="611"/>
          <ac:cxnSpMkLst>
            <pc:docMk/>
            <pc:sldMk cId="1661189779" sldId="289"/>
            <ac:cxnSpMk id="198" creationId="{06DD2743-568E-46B5-8CD5-592A95273173}"/>
          </ac:cxnSpMkLst>
        </pc:cxnChg>
        <pc:cxnChg chg="mod">
          <ac:chgData name="Sarah Penon" userId="f9287363-5481-4dda-ba38-6bad67662aad" providerId="ADAL" clId="{7DB4D470-F47B-4E94-A6D2-CF7DA2F4381C}" dt="2021-03-29T14:56:58.625" v="611"/>
          <ac:cxnSpMkLst>
            <pc:docMk/>
            <pc:sldMk cId="1661189779" sldId="289"/>
            <ac:cxnSpMk id="199" creationId="{A8BCA4D3-754C-4786-9A5B-7A269FECB63A}"/>
          </ac:cxnSpMkLst>
        </pc:cxnChg>
        <pc:cxnChg chg="mod">
          <ac:chgData name="Sarah Penon" userId="f9287363-5481-4dda-ba38-6bad67662aad" providerId="ADAL" clId="{7DB4D470-F47B-4E94-A6D2-CF7DA2F4381C}" dt="2021-03-29T14:50:25.058" v="544" actId="692"/>
          <ac:cxnSpMkLst>
            <pc:docMk/>
            <pc:sldMk cId="1661189779" sldId="289"/>
            <ac:cxnSpMk id="211" creationId="{6716C7C4-F9F5-4011-B0C4-9999B8B14A7F}"/>
          </ac:cxnSpMkLst>
        </pc:cxnChg>
        <pc:cxnChg chg="mod">
          <ac:chgData name="Sarah Penon" userId="f9287363-5481-4dda-ba38-6bad67662aad" providerId="ADAL" clId="{7DB4D470-F47B-4E94-A6D2-CF7DA2F4381C}" dt="2021-03-29T14:50:07.377" v="543" actId="692"/>
          <ac:cxnSpMkLst>
            <pc:docMk/>
            <pc:sldMk cId="1661189779" sldId="289"/>
            <ac:cxnSpMk id="217" creationId="{9F20F699-CD02-4ECC-ADBB-BAD460994345}"/>
          </ac:cxnSpMkLst>
        </pc:cxnChg>
        <pc:cxnChg chg="mod">
          <ac:chgData name="Sarah Penon" userId="f9287363-5481-4dda-ba38-6bad67662aad" providerId="ADAL" clId="{7DB4D470-F47B-4E94-A6D2-CF7DA2F4381C}" dt="2021-03-29T14:55:39.635" v="592" actId="164"/>
          <ac:cxnSpMkLst>
            <pc:docMk/>
            <pc:sldMk cId="1661189779" sldId="289"/>
            <ac:cxnSpMk id="255"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257" creationId="{00000000-0000-0000-0000-000000000000}"/>
          </ac:cxnSpMkLst>
        </pc:cxnChg>
        <pc:cxnChg chg="del">
          <ac:chgData name="Sarah Penon" userId="f9287363-5481-4dda-ba38-6bad67662aad" providerId="ADAL" clId="{7DB4D470-F47B-4E94-A6D2-CF7DA2F4381C}" dt="2021-03-29T14:53:37.871" v="565" actId="478"/>
          <ac:cxnSpMkLst>
            <pc:docMk/>
            <pc:sldMk cId="1661189779" sldId="289"/>
            <ac:cxnSpMk id="379"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80"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1"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2"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5"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6" creationId="{00000000-0000-0000-0000-000000000000}"/>
          </ac:cxnSpMkLst>
        </pc:cxnChg>
        <pc:cxnChg chg="mod">
          <ac:chgData name="Sarah Penon" userId="f9287363-5481-4dda-ba38-6bad67662aad" providerId="ADAL" clId="{7DB4D470-F47B-4E94-A6D2-CF7DA2F4381C}" dt="2021-03-29T14:50:39.041" v="545" actId="692"/>
          <ac:cxnSpMkLst>
            <pc:docMk/>
            <pc:sldMk cId="1661189779" sldId="289"/>
            <ac:cxnSpMk id="389" creationId="{00000000-0000-0000-0000-000000000000}"/>
          </ac:cxnSpMkLst>
        </pc:cxnChg>
        <pc:cxnChg chg="del">
          <ac:chgData name="Sarah Penon" userId="f9287363-5481-4dda-ba38-6bad67662aad" providerId="ADAL" clId="{7DB4D470-F47B-4E94-A6D2-CF7DA2F4381C}" dt="2021-03-29T14:54:12.312" v="571" actId="478"/>
          <ac:cxnSpMkLst>
            <pc:docMk/>
            <pc:sldMk cId="1661189779" sldId="289"/>
            <ac:cxnSpMk id="39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94"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95" creationId="{00000000-0000-0000-0000-000000000000}"/>
          </ac:cxnSpMkLst>
        </pc:cxnChg>
        <pc:cxnChg chg="mod">
          <ac:chgData name="Sarah Penon" userId="f9287363-5481-4dda-ba38-6bad67662aad" providerId="ADAL" clId="{7DB4D470-F47B-4E94-A6D2-CF7DA2F4381C}" dt="2021-03-29T14:39:40.755" v="519" actId="692"/>
          <ac:cxnSpMkLst>
            <pc:docMk/>
            <pc:sldMk cId="1661189779" sldId="289"/>
            <ac:cxnSpMk id="443"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536" creationId="{00000000-0000-0000-0000-000000000000}"/>
          </ac:cxnSpMkLst>
        </pc:cxnChg>
      </pc:sldChg>
      <pc:sldChg chg="addSp delSp modSp mod">
        <pc:chgData name="Sarah Penon" userId="f9287363-5481-4dda-ba38-6bad67662aad" providerId="ADAL" clId="{7DB4D470-F47B-4E94-A6D2-CF7DA2F4381C}" dt="2021-03-29T15:37:52.606" v="920" actId="14100"/>
        <pc:sldMkLst>
          <pc:docMk/>
          <pc:sldMk cId="855696796" sldId="290"/>
        </pc:sldMkLst>
        <pc:spChg chg="add del mod">
          <ac:chgData name="Sarah Penon" userId="f9287363-5481-4dda-ba38-6bad67662aad" providerId="ADAL" clId="{7DB4D470-F47B-4E94-A6D2-CF7DA2F4381C}" dt="2021-03-29T14:01:23.750" v="276" actId="478"/>
          <ac:spMkLst>
            <pc:docMk/>
            <pc:sldMk cId="855696796" sldId="290"/>
            <ac:spMk id="5" creationId="{F8775041-543E-4A3E-AD98-300D50BBF1D2}"/>
          </ac:spMkLst>
        </pc:spChg>
        <pc:spChg chg="mod">
          <ac:chgData name="Sarah Penon" userId="f9287363-5481-4dda-ba38-6bad67662aad" providerId="ADAL" clId="{7DB4D470-F47B-4E94-A6D2-CF7DA2F4381C}" dt="2021-03-29T14:11:01.221" v="335" actId="14100"/>
          <ac:spMkLst>
            <pc:docMk/>
            <pc:sldMk cId="855696796" sldId="290"/>
            <ac:spMk id="11" creationId="{00000000-0000-0000-0000-000000000000}"/>
          </ac:spMkLst>
        </pc:spChg>
        <pc:spChg chg="mod">
          <ac:chgData name="Sarah Penon" userId="f9287363-5481-4dda-ba38-6bad67662aad" providerId="ADAL" clId="{7DB4D470-F47B-4E94-A6D2-CF7DA2F4381C}" dt="2021-03-29T14:03:56.708" v="291" actId="207"/>
          <ac:spMkLst>
            <pc:docMk/>
            <pc:sldMk cId="855696796" sldId="290"/>
            <ac:spMk id="12" creationId="{00000000-0000-0000-0000-000000000000}"/>
          </ac:spMkLst>
        </pc:spChg>
        <pc:spChg chg="del">
          <ac:chgData name="Sarah Penon" userId="f9287363-5481-4dda-ba38-6bad67662aad" providerId="ADAL" clId="{7DB4D470-F47B-4E94-A6D2-CF7DA2F4381C}" dt="2021-03-29T14:01:16.648" v="274" actId="478"/>
          <ac:spMkLst>
            <pc:docMk/>
            <pc:sldMk cId="855696796" sldId="290"/>
            <ac:spMk id="14" creationId="{00000000-0000-0000-0000-000000000000}"/>
          </ac:spMkLst>
        </pc:spChg>
        <pc:spChg chg="mod">
          <ac:chgData name="Sarah Penon" userId="f9287363-5481-4dda-ba38-6bad67662aad" providerId="ADAL" clId="{7DB4D470-F47B-4E94-A6D2-CF7DA2F4381C}" dt="2021-03-29T14:11:33.086" v="342" actId="14100"/>
          <ac:spMkLst>
            <pc:docMk/>
            <pc:sldMk cId="855696796" sldId="290"/>
            <ac:spMk id="16" creationId="{00000000-0000-0000-0000-000000000000}"/>
          </ac:spMkLst>
        </pc:spChg>
        <pc:spChg chg="mod">
          <ac:chgData name="Sarah Penon" userId="f9287363-5481-4dda-ba38-6bad67662aad" providerId="ADAL" clId="{7DB4D470-F47B-4E94-A6D2-CF7DA2F4381C}" dt="2021-03-29T14:11:09.789" v="337" actId="14100"/>
          <ac:spMkLst>
            <pc:docMk/>
            <pc:sldMk cId="855696796" sldId="290"/>
            <ac:spMk id="17"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8"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9" creationId="{00000000-0000-0000-0000-000000000000}"/>
          </ac:spMkLst>
        </pc:spChg>
        <pc:spChg chg="mod">
          <ac:chgData name="Sarah Penon" userId="f9287363-5481-4dda-ba38-6bad67662aad" providerId="ADAL" clId="{7DB4D470-F47B-4E94-A6D2-CF7DA2F4381C}" dt="2021-03-29T14:04:18.318" v="292" actId="108"/>
          <ac:spMkLst>
            <pc:docMk/>
            <pc:sldMk cId="855696796" sldId="290"/>
            <ac:spMk id="20"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21" creationId="{00000000-0000-0000-0000-000000000000}"/>
          </ac:spMkLst>
        </pc:spChg>
        <pc:spChg chg="mod">
          <ac:chgData name="Sarah Penon" userId="f9287363-5481-4dda-ba38-6bad67662aad" providerId="ADAL" clId="{7DB4D470-F47B-4E94-A6D2-CF7DA2F4381C}" dt="2021-03-29T14:11:42.617" v="344" actId="14100"/>
          <ac:spMkLst>
            <pc:docMk/>
            <pc:sldMk cId="855696796" sldId="290"/>
            <ac:spMk id="22" creationId="{00000000-0000-0000-0000-000000000000}"/>
          </ac:spMkLst>
        </pc:spChg>
        <pc:spChg chg="mod">
          <ac:chgData name="Sarah Penon" userId="f9287363-5481-4dda-ba38-6bad67662aad" providerId="ADAL" clId="{7DB4D470-F47B-4E94-A6D2-CF7DA2F4381C}" dt="2021-03-29T14:10:55.218" v="334" actId="14100"/>
          <ac:spMkLst>
            <pc:docMk/>
            <pc:sldMk cId="855696796" sldId="290"/>
            <ac:spMk id="23"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24"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34" creationId="{A804E9BF-40A5-43CE-94C3-FCECC3D1D524}"/>
          </ac:spMkLst>
        </pc:spChg>
        <pc:spChg chg="mod">
          <ac:chgData name="Sarah Penon" userId="f9287363-5481-4dda-ba38-6bad67662aad" providerId="ADAL" clId="{7DB4D470-F47B-4E94-A6D2-CF7DA2F4381C}" dt="2021-03-29T14:08:06.938" v="314" actId="113"/>
          <ac:spMkLst>
            <pc:docMk/>
            <pc:sldMk cId="855696796" sldId="290"/>
            <ac:spMk id="35" creationId="{A1EE5F95-2A45-4DC0-8C2A-40B55FEAD284}"/>
          </ac:spMkLst>
        </pc:spChg>
        <pc:spChg chg="mod">
          <ac:chgData name="Sarah Penon" userId="f9287363-5481-4dda-ba38-6bad67662aad" providerId="ADAL" clId="{7DB4D470-F47B-4E94-A6D2-CF7DA2F4381C}" dt="2021-03-29T15:37:52.606" v="920" actId="14100"/>
          <ac:spMkLst>
            <pc:docMk/>
            <pc:sldMk cId="855696796" sldId="290"/>
            <ac:spMk id="37" creationId="{E9FEFF3C-A272-42CF-8E92-4A854C32520A}"/>
          </ac:spMkLst>
        </pc:spChg>
        <pc:spChg chg="mod">
          <ac:chgData name="Sarah Penon" userId="f9287363-5481-4dda-ba38-6bad67662aad" providerId="ADAL" clId="{7DB4D470-F47B-4E94-A6D2-CF7DA2F4381C}" dt="2021-03-29T13:59:32.623" v="268"/>
          <ac:spMkLst>
            <pc:docMk/>
            <pc:sldMk cId="855696796" sldId="290"/>
            <ac:spMk id="47" creationId="{C4214C46-27F2-46C7-AF17-95EBD0309D7E}"/>
          </ac:spMkLst>
        </pc:spChg>
        <pc:spChg chg="add mod">
          <ac:chgData name="Sarah Penon" userId="f9287363-5481-4dda-ba38-6bad67662aad" providerId="ADAL" clId="{7DB4D470-F47B-4E94-A6D2-CF7DA2F4381C}" dt="2021-03-29T14:00:03.924" v="269"/>
          <ac:spMkLst>
            <pc:docMk/>
            <pc:sldMk cId="855696796" sldId="290"/>
            <ac:spMk id="49" creationId="{E8FDE2BF-E364-4966-ADB6-E604BD978440}"/>
          </ac:spMkLst>
        </pc:spChg>
        <pc:spChg chg="add mod">
          <ac:chgData name="Sarah Penon" userId="f9287363-5481-4dda-ba38-6bad67662aad" providerId="ADAL" clId="{7DB4D470-F47B-4E94-A6D2-CF7DA2F4381C}" dt="2021-03-29T14:01:43.139" v="281" actId="1076"/>
          <ac:spMkLst>
            <pc:docMk/>
            <pc:sldMk cId="855696796" sldId="290"/>
            <ac:spMk id="50" creationId="{56FD1347-9D98-483C-9B89-008FA715AC4D}"/>
          </ac:spMkLst>
        </pc:spChg>
        <pc:spChg chg="add mod">
          <ac:chgData name="Sarah Penon" userId="f9287363-5481-4dda-ba38-6bad67662aad" providerId="ADAL" clId="{7DB4D470-F47B-4E94-A6D2-CF7DA2F4381C}" dt="2021-03-29T14:01:43.139" v="281" actId="1076"/>
          <ac:spMkLst>
            <pc:docMk/>
            <pc:sldMk cId="855696796" sldId="290"/>
            <ac:spMk id="52" creationId="{9D392866-E9C5-4A14-BEE7-E23A42974DB1}"/>
          </ac:spMkLst>
        </pc:spChg>
        <pc:grpChg chg="del">
          <ac:chgData name="Sarah Penon" userId="f9287363-5481-4dda-ba38-6bad67662aad" providerId="ADAL" clId="{7DB4D470-F47B-4E94-A6D2-CF7DA2F4381C}" dt="2021-03-29T13:59:22.381" v="267" actId="478"/>
          <ac:grpSpMkLst>
            <pc:docMk/>
            <pc:sldMk cId="855696796" sldId="290"/>
            <ac:grpSpMk id="3" creationId="{1E73E455-5C30-4809-A29C-19D0ECE3FF15}"/>
          </ac:grpSpMkLst>
        </pc:grpChg>
        <pc:grpChg chg="add mod">
          <ac:chgData name="Sarah Penon" userId="f9287363-5481-4dda-ba38-6bad67662aad" providerId="ADAL" clId="{7DB4D470-F47B-4E94-A6D2-CF7DA2F4381C}" dt="2021-03-29T13:59:32.623" v="268"/>
          <ac:grpSpMkLst>
            <pc:docMk/>
            <pc:sldMk cId="855696796" sldId="290"/>
            <ac:grpSpMk id="43" creationId="{1600F512-0ECE-4ED4-BB74-2A8EAF5988AB}"/>
          </ac:grpSpMkLst>
        </pc:grpChg>
        <pc:picChg chg="del">
          <ac:chgData name="Sarah Penon" userId="f9287363-5481-4dda-ba38-6bad67662aad" providerId="ADAL" clId="{7DB4D470-F47B-4E94-A6D2-CF7DA2F4381C}" dt="2021-03-29T14:10:33.261" v="333" actId="478"/>
          <ac:picMkLst>
            <pc:docMk/>
            <pc:sldMk cId="855696796" sldId="290"/>
            <ac:picMk id="38" creationId="{4BEF1676-403D-4557-BE73-3E53715F83B4}"/>
          </ac:picMkLst>
        </pc:picChg>
        <pc:picChg chg="mod">
          <ac:chgData name="Sarah Penon" userId="f9287363-5481-4dda-ba38-6bad67662aad" providerId="ADAL" clId="{7DB4D470-F47B-4E94-A6D2-CF7DA2F4381C}" dt="2021-03-29T13:59:32.623" v="268"/>
          <ac:picMkLst>
            <pc:docMk/>
            <pc:sldMk cId="855696796" sldId="290"/>
            <ac:picMk id="46" creationId="{7040A948-726C-4386-ADCC-EC98BAFE4C01}"/>
          </ac:picMkLst>
        </pc:picChg>
        <pc:picChg chg="mod">
          <ac:chgData name="Sarah Penon" userId="f9287363-5481-4dda-ba38-6bad67662aad" providerId="ADAL" clId="{7DB4D470-F47B-4E94-A6D2-CF7DA2F4381C}" dt="2021-03-29T13:59:32.623" v="268"/>
          <ac:picMkLst>
            <pc:docMk/>
            <pc:sldMk cId="855696796" sldId="290"/>
            <ac:picMk id="48" creationId="{E528591B-E9CD-4E9F-BA18-DF2E3BDA79FA}"/>
          </ac:picMkLst>
        </pc:picChg>
      </pc:sldChg>
      <pc:sldChg chg="addSp delSp modSp mod">
        <pc:chgData name="Sarah Penon" userId="f9287363-5481-4dda-ba38-6bad67662aad" providerId="ADAL" clId="{7DB4D470-F47B-4E94-A6D2-CF7DA2F4381C}" dt="2021-03-30T10:02:12.659" v="936" actId="20577"/>
        <pc:sldMkLst>
          <pc:docMk/>
          <pc:sldMk cId="976985506" sldId="291"/>
        </pc:sldMkLst>
        <pc:spChg chg="add del mod">
          <ac:chgData name="Sarah Penon" userId="f9287363-5481-4dda-ba38-6bad67662aad" providerId="ADAL" clId="{7DB4D470-F47B-4E94-A6D2-CF7DA2F4381C}" dt="2021-03-29T14:12:47.666" v="350" actId="478"/>
          <ac:spMkLst>
            <pc:docMk/>
            <pc:sldMk cId="976985506" sldId="291"/>
            <ac:spMk id="3" creationId="{EA4F463B-3678-4405-A9FC-7F641BF02877}"/>
          </ac:spMkLst>
        </pc:spChg>
        <pc:spChg chg="add del mod">
          <ac:chgData name="Sarah Penon" userId="f9287363-5481-4dda-ba38-6bad67662aad" providerId="ADAL" clId="{7DB4D470-F47B-4E94-A6D2-CF7DA2F4381C}" dt="2021-03-29T14:12:52.966" v="355" actId="478"/>
          <ac:spMkLst>
            <pc:docMk/>
            <pc:sldMk cId="976985506" sldId="291"/>
            <ac:spMk id="6" creationId="{E6A2717C-61C3-4F07-8D68-F73AFD469EFA}"/>
          </ac:spMkLst>
        </pc:spChg>
        <pc:spChg chg="add del mod">
          <ac:chgData name="Sarah Penon" userId="f9287363-5481-4dda-ba38-6bad67662aad" providerId="ADAL" clId="{7DB4D470-F47B-4E94-A6D2-CF7DA2F4381C}" dt="2021-03-29T14:14:01.883" v="370" actId="478"/>
          <ac:spMkLst>
            <pc:docMk/>
            <pc:sldMk cId="976985506" sldId="291"/>
            <ac:spMk id="8" creationId="{2E081706-164A-4489-B88E-635478F598B6}"/>
          </ac:spMkLst>
        </pc:spChg>
        <pc:spChg chg="add del mod">
          <ac:chgData name="Sarah Penon" userId="f9287363-5481-4dda-ba38-6bad67662aad" providerId="ADAL" clId="{7DB4D470-F47B-4E94-A6D2-CF7DA2F4381C}" dt="2021-03-29T14:15:53.499" v="381" actId="478"/>
          <ac:spMkLst>
            <pc:docMk/>
            <pc:sldMk cId="976985506" sldId="291"/>
            <ac:spMk id="11" creationId="{9F05D36D-9785-449E-85B4-739C99980E73}"/>
          </ac:spMkLst>
        </pc:spChg>
        <pc:spChg chg="mod">
          <ac:chgData name="Sarah Penon" userId="f9287363-5481-4dda-ba38-6bad67662aad" providerId="ADAL" clId="{7DB4D470-F47B-4E94-A6D2-CF7DA2F4381C}" dt="2021-03-29T14:16:16.803" v="383" actId="2711"/>
          <ac:spMkLst>
            <pc:docMk/>
            <pc:sldMk cId="976985506" sldId="291"/>
            <ac:spMk id="13" creationId="{00000000-0000-0000-0000-000000000000}"/>
          </ac:spMkLst>
        </pc:spChg>
        <pc:spChg chg="del mod">
          <ac:chgData name="Sarah Penon" userId="f9287363-5481-4dda-ba38-6bad67662aad" providerId="ADAL" clId="{7DB4D470-F47B-4E94-A6D2-CF7DA2F4381C}" dt="2021-03-29T14:12:32.662" v="348" actId="478"/>
          <ac:spMkLst>
            <pc:docMk/>
            <pc:sldMk cId="976985506" sldId="291"/>
            <ac:spMk id="20" creationId="{00000000-0000-0000-0000-000000000000}"/>
          </ac:spMkLst>
        </pc:spChg>
        <pc:spChg chg="del mod">
          <ac:chgData name="Sarah Penon" userId="f9287363-5481-4dda-ba38-6bad67662aad" providerId="ADAL" clId="{7DB4D470-F47B-4E94-A6D2-CF7DA2F4381C}" dt="2021-03-29T14:12:49.904" v="352" actId="478"/>
          <ac:spMkLst>
            <pc:docMk/>
            <pc:sldMk cId="976985506" sldId="291"/>
            <ac:spMk id="21" creationId="{00000000-0000-0000-0000-000000000000}"/>
          </ac:spMkLst>
        </pc:spChg>
        <pc:spChg chg="del mod">
          <ac:chgData name="Sarah Penon" userId="f9287363-5481-4dda-ba38-6bad67662aad" providerId="ADAL" clId="{7DB4D470-F47B-4E94-A6D2-CF7DA2F4381C}" dt="2021-03-29T14:15:44.141" v="379" actId="478"/>
          <ac:spMkLst>
            <pc:docMk/>
            <pc:sldMk cId="976985506" sldId="291"/>
            <ac:spMk id="23"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7"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8"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0" creationId="{00000000-0000-0000-0000-000000000000}"/>
          </ac:spMkLst>
        </pc:spChg>
        <pc:spChg chg="mod">
          <ac:chgData name="Sarah Penon" userId="f9287363-5481-4dda-ba38-6bad67662aad" providerId="ADAL" clId="{7DB4D470-F47B-4E94-A6D2-CF7DA2F4381C}" dt="2021-03-30T10:02:12.659" v="936" actId="20577"/>
          <ac:spMkLst>
            <pc:docMk/>
            <pc:sldMk cId="976985506" sldId="291"/>
            <ac:spMk id="31"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2"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3" creationId="{00000000-0000-0000-0000-000000000000}"/>
          </ac:spMkLst>
        </pc:spChg>
        <pc:spChg chg="del">
          <ac:chgData name="Sarah Penon" userId="f9287363-5481-4dda-ba38-6bad67662aad" providerId="ADAL" clId="{7DB4D470-F47B-4E94-A6D2-CF7DA2F4381C}" dt="2021-03-29T14:13:56.956" v="368" actId="478"/>
          <ac:spMkLst>
            <pc:docMk/>
            <pc:sldMk cId="976985506" sldId="291"/>
            <ac:spMk id="34"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5" creationId="{00000000-0000-0000-0000-000000000000}"/>
          </ac:spMkLst>
        </pc:spChg>
        <pc:spChg chg="mod">
          <ac:chgData name="Sarah Penon" userId="f9287363-5481-4dda-ba38-6bad67662aad" providerId="ADAL" clId="{7DB4D470-F47B-4E94-A6D2-CF7DA2F4381C}" dt="2021-03-29T15:37:31.818" v="918" actId="14100"/>
          <ac:spMkLst>
            <pc:docMk/>
            <pc:sldMk cId="976985506" sldId="291"/>
            <ac:spMk id="38" creationId="{2EC8589D-F8F6-4730-9D7C-48AE35D36849}"/>
          </ac:spMkLst>
        </pc:spChg>
        <pc:spChg chg="mod">
          <ac:chgData name="Sarah Penon" userId="f9287363-5481-4dda-ba38-6bad67662aad" providerId="ADAL" clId="{7DB4D470-F47B-4E94-A6D2-CF7DA2F4381C}" dt="2021-03-29T15:41:03.077" v="932" actId="1076"/>
          <ac:spMkLst>
            <pc:docMk/>
            <pc:sldMk cId="976985506" sldId="291"/>
            <ac:spMk id="39"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40" creationId="{00000000-0000-0000-0000-000000000000}"/>
          </ac:spMkLst>
        </pc:spChg>
        <pc:spChg chg="mod">
          <ac:chgData name="Sarah Penon" userId="f9287363-5481-4dda-ba38-6bad67662aad" providerId="ADAL" clId="{7DB4D470-F47B-4E94-A6D2-CF7DA2F4381C}" dt="2021-03-29T14:11:55.060" v="346"/>
          <ac:spMkLst>
            <pc:docMk/>
            <pc:sldMk cId="976985506" sldId="291"/>
            <ac:spMk id="43" creationId="{747C97BF-202F-4D81-826C-674B386B92E8}"/>
          </ac:spMkLst>
        </pc:spChg>
        <pc:spChg chg="add mod">
          <ac:chgData name="Sarah Penon" userId="f9287363-5481-4dda-ba38-6bad67662aad" providerId="ADAL" clId="{7DB4D470-F47B-4E94-A6D2-CF7DA2F4381C}" dt="2021-03-29T14:12:54.705" v="356"/>
          <ac:spMkLst>
            <pc:docMk/>
            <pc:sldMk cId="976985506" sldId="291"/>
            <ac:spMk id="45" creationId="{0EE541F6-9D48-42E3-A328-8037D500F710}"/>
          </ac:spMkLst>
        </pc:spChg>
        <pc:spChg chg="add mod">
          <ac:chgData name="Sarah Penon" userId="f9287363-5481-4dda-ba38-6bad67662aad" providerId="ADAL" clId="{7DB4D470-F47B-4E94-A6D2-CF7DA2F4381C}" dt="2021-03-29T14:15:26.581" v="377" actId="20577"/>
          <ac:spMkLst>
            <pc:docMk/>
            <pc:sldMk cId="976985506" sldId="291"/>
            <ac:spMk id="46" creationId="{0CDFC1D9-1D8E-48C7-97FA-D514F6E34483}"/>
          </ac:spMkLst>
        </pc:spChg>
        <pc:spChg chg="add mod">
          <ac:chgData name="Sarah Penon" userId="f9287363-5481-4dda-ba38-6bad67662aad" providerId="ADAL" clId="{7DB4D470-F47B-4E94-A6D2-CF7DA2F4381C}" dt="2021-03-29T14:12:54.705" v="356"/>
          <ac:spMkLst>
            <pc:docMk/>
            <pc:sldMk cId="976985506" sldId="291"/>
            <ac:spMk id="47" creationId="{9AB0D2EA-B9EB-4B0D-877C-92135E742680}"/>
          </ac:spMkLst>
        </pc:spChg>
        <pc:spChg chg="add mod">
          <ac:chgData name="Sarah Penon" userId="f9287363-5481-4dda-ba38-6bad67662aad" providerId="ADAL" clId="{7DB4D470-F47B-4E94-A6D2-CF7DA2F4381C}" dt="2021-03-29T14:12:54.705" v="356"/>
          <ac:spMkLst>
            <pc:docMk/>
            <pc:sldMk cId="976985506" sldId="291"/>
            <ac:spMk id="48" creationId="{0E0A6AFB-A1A7-41D2-98EC-9114C4D9FF85}"/>
          </ac:spMkLst>
        </pc:spChg>
        <pc:spChg chg="add del">
          <ac:chgData name="Sarah Penon" userId="f9287363-5481-4dda-ba38-6bad67662aad" providerId="ADAL" clId="{7DB4D470-F47B-4E94-A6D2-CF7DA2F4381C}" dt="2021-03-29T14:14:22.785" v="373" actId="22"/>
          <ac:spMkLst>
            <pc:docMk/>
            <pc:sldMk cId="976985506" sldId="291"/>
            <ac:spMk id="49" creationId="{DA67F49C-63C4-4E66-9A85-2B4D01727E2F}"/>
          </ac:spMkLst>
        </pc:spChg>
        <pc:spChg chg="add mod">
          <ac:chgData name="Sarah Penon" userId="f9287363-5481-4dda-ba38-6bad67662aad" providerId="ADAL" clId="{7DB4D470-F47B-4E94-A6D2-CF7DA2F4381C}" dt="2021-03-29T14:14:27.288" v="374"/>
          <ac:spMkLst>
            <pc:docMk/>
            <pc:sldMk cId="976985506" sldId="291"/>
            <ac:spMk id="50" creationId="{DAA34E59-1656-48AE-8BBE-63F04001E2CF}"/>
          </ac:spMkLst>
        </pc:spChg>
        <pc:spChg chg="add del mod">
          <ac:chgData name="Sarah Penon" userId="f9287363-5481-4dda-ba38-6bad67662aad" providerId="ADAL" clId="{7DB4D470-F47B-4E94-A6D2-CF7DA2F4381C}" dt="2021-03-29T14:20:56.803" v="409"/>
          <ac:spMkLst>
            <pc:docMk/>
            <pc:sldMk cId="976985506" sldId="291"/>
            <ac:spMk id="51" creationId="{D4171173-7158-4336-8781-19624298EC43}"/>
          </ac:spMkLst>
        </pc:spChg>
        <pc:spChg chg="add del mod">
          <ac:chgData name="Sarah Penon" userId="f9287363-5481-4dda-ba38-6bad67662aad" providerId="ADAL" clId="{7DB4D470-F47B-4E94-A6D2-CF7DA2F4381C}" dt="2021-03-29T14:21:08.357" v="411"/>
          <ac:spMkLst>
            <pc:docMk/>
            <pc:sldMk cId="976985506" sldId="291"/>
            <ac:spMk id="52" creationId="{86917FB0-8150-42C1-9B36-DE0F599403C4}"/>
          </ac:spMkLst>
        </pc:spChg>
        <pc:spChg chg="add mod">
          <ac:chgData name="Sarah Penon" userId="f9287363-5481-4dda-ba38-6bad67662aad" providerId="ADAL" clId="{7DB4D470-F47B-4E94-A6D2-CF7DA2F4381C}" dt="2021-03-29T14:21:16.986" v="412"/>
          <ac:spMkLst>
            <pc:docMk/>
            <pc:sldMk cId="976985506" sldId="291"/>
            <ac:spMk id="53" creationId="{BD7BCB32-83D7-4152-B6DD-084FD8A3CB99}"/>
          </ac:spMkLst>
        </pc:spChg>
        <pc:grpChg chg="del">
          <ac:chgData name="Sarah Penon" userId="f9287363-5481-4dda-ba38-6bad67662aad" providerId="ADAL" clId="{7DB4D470-F47B-4E94-A6D2-CF7DA2F4381C}" dt="2021-03-29T14:11:53.592" v="345" actId="478"/>
          <ac:grpSpMkLst>
            <pc:docMk/>
            <pc:sldMk cId="976985506" sldId="291"/>
            <ac:grpSpMk id="24" creationId="{2FB440E4-E0AB-41B1-85C6-F89CF2492FF9}"/>
          </ac:grpSpMkLst>
        </pc:grpChg>
        <pc:grpChg chg="add mod">
          <ac:chgData name="Sarah Penon" userId="f9287363-5481-4dda-ba38-6bad67662aad" providerId="ADAL" clId="{7DB4D470-F47B-4E94-A6D2-CF7DA2F4381C}" dt="2021-03-29T14:11:55.060" v="346"/>
          <ac:grpSpMkLst>
            <pc:docMk/>
            <pc:sldMk cId="976985506" sldId="291"/>
            <ac:grpSpMk id="41" creationId="{06FE98CA-0AAA-485F-B68C-E900EB1F2364}"/>
          </ac:grpSpMkLst>
        </pc:grpChg>
        <pc:picChg chg="del">
          <ac:chgData name="Sarah Penon" userId="f9287363-5481-4dda-ba38-6bad67662aad" providerId="ADAL" clId="{7DB4D470-F47B-4E94-A6D2-CF7DA2F4381C}" dt="2021-03-29T14:20:48.633" v="407" actId="478"/>
          <ac:picMkLst>
            <pc:docMk/>
            <pc:sldMk cId="976985506" sldId="291"/>
            <ac:picMk id="25" creationId="{93992A96-2BAA-46D1-8BEF-22B7C5E0033A}"/>
          </ac:picMkLst>
        </pc:picChg>
        <pc:picChg chg="mod">
          <ac:chgData name="Sarah Penon" userId="f9287363-5481-4dda-ba38-6bad67662aad" providerId="ADAL" clId="{7DB4D470-F47B-4E94-A6D2-CF7DA2F4381C}" dt="2021-03-29T14:11:55.060" v="346"/>
          <ac:picMkLst>
            <pc:docMk/>
            <pc:sldMk cId="976985506" sldId="291"/>
            <ac:picMk id="42" creationId="{7A0ADB42-63DA-40B1-91D3-61E3575D45C3}"/>
          </ac:picMkLst>
        </pc:picChg>
        <pc:picChg chg="mod">
          <ac:chgData name="Sarah Penon" userId="f9287363-5481-4dda-ba38-6bad67662aad" providerId="ADAL" clId="{7DB4D470-F47B-4E94-A6D2-CF7DA2F4381C}" dt="2021-03-29T14:11:55.060" v="346"/>
          <ac:picMkLst>
            <pc:docMk/>
            <pc:sldMk cId="976985506" sldId="291"/>
            <ac:picMk id="44" creationId="{329E04B9-8D34-4696-8FFE-4E24E94FD930}"/>
          </ac:picMkLst>
        </pc:picChg>
      </pc:sldChg>
      <pc:sldChg chg="addSp delSp modSp mod">
        <pc:chgData name="Sarah Penon" userId="f9287363-5481-4dda-ba38-6bad67662aad" providerId="ADAL" clId="{7DB4D470-F47B-4E94-A6D2-CF7DA2F4381C}" dt="2021-03-29T15:36:57.629" v="914" actId="14100"/>
        <pc:sldMkLst>
          <pc:docMk/>
          <pc:sldMk cId="636261529" sldId="292"/>
        </pc:sldMkLst>
        <pc:spChg chg="add mod">
          <ac:chgData name="Sarah Penon" userId="f9287363-5481-4dda-ba38-6bad67662aad" providerId="ADAL" clId="{7DB4D470-F47B-4E94-A6D2-CF7DA2F4381C}" dt="2021-03-29T14:24:36.041" v="428"/>
          <ac:spMkLst>
            <pc:docMk/>
            <pc:sldMk cId="636261529" sldId="292"/>
            <ac:spMk id="12" creationId="{D3B1A828-392C-48EB-BCB1-E756C25BDE2C}"/>
          </ac:spMkLst>
        </pc:spChg>
        <pc:spChg chg="mod">
          <ac:chgData name="Sarah Penon" userId="f9287363-5481-4dda-ba38-6bad67662aad" providerId="ADAL" clId="{7DB4D470-F47B-4E94-A6D2-CF7DA2F4381C}" dt="2021-03-29T15:36:57.629" v="914" actId="14100"/>
          <ac:spMkLst>
            <pc:docMk/>
            <pc:sldMk cId="636261529" sldId="292"/>
            <ac:spMk id="13" creationId="{C8B475E0-6C46-447A-820A-85066BFD6699}"/>
          </ac:spMkLst>
        </pc:spChg>
        <pc:spChg chg="add mod">
          <ac:chgData name="Sarah Penon" userId="f9287363-5481-4dda-ba38-6bad67662aad" providerId="ADAL" clId="{7DB4D470-F47B-4E94-A6D2-CF7DA2F4381C}" dt="2021-03-29T14:25:37.201" v="434"/>
          <ac:spMkLst>
            <pc:docMk/>
            <pc:sldMk cId="636261529" sldId="292"/>
            <ac:spMk id="18" creationId="{09419EEF-3BF4-4EB3-86E2-DE98CFAEDEAD}"/>
          </ac:spMkLst>
        </pc:spChg>
        <pc:spChg chg="mod">
          <ac:chgData name="Sarah Penon" userId="f9287363-5481-4dda-ba38-6bad67662aad" providerId="ADAL" clId="{7DB4D470-F47B-4E94-A6D2-CF7DA2F4381C}" dt="2021-03-29T14:29:56.917" v="457" actId="14100"/>
          <ac:spMkLst>
            <pc:docMk/>
            <pc:sldMk cId="636261529" sldId="292"/>
            <ac:spMk id="21" creationId="{00000000-0000-0000-0000-000000000000}"/>
          </ac:spMkLst>
        </pc:spChg>
        <pc:spChg chg="add mod">
          <ac:chgData name="Sarah Penon" userId="f9287363-5481-4dda-ba38-6bad67662aad" providerId="ADAL" clId="{7DB4D470-F47B-4E94-A6D2-CF7DA2F4381C}" dt="2021-03-29T15:36:49.974" v="913" actId="14100"/>
          <ac:spMkLst>
            <pc:docMk/>
            <pc:sldMk cId="636261529" sldId="292"/>
            <ac:spMk id="23" creationId="{7D8A866D-AA50-4D2F-8C50-8DCE3A11ABB4}"/>
          </ac:spMkLst>
        </pc:spChg>
        <pc:grpChg chg="del">
          <ac:chgData name="Sarah Penon" userId="f9287363-5481-4dda-ba38-6bad67662aad" providerId="ADAL" clId="{7DB4D470-F47B-4E94-A6D2-CF7DA2F4381C}" dt="2021-03-29T14:24:23.222" v="427" actId="478"/>
          <ac:grpSpMkLst>
            <pc:docMk/>
            <pc:sldMk cId="636261529" sldId="292"/>
            <ac:grpSpMk id="14" creationId="{DA57A5DC-C68F-4CF8-B720-8DAD4431FAF6}"/>
          </ac:grpSpMkLst>
        </pc:grpChg>
        <pc:picChg chg="del">
          <ac:chgData name="Sarah Penon" userId="f9287363-5481-4dda-ba38-6bad67662aad" providerId="ADAL" clId="{7DB4D470-F47B-4E94-A6D2-CF7DA2F4381C}" dt="2021-03-29T14:27:18.295" v="447" actId="478"/>
          <ac:picMkLst>
            <pc:docMk/>
            <pc:sldMk cId="636261529" sldId="292"/>
            <ac:picMk id="10" creationId="{5A1F41F3-915D-43DF-B106-54ACB39196BA}"/>
          </ac:picMkLst>
        </pc:picChg>
        <pc:picChg chg="add mod">
          <ac:chgData name="Sarah Penon" userId="f9287363-5481-4dda-ba38-6bad67662aad" providerId="ADAL" clId="{7DB4D470-F47B-4E94-A6D2-CF7DA2F4381C}" dt="2021-03-29T14:24:36.041" v="428"/>
          <ac:picMkLst>
            <pc:docMk/>
            <pc:sldMk cId="636261529" sldId="292"/>
            <ac:picMk id="11" creationId="{D6B1F06B-FFA2-432B-8A15-88F29E9F16ED}"/>
          </ac:picMkLst>
        </pc:picChg>
        <pc:picChg chg="add mod">
          <ac:chgData name="Sarah Penon" userId="f9287363-5481-4dda-ba38-6bad67662aad" providerId="ADAL" clId="{7DB4D470-F47B-4E94-A6D2-CF7DA2F4381C}" dt="2021-03-29T14:25:49.865" v="436" actId="1076"/>
          <ac:picMkLst>
            <pc:docMk/>
            <pc:sldMk cId="636261529" sldId="292"/>
            <ac:picMk id="15" creationId="{7014A01F-CA64-4A08-8E08-50BB60DF888D}"/>
          </ac:picMkLst>
        </pc:picChg>
      </pc:sldChg>
      <pc:sldChg chg="addSp delSp modSp mod">
        <pc:chgData name="Sarah Penon" userId="f9287363-5481-4dda-ba38-6bad67662aad" providerId="ADAL" clId="{7DB4D470-F47B-4E94-A6D2-CF7DA2F4381C}" dt="2021-03-29T15:36:07.195" v="908" actId="14100"/>
        <pc:sldMkLst>
          <pc:docMk/>
          <pc:sldMk cId="156051235" sldId="294"/>
        </pc:sldMkLst>
        <pc:spChg chg="del">
          <ac:chgData name="Sarah Penon" userId="f9287363-5481-4dda-ba38-6bad67662aad" providerId="ADAL" clId="{7DB4D470-F47B-4E94-A6D2-CF7DA2F4381C}" dt="2021-03-29T15:19:22.367" v="781" actId="478"/>
          <ac:spMkLst>
            <pc:docMk/>
            <pc:sldMk cId="156051235" sldId="294"/>
            <ac:spMk id="2" creationId="{00000000-0000-0000-0000-000000000000}"/>
          </ac:spMkLst>
        </pc:spChg>
        <pc:spChg chg="add del mod">
          <ac:chgData name="Sarah Penon" userId="f9287363-5481-4dda-ba38-6bad67662aad" providerId="ADAL" clId="{7DB4D470-F47B-4E94-A6D2-CF7DA2F4381C}" dt="2021-03-29T15:19:24.330" v="782" actId="478"/>
          <ac:spMkLst>
            <pc:docMk/>
            <pc:sldMk cId="156051235" sldId="294"/>
            <ac:spMk id="5" creationId="{675EE58B-8A30-4CDC-880F-FC037049A953}"/>
          </ac:spMkLst>
        </pc:spChg>
        <pc:spChg chg="add mod">
          <ac:chgData name="Sarah Penon" userId="f9287363-5481-4dda-ba38-6bad67662aad" providerId="ADAL" clId="{7DB4D470-F47B-4E94-A6D2-CF7DA2F4381C}" dt="2021-03-29T15:18:25.617" v="775"/>
          <ac:spMkLst>
            <pc:docMk/>
            <pc:sldMk cId="156051235" sldId="294"/>
            <ac:spMk id="12" creationId="{E3C51AB5-DAEF-4ABB-A286-5E9ADB5BBDA6}"/>
          </ac:spMkLst>
        </pc:spChg>
        <pc:spChg chg="mod">
          <ac:chgData name="Sarah Penon" userId="f9287363-5481-4dda-ba38-6bad67662aad" providerId="ADAL" clId="{7DB4D470-F47B-4E94-A6D2-CF7DA2F4381C}" dt="2021-03-29T15:36:07.195" v="908" actId="14100"/>
          <ac:spMkLst>
            <pc:docMk/>
            <pc:sldMk cId="156051235" sldId="294"/>
            <ac:spMk id="15" creationId="{04574FD7-E7A7-49BA-850D-4D0C77315EFA}"/>
          </ac:spMkLst>
        </pc:spChg>
        <pc:spChg chg="add mod">
          <ac:chgData name="Sarah Penon" userId="f9287363-5481-4dda-ba38-6bad67662aad" providerId="ADAL" clId="{7DB4D470-F47B-4E94-A6D2-CF7DA2F4381C}" dt="2021-03-29T15:19:25.745" v="783"/>
          <ac:spMkLst>
            <pc:docMk/>
            <pc:sldMk cId="156051235" sldId="294"/>
            <ac:spMk id="16" creationId="{EC3AAABB-5D9E-4114-B8F6-95D7202FBF26}"/>
          </ac:spMkLst>
        </pc:spChg>
        <pc:spChg chg="add mod">
          <ac:chgData name="Sarah Penon" userId="f9287363-5481-4dda-ba38-6bad67662aad" providerId="ADAL" clId="{7DB4D470-F47B-4E94-A6D2-CF7DA2F4381C}" dt="2021-03-29T15:19:25.745" v="783"/>
          <ac:spMkLst>
            <pc:docMk/>
            <pc:sldMk cId="156051235" sldId="294"/>
            <ac:spMk id="20" creationId="{51D96319-D42B-4AEA-A850-B2FF861AD75D}"/>
          </ac:spMkLst>
        </pc:spChg>
        <pc:grpChg chg="del">
          <ac:chgData name="Sarah Penon" userId="f9287363-5481-4dda-ba38-6bad67662aad" providerId="ADAL" clId="{7DB4D470-F47B-4E94-A6D2-CF7DA2F4381C}" dt="2021-03-29T15:18:15.666" v="774" actId="478"/>
          <ac:grpSpMkLst>
            <pc:docMk/>
            <pc:sldMk cId="156051235" sldId="294"/>
            <ac:grpSpMk id="14" creationId="{F5AA5A40-B5FE-4D28-89C2-6A6918C35F75}"/>
          </ac:grpSpMkLst>
        </pc:grpChg>
        <pc:graphicFrameChg chg="mod modGraphic">
          <ac:chgData name="Sarah Penon" userId="f9287363-5481-4dda-ba38-6bad67662aad" providerId="ADAL" clId="{7DB4D470-F47B-4E94-A6D2-CF7DA2F4381C}" dt="2021-03-29T15:31:26.918" v="866"/>
          <ac:graphicFrameMkLst>
            <pc:docMk/>
            <pc:sldMk cId="156051235" sldId="294"/>
            <ac:graphicFrameMk id="4" creationId="{00000000-0000-0000-0000-000000000000}"/>
          </ac:graphicFrameMkLst>
        </pc:graphicFrameChg>
        <pc:picChg chg="add mod">
          <ac:chgData name="Sarah Penon" userId="f9287363-5481-4dda-ba38-6bad67662aad" providerId="ADAL" clId="{7DB4D470-F47B-4E94-A6D2-CF7DA2F4381C}" dt="2021-03-29T15:18:25.617" v="775"/>
          <ac:picMkLst>
            <pc:docMk/>
            <pc:sldMk cId="156051235" sldId="294"/>
            <ac:picMk id="11" creationId="{3E6C2A32-8781-4944-9CC8-2394D40AEF5C}"/>
          </ac:picMkLst>
        </pc:picChg>
        <pc:picChg chg="add mod">
          <ac:chgData name="Sarah Penon" userId="f9287363-5481-4dda-ba38-6bad67662aad" providerId="ADAL" clId="{7DB4D470-F47B-4E94-A6D2-CF7DA2F4381C}" dt="2021-03-29T15:18:25.617" v="775"/>
          <ac:picMkLst>
            <pc:docMk/>
            <pc:sldMk cId="156051235" sldId="294"/>
            <ac:picMk id="13" creationId="{21713F42-F798-42C6-AE66-9395A269250C}"/>
          </ac:picMkLst>
        </pc:picChg>
      </pc:sldChg>
      <pc:sldChg chg="addSp delSp modSp mod">
        <pc:chgData name="Sarah Penon" userId="f9287363-5481-4dda-ba38-6bad67662aad" providerId="ADAL" clId="{7DB4D470-F47B-4E94-A6D2-CF7DA2F4381C}" dt="2021-03-29T15:35:50.157" v="906" actId="14100"/>
        <pc:sldMkLst>
          <pc:docMk/>
          <pc:sldMk cId="557719269" sldId="295"/>
        </pc:sldMkLst>
        <pc:spChg chg="mod">
          <ac:chgData name="Sarah Penon" userId="f9287363-5481-4dda-ba38-6bad67662aad" providerId="ADAL" clId="{7DB4D470-F47B-4E94-A6D2-CF7DA2F4381C}" dt="2021-03-29T15:35:36.046" v="905" actId="20577"/>
          <ac:spMkLst>
            <pc:docMk/>
            <pc:sldMk cId="557719269" sldId="295"/>
            <ac:spMk id="10" creationId="{53EBCB7B-BD40-4EB9-8171-5040D794FD84}"/>
          </ac:spMkLst>
        </pc:spChg>
        <pc:spChg chg="mod">
          <ac:chgData name="Sarah Penon" userId="f9287363-5481-4dda-ba38-6bad67662aad" providerId="ADAL" clId="{7DB4D470-F47B-4E94-A6D2-CF7DA2F4381C}" dt="2021-03-29T15:35:50.157" v="906" actId="14100"/>
          <ac:spMkLst>
            <pc:docMk/>
            <pc:sldMk cId="557719269" sldId="295"/>
            <ac:spMk id="12" creationId="{00000000-0000-0000-0000-000000000000}"/>
          </ac:spMkLst>
        </pc:spChg>
        <pc:spChg chg="mod">
          <ac:chgData name="Sarah Penon" userId="f9287363-5481-4dda-ba38-6bad67662aad" providerId="ADAL" clId="{7DB4D470-F47B-4E94-A6D2-CF7DA2F4381C}" dt="2021-03-29T15:24:14.001" v="810"/>
          <ac:spMkLst>
            <pc:docMk/>
            <pc:sldMk cId="557719269" sldId="295"/>
            <ac:spMk id="15" creationId="{C636EBBD-EE6F-43C3-80AB-495941E6D762}"/>
          </ac:spMkLst>
        </pc:spChg>
        <pc:spChg chg="mod">
          <ac:chgData name="Sarah Penon" userId="f9287363-5481-4dda-ba38-6bad67662aad" providerId="ADAL" clId="{7DB4D470-F47B-4E94-A6D2-CF7DA2F4381C}" dt="2021-03-29T15:23:21.890" v="807" actId="1076"/>
          <ac:spMkLst>
            <pc:docMk/>
            <pc:sldMk cId="557719269" sldId="295"/>
            <ac:spMk id="20" creationId="{8F4596AD-E454-4074-B832-1B6FE43644E7}"/>
          </ac:spMkLst>
        </pc:spChg>
        <pc:spChg chg="mod">
          <ac:chgData name="Sarah Penon" userId="f9287363-5481-4dda-ba38-6bad67662aad" providerId="ADAL" clId="{7DB4D470-F47B-4E94-A6D2-CF7DA2F4381C}" dt="2021-03-29T15:24:14.001" v="810"/>
          <ac:spMkLst>
            <pc:docMk/>
            <pc:sldMk cId="557719269" sldId="295"/>
            <ac:spMk id="21" creationId="{FC2C544A-79D5-4569-B290-7F6CD900EFD4}"/>
          </ac:spMkLst>
        </pc:spChg>
        <pc:spChg chg="mod">
          <ac:chgData name="Sarah Penon" userId="f9287363-5481-4dda-ba38-6bad67662aad" providerId="ADAL" clId="{7DB4D470-F47B-4E94-A6D2-CF7DA2F4381C}" dt="2021-03-29T15:24:14.001" v="810"/>
          <ac:spMkLst>
            <pc:docMk/>
            <pc:sldMk cId="557719269" sldId="295"/>
            <ac:spMk id="23" creationId="{B79EC894-D50C-4021-B7E8-F56A92683140}"/>
          </ac:spMkLst>
        </pc:spChg>
        <pc:spChg chg="add mod">
          <ac:chgData name="Sarah Penon" userId="f9287363-5481-4dda-ba38-6bad67662aad" providerId="ADAL" clId="{7DB4D470-F47B-4E94-A6D2-CF7DA2F4381C}" dt="2021-03-29T15:25:09.982" v="814" actId="1076"/>
          <ac:spMkLst>
            <pc:docMk/>
            <pc:sldMk cId="557719269" sldId="295"/>
            <ac:spMk id="24" creationId="{775B54BD-6CB4-4082-8133-017F9370B29E}"/>
          </ac:spMkLst>
        </pc:spChg>
        <pc:grpChg chg="add mod">
          <ac:chgData name="Sarah Penon" userId="f9287363-5481-4dda-ba38-6bad67662aad" providerId="ADAL" clId="{7DB4D470-F47B-4E94-A6D2-CF7DA2F4381C}" dt="2021-03-29T15:24:14.001" v="810"/>
          <ac:grpSpMkLst>
            <pc:docMk/>
            <pc:sldMk cId="557719269" sldId="295"/>
            <ac:grpSpMk id="11" creationId="{EDDDAC18-A4E8-4D4E-A141-B7897AE61160}"/>
          </ac:grpSpMkLst>
        </pc:grpChg>
        <pc:grpChg chg="del mod">
          <ac:chgData name="Sarah Penon" userId="f9287363-5481-4dda-ba38-6bad67662aad" providerId="ADAL" clId="{7DB4D470-F47B-4E94-A6D2-CF7DA2F4381C}" dt="2021-03-29T15:23:22.941" v="808" actId="478"/>
          <ac:grpSpMkLst>
            <pc:docMk/>
            <pc:sldMk cId="557719269" sldId="295"/>
            <ac:grpSpMk id="16" creationId="{F6E692CC-73DA-4C37-AF36-C59EF2093878}"/>
          </ac:grpSpMkLst>
        </pc:grpChg>
        <pc:picChg chg="del">
          <ac:chgData name="Sarah Penon" userId="f9287363-5481-4dda-ba38-6bad67662aad" providerId="ADAL" clId="{7DB4D470-F47B-4E94-A6D2-CF7DA2F4381C}" dt="2021-03-29T15:23:12.451" v="804" actId="478"/>
          <ac:picMkLst>
            <pc:docMk/>
            <pc:sldMk cId="557719269" sldId="295"/>
            <ac:picMk id="13" creationId="{AF6C9EE2-45A7-4F62-B507-B09B41A06950}"/>
          </ac:picMkLst>
        </pc:picChg>
        <pc:picChg chg="mod">
          <ac:chgData name="Sarah Penon" userId="f9287363-5481-4dda-ba38-6bad67662aad" providerId="ADAL" clId="{7DB4D470-F47B-4E94-A6D2-CF7DA2F4381C}" dt="2021-03-29T15:24:14.001" v="810"/>
          <ac:picMkLst>
            <pc:docMk/>
            <pc:sldMk cId="557719269" sldId="295"/>
            <ac:picMk id="14" creationId="{95699CF0-954D-4A63-8484-9C2909391162}"/>
          </ac:picMkLst>
        </pc:picChg>
        <pc:picChg chg="mod">
          <ac:chgData name="Sarah Penon" userId="f9287363-5481-4dda-ba38-6bad67662aad" providerId="ADAL" clId="{7DB4D470-F47B-4E94-A6D2-CF7DA2F4381C}" dt="2021-03-29T15:23:21.890" v="807" actId="1076"/>
          <ac:picMkLst>
            <pc:docMk/>
            <pc:sldMk cId="557719269" sldId="295"/>
            <ac:picMk id="17" creationId="{2BC0F724-9706-45D7-AAE8-359060462B4F}"/>
          </ac:picMkLst>
        </pc:picChg>
        <pc:picChg chg="mod">
          <ac:chgData name="Sarah Penon" userId="f9287363-5481-4dda-ba38-6bad67662aad" providerId="ADAL" clId="{7DB4D470-F47B-4E94-A6D2-CF7DA2F4381C}" dt="2021-03-29T15:23:21.890" v="807" actId="1076"/>
          <ac:picMkLst>
            <pc:docMk/>
            <pc:sldMk cId="557719269" sldId="295"/>
            <ac:picMk id="18" creationId="{F7AFFFBB-449C-4B40-929B-4BD183B4A9BF}"/>
          </ac:picMkLst>
        </pc:picChg>
        <pc:picChg chg="mod">
          <ac:chgData name="Sarah Penon" userId="f9287363-5481-4dda-ba38-6bad67662aad" providerId="ADAL" clId="{7DB4D470-F47B-4E94-A6D2-CF7DA2F4381C}" dt="2021-03-29T15:24:14.001" v="810"/>
          <ac:picMkLst>
            <pc:docMk/>
            <pc:sldMk cId="557719269" sldId="295"/>
            <ac:picMk id="19" creationId="{E1D96A04-26D7-43BD-A6A6-F7A41598609C}"/>
          </ac:picMkLst>
        </pc:picChg>
        <pc:picChg chg="mod">
          <ac:chgData name="Sarah Penon" userId="f9287363-5481-4dda-ba38-6bad67662aad" providerId="ADAL" clId="{7DB4D470-F47B-4E94-A6D2-CF7DA2F4381C}" dt="2021-03-29T15:23:21.890" v="807" actId="1076"/>
          <ac:picMkLst>
            <pc:docMk/>
            <pc:sldMk cId="557719269" sldId="295"/>
            <ac:picMk id="22" creationId="{D2415DA7-8C14-458D-8006-8D2964E3C3E8}"/>
          </ac:picMkLst>
        </pc:picChg>
      </pc:sldChg>
      <pc:sldChg chg="addSp delSp modSp mod">
        <pc:chgData name="Sarah Penon" userId="f9287363-5481-4dda-ba38-6bad67662aad" providerId="ADAL" clId="{7DB4D470-F47B-4E94-A6D2-CF7DA2F4381C}" dt="2021-03-29T15:36:14.680" v="909" actId="14100"/>
        <pc:sldMkLst>
          <pc:docMk/>
          <pc:sldMk cId="2270984190" sldId="296"/>
        </pc:sldMkLst>
        <pc:spChg chg="mod">
          <ac:chgData name="Sarah Penon" userId="f9287363-5481-4dda-ba38-6bad67662aad" providerId="ADAL" clId="{7DB4D470-F47B-4E94-A6D2-CF7DA2F4381C}" dt="2021-03-29T15:15:27.697" v="761" actId="1076"/>
          <ac:spMkLst>
            <pc:docMk/>
            <pc:sldMk cId="2270984190" sldId="296"/>
            <ac:spMk id="21" creationId="{88335673-33D8-4BC4-8D8B-D80F41DADCBF}"/>
          </ac:spMkLst>
        </pc:spChg>
        <pc:spChg chg="mod">
          <ac:chgData name="Sarah Penon" userId="f9287363-5481-4dda-ba38-6bad67662aad" providerId="ADAL" clId="{7DB4D470-F47B-4E94-A6D2-CF7DA2F4381C}" dt="2021-03-29T15:36:14.680" v="909" actId="14100"/>
          <ac:spMkLst>
            <pc:docMk/>
            <pc:sldMk cId="2270984190" sldId="296"/>
            <ac:spMk id="22" creationId="{701D620D-669D-4B40-BAA8-AA424E10C916}"/>
          </ac:spMkLst>
        </pc:spChg>
        <pc:spChg chg="mod">
          <ac:chgData name="Sarah Penon" userId="f9287363-5481-4dda-ba38-6bad67662aad" providerId="ADAL" clId="{7DB4D470-F47B-4E94-A6D2-CF7DA2F4381C}" dt="2021-03-29T15:04:38.978" v="638" actId="207"/>
          <ac:spMkLst>
            <pc:docMk/>
            <pc:sldMk cId="2270984190" sldId="296"/>
            <ac:spMk id="24" creationId="{004BC2AE-F69E-49E7-8E93-734070236A68}"/>
          </ac:spMkLst>
        </pc:spChg>
        <pc:spChg chg="mod">
          <ac:chgData name="Sarah Penon" userId="f9287363-5481-4dda-ba38-6bad67662aad" providerId="ADAL" clId="{7DB4D470-F47B-4E94-A6D2-CF7DA2F4381C}" dt="2021-03-29T15:06:09.476" v="649" actId="1076"/>
          <ac:spMkLst>
            <pc:docMk/>
            <pc:sldMk cId="2270984190" sldId="296"/>
            <ac:spMk id="26" creationId="{FB393B71-1AD0-4E75-A39D-E589BFF987DA}"/>
          </ac:spMkLst>
        </pc:spChg>
        <pc:spChg chg="mod">
          <ac:chgData name="Sarah Penon" userId="f9287363-5481-4dda-ba38-6bad67662aad" providerId="ADAL" clId="{7DB4D470-F47B-4E94-A6D2-CF7DA2F4381C}" dt="2021-03-29T15:05:30.173" v="645" actId="403"/>
          <ac:spMkLst>
            <pc:docMk/>
            <pc:sldMk cId="2270984190" sldId="296"/>
            <ac:spMk id="27" creationId="{DC4CBC3F-2E77-42BC-90E3-F25346FFCD92}"/>
          </ac:spMkLst>
        </pc:spChg>
        <pc:spChg chg="mod">
          <ac:chgData name="Sarah Penon" userId="f9287363-5481-4dda-ba38-6bad67662aad" providerId="ADAL" clId="{7DB4D470-F47B-4E94-A6D2-CF7DA2F4381C}" dt="2021-03-29T15:05:34.538" v="646" actId="403"/>
          <ac:spMkLst>
            <pc:docMk/>
            <pc:sldMk cId="2270984190" sldId="296"/>
            <ac:spMk id="33" creationId="{B30BADE4-C87A-43C3-85C5-887ED78E62D7}"/>
          </ac:spMkLst>
        </pc:spChg>
        <pc:spChg chg="mod">
          <ac:chgData name="Sarah Penon" userId="f9287363-5481-4dda-ba38-6bad67662aad" providerId="ADAL" clId="{7DB4D470-F47B-4E94-A6D2-CF7DA2F4381C}" dt="2021-03-29T15:07:11.847" v="657" actId="207"/>
          <ac:spMkLst>
            <pc:docMk/>
            <pc:sldMk cId="2270984190" sldId="296"/>
            <ac:spMk id="35" creationId="{511F7F0E-9A5B-4ED6-B9D3-78E887EC4161}"/>
          </ac:spMkLst>
        </pc:spChg>
        <pc:spChg chg="mod">
          <ac:chgData name="Sarah Penon" userId="f9287363-5481-4dda-ba38-6bad67662aad" providerId="ADAL" clId="{7DB4D470-F47B-4E94-A6D2-CF7DA2F4381C}" dt="2021-03-29T15:05:57.707" v="647" actId="2711"/>
          <ac:spMkLst>
            <pc:docMk/>
            <pc:sldMk cId="2270984190" sldId="296"/>
            <ac:spMk id="40" creationId="{B427A24A-30E1-4D49-85D1-2CA11658FE1D}"/>
          </ac:spMkLst>
        </pc:spChg>
        <pc:spChg chg="add mod">
          <ac:chgData name="Sarah Penon" userId="f9287363-5481-4dda-ba38-6bad67662aad" providerId="ADAL" clId="{7DB4D470-F47B-4E94-A6D2-CF7DA2F4381C}" dt="2021-03-29T15:03:51.119" v="635"/>
          <ac:spMkLst>
            <pc:docMk/>
            <pc:sldMk cId="2270984190" sldId="296"/>
            <ac:spMk id="41" creationId="{10468911-AF6C-4AC2-9375-B533EB3F96D2}"/>
          </ac:spMkLst>
        </pc:spChg>
        <pc:spChg chg="add mod">
          <ac:chgData name="Sarah Penon" userId="f9287363-5481-4dda-ba38-6bad67662aad" providerId="ADAL" clId="{7DB4D470-F47B-4E94-A6D2-CF7DA2F4381C}" dt="2021-03-29T15:18:42.760" v="777" actId="1076"/>
          <ac:spMkLst>
            <pc:docMk/>
            <pc:sldMk cId="2270984190" sldId="296"/>
            <ac:spMk id="44" creationId="{02B97162-132A-4FEA-BEFA-01774A6322A2}"/>
          </ac:spMkLst>
        </pc:spChg>
        <pc:spChg chg="mod">
          <ac:chgData name="Sarah Penon" userId="f9287363-5481-4dda-ba38-6bad67662aad" providerId="ADAL" clId="{7DB4D470-F47B-4E94-A6D2-CF7DA2F4381C}" dt="2021-03-29T15:05:57.707" v="647" actId="2711"/>
          <ac:spMkLst>
            <pc:docMk/>
            <pc:sldMk cId="2270984190" sldId="296"/>
            <ac:spMk id="45" creationId="{562D8DA7-14C8-45E9-8D6A-50FCAB357DFD}"/>
          </ac:spMkLst>
        </pc:spChg>
        <pc:spChg chg="add mod">
          <ac:chgData name="Sarah Penon" userId="f9287363-5481-4dda-ba38-6bad67662aad" providerId="ADAL" clId="{7DB4D470-F47B-4E94-A6D2-CF7DA2F4381C}" dt="2021-03-29T15:18:58.537" v="780" actId="1076"/>
          <ac:spMkLst>
            <pc:docMk/>
            <pc:sldMk cId="2270984190" sldId="296"/>
            <ac:spMk id="46" creationId="{F4C5A083-BF94-4C66-8A96-DAB5CC179E25}"/>
          </ac:spMkLst>
        </pc:spChg>
        <pc:grpChg chg="del">
          <ac:chgData name="Sarah Penon" userId="f9287363-5481-4dda-ba38-6bad67662aad" providerId="ADAL" clId="{7DB4D470-F47B-4E94-A6D2-CF7DA2F4381C}" dt="2021-03-29T15:03:42.239" v="634" actId="478"/>
          <ac:grpSpMkLst>
            <pc:docMk/>
            <pc:sldMk cId="2270984190" sldId="296"/>
            <ac:grpSpMk id="19" creationId="{2FA7440F-8489-42E5-9650-FFB1547EF958}"/>
          </ac:grpSpMkLst>
        </pc:grpChg>
        <pc:graphicFrameChg chg="add del mod">
          <ac:chgData name="Sarah Penon" userId="f9287363-5481-4dda-ba38-6bad67662aad" providerId="ADAL" clId="{7DB4D470-F47B-4E94-A6D2-CF7DA2F4381C}" dt="2021-03-29T15:11:07.346" v="678" actId="478"/>
          <ac:graphicFrameMkLst>
            <pc:docMk/>
            <pc:sldMk cId="2270984190" sldId="296"/>
            <ac:graphicFrameMk id="2" creationId="{BE93CDD8-5D40-43F5-81D0-9A949CC3DEAD}"/>
          </ac:graphicFrameMkLst>
        </pc:graphicFrameChg>
        <pc:graphicFrameChg chg="del mod modGraphic">
          <ac:chgData name="Sarah Penon" userId="f9287363-5481-4dda-ba38-6bad67662aad" providerId="ADAL" clId="{7DB4D470-F47B-4E94-A6D2-CF7DA2F4381C}" dt="2021-03-29T15:16:13.493" v="765" actId="478"/>
          <ac:graphicFrameMkLst>
            <pc:docMk/>
            <pc:sldMk cId="2270984190" sldId="296"/>
            <ac:graphicFrameMk id="20" creationId="{35F0545C-1860-4611-890A-5B19C970291E}"/>
          </ac:graphicFrameMkLst>
        </pc:graphicFrameChg>
        <pc:graphicFrameChg chg="add mod">
          <ac:chgData name="Sarah Penon" userId="f9287363-5481-4dda-ba38-6bad67662aad" providerId="ADAL" clId="{7DB4D470-F47B-4E94-A6D2-CF7DA2F4381C}" dt="2021-03-29T12:05:31.402" v="8"/>
          <ac:graphicFrameMkLst>
            <pc:docMk/>
            <pc:sldMk cId="2270984190" sldId="296"/>
            <ac:graphicFrameMk id="31" creationId="{6615EDF2-65DA-4ECB-9790-3D25DFCC657F}"/>
          </ac:graphicFrameMkLst>
        </pc:graphicFrameChg>
        <pc:graphicFrameChg chg="add del mod">
          <ac:chgData name="Sarah Penon" userId="f9287363-5481-4dda-ba38-6bad67662aad" providerId="ADAL" clId="{7DB4D470-F47B-4E94-A6D2-CF7DA2F4381C}" dt="2021-03-29T12:10:01.270" v="64" actId="478"/>
          <ac:graphicFrameMkLst>
            <pc:docMk/>
            <pc:sldMk cId="2270984190" sldId="296"/>
            <ac:graphicFrameMk id="32" creationId="{6615EDF2-65DA-4ECB-9790-3D25DFCC657F}"/>
          </ac:graphicFrameMkLst>
        </pc:graphicFrameChg>
        <pc:graphicFrameChg chg="add mod">
          <ac:chgData name="Sarah Penon" userId="f9287363-5481-4dda-ba38-6bad67662aad" providerId="ADAL" clId="{7DB4D470-F47B-4E94-A6D2-CF7DA2F4381C}" dt="2021-03-29T12:10:07.736" v="67"/>
          <ac:graphicFrameMkLst>
            <pc:docMk/>
            <pc:sldMk cId="2270984190" sldId="296"/>
            <ac:graphicFrameMk id="34" creationId="{6615EDF2-65DA-4ECB-9790-3D25DFCC657F}"/>
          </ac:graphicFrameMkLst>
        </pc:graphicFrameChg>
        <pc:graphicFrameChg chg="add del mod">
          <ac:chgData name="Sarah Penon" userId="f9287363-5481-4dda-ba38-6bad67662aad" providerId="ADAL" clId="{7DB4D470-F47B-4E94-A6D2-CF7DA2F4381C}" dt="2021-03-29T12:26:49.266" v="74" actId="478"/>
          <ac:graphicFrameMkLst>
            <pc:docMk/>
            <pc:sldMk cId="2270984190" sldId="296"/>
            <ac:graphicFrameMk id="36" creationId="{6615EDF2-65DA-4ECB-9790-3D25DFCC657F}"/>
          </ac:graphicFrameMkLst>
        </pc:graphicFrameChg>
        <pc:graphicFrameChg chg="add mod">
          <ac:chgData name="Sarah Penon" userId="f9287363-5481-4dda-ba38-6bad67662aad" providerId="ADAL" clId="{7DB4D470-F47B-4E94-A6D2-CF7DA2F4381C}" dt="2021-03-29T12:26:55.360" v="79"/>
          <ac:graphicFrameMkLst>
            <pc:docMk/>
            <pc:sldMk cId="2270984190" sldId="296"/>
            <ac:graphicFrameMk id="37" creationId="{119A0D99-437A-4907-9A3B-0C1C2F5C5775}"/>
          </ac:graphicFrameMkLst>
        </pc:graphicFrameChg>
        <pc:graphicFrameChg chg="add mod">
          <ac:chgData name="Sarah Penon" userId="f9287363-5481-4dda-ba38-6bad67662aad" providerId="ADAL" clId="{7DB4D470-F47B-4E94-A6D2-CF7DA2F4381C}" dt="2021-03-29T15:17:50.127" v="773" actId="14100"/>
          <ac:graphicFrameMkLst>
            <pc:docMk/>
            <pc:sldMk cId="2270984190" sldId="296"/>
            <ac:graphicFrameMk id="38" creationId="{119A0D99-437A-4907-9A3B-0C1C2F5C5775}"/>
          </ac:graphicFrameMkLst>
        </pc:graphicFrameChg>
        <pc:graphicFrameChg chg="add mod modGraphic">
          <ac:chgData name="Sarah Penon" userId="f9287363-5481-4dda-ba38-6bad67662aad" providerId="ADAL" clId="{7DB4D470-F47B-4E94-A6D2-CF7DA2F4381C}" dt="2021-03-29T15:17:25.571" v="770" actId="207"/>
          <ac:graphicFrameMkLst>
            <pc:docMk/>
            <pc:sldMk cId="2270984190" sldId="296"/>
            <ac:graphicFrameMk id="43" creationId="{2CDB43F7-FA1A-41A0-9754-478B97557FED}"/>
          </ac:graphicFrameMkLst>
        </pc:graphicFrameChg>
        <pc:picChg chg="del">
          <ac:chgData name="Sarah Penon" userId="f9287363-5481-4dda-ba38-6bad67662aad" providerId="ADAL" clId="{7DB4D470-F47B-4E94-A6D2-CF7DA2F4381C}" dt="2021-03-29T15:15:16.731" v="760" actId="478"/>
          <ac:picMkLst>
            <pc:docMk/>
            <pc:sldMk cId="2270984190" sldId="296"/>
            <ac:picMk id="30" creationId="{4496DFE5-3E95-4A94-85F7-00BB9FF5EA5A}"/>
          </ac:picMkLst>
        </pc:picChg>
        <pc:picChg chg="add mod">
          <ac:chgData name="Sarah Penon" userId="f9287363-5481-4dda-ba38-6bad67662aad" providerId="ADAL" clId="{7DB4D470-F47B-4E94-A6D2-CF7DA2F4381C}" dt="2021-03-29T15:03:51.119" v="635"/>
          <ac:picMkLst>
            <pc:docMk/>
            <pc:sldMk cId="2270984190" sldId="296"/>
            <ac:picMk id="39" creationId="{8E9C7029-756F-411F-A71E-90EBC4B621B7}"/>
          </ac:picMkLst>
        </pc:picChg>
        <pc:picChg chg="add mod">
          <ac:chgData name="Sarah Penon" userId="f9287363-5481-4dda-ba38-6bad67662aad" providerId="ADAL" clId="{7DB4D470-F47B-4E94-A6D2-CF7DA2F4381C}" dt="2021-03-29T15:03:51.119" v="635"/>
          <ac:picMkLst>
            <pc:docMk/>
            <pc:sldMk cId="2270984190" sldId="296"/>
            <ac:picMk id="42" creationId="{8CB0E0D0-6079-4243-A1D0-E9FD07E4CF45}"/>
          </ac:picMkLst>
        </pc:picChg>
      </pc:sldChg>
      <pc:sldMasterChg chg="delSp modSp mod setBg addSldLayout delSldLayout modSldLayout">
        <pc:chgData name="Sarah Penon" userId="f9287363-5481-4dda-ba38-6bad67662aad" providerId="ADAL" clId="{7DB4D470-F47B-4E94-A6D2-CF7DA2F4381C}" dt="2021-03-29T15:28:43.528" v="849" actId="404"/>
        <pc:sldMasterMkLst>
          <pc:docMk/>
          <pc:sldMasterMk cId="3591108463" sldId="2147483660"/>
        </pc:sldMasterMkLst>
        <pc:spChg chg="mod">
          <ac:chgData name="Sarah Penon" userId="f9287363-5481-4dda-ba38-6bad67662aad" providerId="ADAL" clId="{7DB4D470-F47B-4E94-A6D2-CF7DA2F4381C}" dt="2021-03-29T15:26:46.186" v="822" actId="2711"/>
          <ac:spMkLst>
            <pc:docMk/>
            <pc:sldMasterMk cId="3591108463" sldId="2147483660"/>
            <ac:spMk id="6" creationId="{00000000-0000-0000-0000-000000000000}"/>
          </ac:spMkLst>
        </pc:spChg>
        <pc:spChg chg="del">
          <ac:chgData name="Sarah Penon" userId="f9287363-5481-4dda-ba38-6bad67662aad" providerId="ADAL" clId="{7DB4D470-F47B-4E94-A6D2-CF7DA2F4381C}" dt="2021-03-29T13:40:25.609" v="193" actId="478"/>
          <ac:spMkLst>
            <pc:docMk/>
            <pc:sldMasterMk cId="3591108463" sldId="2147483660"/>
            <ac:spMk id="9" creationId="{00000000-0000-0000-0000-000000000000}"/>
          </ac:spMkLst>
        </pc:spChg>
        <pc:cxnChg chg="del">
          <ac:chgData name="Sarah Penon" userId="f9287363-5481-4dda-ba38-6bad67662aad" providerId="ADAL" clId="{7DB4D470-F47B-4E94-A6D2-CF7DA2F4381C}" dt="2021-03-29T15:26:59.445" v="823" actId="478"/>
          <ac:cxnSpMkLst>
            <pc:docMk/>
            <pc:sldMasterMk cId="3591108463" sldId="2147483660"/>
            <ac:cxnSpMk id="10" creationId="{00000000-0000-0000-0000-000000000000}"/>
          </ac:cxnSpMkLst>
        </pc:cxnChg>
        <pc:sldLayoutChg chg="setBg">
          <pc:chgData name="Sarah Penon" userId="f9287363-5481-4dda-ba38-6bad67662aad" providerId="ADAL" clId="{7DB4D470-F47B-4E94-A6D2-CF7DA2F4381C}" dt="2021-03-29T15:27:01.720" v="824"/>
          <pc:sldLayoutMkLst>
            <pc:docMk/>
            <pc:sldMasterMk cId="3591108463" sldId="2147483660"/>
            <pc:sldLayoutMk cId="1366258515" sldId="2147483667"/>
          </pc:sldLayoutMkLst>
        </pc:sldLayoutChg>
        <pc:sldLayoutChg chg="delSp modSp mod setBg">
          <pc:chgData name="Sarah Penon" userId="f9287363-5481-4dda-ba38-6bad67662aad" providerId="ADAL" clId="{7DB4D470-F47B-4E94-A6D2-CF7DA2F4381C}" dt="2021-03-29T15:27:01.720" v="824"/>
          <pc:sldLayoutMkLst>
            <pc:docMk/>
            <pc:sldMasterMk cId="3591108463" sldId="2147483660"/>
            <pc:sldLayoutMk cId="1071623652" sldId="2147483677"/>
          </pc:sldLayoutMkLst>
          <pc:spChg chg="mod">
            <ac:chgData name="Sarah Penon" userId="f9287363-5481-4dda-ba38-6bad67662aad" providerId="ADAL" clId="{7DB4D470-F47B-4E94-A6D2-CF7DA2F4381C}" dt="2021-03-29T13:44:18.945" v="201" actId="2711"/>
            <ac:spMkLst>
              <pc:docMk/>
              <pc:sldMasterMk cId="3591108463" sldId="2147483660"/>
              <pc:sldLayoutMk cId="1071623652" sldId="2147483677"/>
              <ac:spMk id="3" creationId="{00000000-0000-0000-0000-000000000000}"/>
            </ac:spMkLst>
          </pc:spChg>
          <pc:picChg chg="del">
            <ac:chgData name="Sarah Penon" userId="f9287363-5481-4dda-ba38-6bad67662aad" providerId="ADAL" clId="{7DB4D470-F47B-4E94-A6D2-CF7DA2F4381C}" dt="2021-03-29T13:47:22.766" v="206" actId="478"/>
            <ac:picMkLst>
              <pc:docMk/>
              <pc:sldMasterMk cId="3591108463" sldId="2147483660"/>
              <pc:sldLayoutMk cId="1071623652" sldId="2147483677"/>
              <ac:picMk id="9" creationId="{00000000-0000-0000-0000-000000000000}"/>
            </ac:picMkLst>
          </pc:picChg>
          <pc:cxnChg chg="del">
            <ac:chgData name="Sarah Penon" userId="f9287363-5481-4dda-ba38-6bad67662aad" providerId="ADAL" clId="{7DB4D470-F47B-4E94-A6D2-CF7DA2F4381C}" dt="2021-03-29T13:42:22.861" v="199" actId="478"/>
            <ac:cxnSpMkLst>
              <pc:docMk/>
              <pc:sldMasterMk cId="3591108463" sldId="2147483660"/>
              <pc:sldLayoutMk cId="1071623652" sldId="2147483677"/>
              <ac:cxnSpMk id="22" creationId="{00000000-0000-0000-0000-000000000000}"/>
            </ac:cxnSpMkLst>
          </pc:cxnChg>
        </pc:sldLayoutChg>
        <pc:sldLayoutChg chg="addSp delSp modSp mod setBg">
          <pc:chgData name="Sarah Penon" userId="f9287363-5481-4dda-ba38-6bad67662aad" providerId="ADAL" clId="{7DB4D470-F47B-4E94-A6D2-CF7DA2F4381C}" dt="2021-03-29T15:27:01.720" v="824"/>
          <pc:sldLayoutMkLst>
            <pc:docMk/>
            <pc:sldMasterMk cId="3591108463" sldId="2147483660"/>
            <pc:sldLayoutMk cId="467860356" sldId="2147483678"/>
          </pc:sldLayoutMkLst>
          <pc:spChg chg="mod">
            <ac:chgData name="Sarah Penon" userId="f9287363-5481-4dda-ba38-6bad67662aad" providerId="ADAL" clId="{7DB4D470-F47B-4E94-A6D2-CF7DA2F4381C}" dt="2021-03-29T13:50:51.159" v="215" actId="2711"/>
            <ac:spMkLst>
              <pc:docMk/>
              <pc:sldMasterMk cId="3591108463" sldId="2147483660"/>
              <pc:sldLayoutMk cId="467860356" sldId="2147483678"/>
              <ac:spMk id="3" creationId="{00000000-0000-0000-0000-000000000000}"/>
            </ac:spMkLst>
          </pc:spChg>
          <pc:spChg chg="add mod">
            <ac:chgData name="Sarah Penon" userId="f9287363-5481-4dda-ba38-6bad67662aad" providerId="ADAL" clId="{7DB4D470-F47B-4E94-A6D2-CF7DA2F4381C}" dt="2021-03-29T13:50:45.038" v="214" actId="2711"/>
            <ac:spMkLst>
              <pc:docMk/>
              <pc:sldMasterMk cId="3591108463" sldId="2147483660"/>
              <pc:sldLayoutMk cId="467860356" sldId="2147483678"/>
              <ac:spMk id="12" creationId="{D6D74B8B-2F5E-4E19-9969-59E987BC2BF9}"/>
            </ac:spMkLst>
          </pc:spChg>
          <pc:picChg chg="del">
            <ac:chgData name="Sarah Penon" userId="f9287363-5481-4dda-ba38-6bad67662aad" providerId="ADAL" clId="{7DB4D470-F47B-4E94-A6D2-CF7DA2F4381C}" dt="2021-03-29T13:48:17.662" v="207" actId="478"/>
            <ac:picMkLst>
              <pc:docMk/>
              <pc:sldMasterMk cId="3591108463" sldId="2147483660"/>
              <pc:sldLayoutMk cId="467860356" sldId="2147483678"/>
              <ac:picMk id="11" creationId="{00000000-0000-0000-0000-000000000000}"/>
            </ac:picMkLst>
          </pc:picChg>
          <pc:cxnChg chg="del">
            <ac:chgData name="Sarah Penon" userId="f9287363-5481-4dda-ba38-6bad67662aad" providerId="ADAL" clId="{7DB4D470-F47B-4E94-A6D2-CF7DA2F4381C}" dt="2021-03-29T13:45:25.172" v="203" actId="478"/>
            <ac:cxnSpMkLst>
              <pc:docMk/>
              <pc:sldMasterMk cId="3591108463" sldId="2147483660"/>
              <pc:sldLayoutMk cId="467860356" sldId="2147483678"/>
              <ac:cxnSpMk id="22" creationId="{00000000-0000-0000-0000-000000000000}"/>
            </ac:cxnSpMkLst>
          </pc:cxnChg>
        </pc:sldLayoutChg>
        <pc:sldLayoutChg chg="delSp modSp mod setBg">
          <pc:chgData name="Sarah Penon" userId="f9287363-5481-4dda-ba38-6bad67662aad" providerId="ADAL" clId="{7DB4D470-F47B-4E94-A6D2-CF7DA2F4381C}" dt="2021-03-29T15:28:35.473" v="843" actId="207"/>
          <pc:sldLayoutMkLst>
            <pc:docMk/>
            <pc:sldMasterMk cId="3591108463" sldId="2147483660"/>
            <pc:sldLayoutMk cId="2345448094" sldId="2147483679"/>
          </pc:sldLayoutMkLst>
          <pc:spChg chg="mod">
            <ac:chgData name="Sarah Penon" userId="f9287363-5481-4dda-ba38-6bad67662aad" providerId="ADAL" clId="{7DB4D470-F47B-4E94-A6D2-CF7DA2F4381C}" dt="2021-03-29T15:28:35.473" v="843" actId="207"/>
            <ac:spMkLst>
              <pc:docMk/>
              <pc:sldMasterMk cId="3591108463" sldId="2147483660"/>
              <pc:sldLayoutMk cId="2345448094" sldId="2147483679"/>
              <ac:spMk id="6" creationId="{00000000-0000-0000-0000-000000000000}"/>
            </ac:spMkLst>
          </pc:spChg>
          <pc:cxnChg chg="del">
            <ac:chgData name="Sarah Penon" userId="f9287363-5481-4dda-ba38-6bad67662aad" providerId="ADAL" clId="{7DB4D470-F47B-4E94-A6D2-CF7DA2F4381C}" dt="2021-03-29T15:28:29.323" v="838" actId="478"/>
            <ac:cxnSpMkLst>
              <pc:docMk/>
              <pc:sldMasterMk cId="3591108463" sldId="2147483660"/>
              <pc:sldLayoutMk cId="2345448094" sldId="2147483679"/>
              <ac:cxnSpMk id="13" creationId="{00000000-0000-0000-0000-000000000000}"/>
            </ac:cxnSpMkLst>
          </pc:cxnChg>
        </pc:sldLayoutChg>
        <pc:sldLayoutChg chg="delSp modSp mod setBg">
          <pc:chgData name="Sarah Penon" userId="f9287363-5481-4dda-ba38-6bad67662aad" providerId="ADAL" clId="{7DB4D470-F47B-4E94-A6D2-CF7DA2F4381C}" dt="2021-03-29T15:27:24.149" v="831" actId="404"/>
          <pc:sldLayoutMkLst>
            <pc:docMk/>
            <pc:sldMasterMk cId="3591108463" sldId="2147483660"/>
            <pc:sldLayoutMk cId="2699518968" sldId="2147483681"/>
          </pc:sldLayoutMkLst>
          <pc:spChg chg="mod">
            <ac:chgData name="Sarah Penon" userId="f9287363-5481-4dda-ba38-6bad67662aad" providerId="ADAL" clId="{7DB4D470-F47B-4E94-A6D2-CF7DA2F4381C}" dt="2021-03-29T15:27:24.149" v="831" actId="404"/>
            <ac:spMkLst>
              <pc:docMk/>
              <pc:sldMasterMk cId="3591108463" sldId="2147483660"/>
              <pc:sldLayoutMk cId="2699518968" sldId="2147483681"/>
              <ac:spMk id="6" creationId="{00000000-0000-0000-0000-000000000000}"/>
            </ac:spMkLst>
          </pc:spChg>
          <pc:spChg chg="mod">
            <ac:chgData name="Sarah Penon" userId="f9287363-5481-4dda-ba38-6bad67662aad" providerId="ADAL" clId="{7DB4D470-F47B-4E94-A6D2-CF7DA2F4381C}" dt="2021-03-29T13:44:36.084" v="202" actId="2711"/>
            <ac:spMkLst>
              <pc:docMk/>
              <pc:sldMasterMk cId="3591108463" sldId="2147483660"/>
              <pc:sldLayoutMk cId="2699518968" sldId="2147483681"/>
              <ac:spMk id="19" creationId="{00000000-0000-0000-0000-000000000000}"/>
            </ac:spMkLst>
          </pc:spChg>
          <pc:cxnChg chg="del">
            <ac:chgData name="Sarah Penon" userId="f9287363-5481-4dda-ba38-6bad67662aad" providerId="ADAL" clId="{7DB4D470-F47B-4E94-A6D2-CF7DA2F4381C}" dt="2021-03-29T15:27:16.043" v="825" actId="478"/>
            <ac:cxnSpMkLst>
              <pc:docMk/>
              <pc:sldMasterMk cId="3591108463" sldId="2147483660"/>
              <pc:sldLayoutMk cId="2699518968" sldId="2147483681"/>
              <ac:cxnSpMk id="13" creationId="{00000000-0000-0000-0000-000000000000}"/>
            </ac:cxnSpMkLst>
          </pc:cxnChg>
        </pc:sldLayoutChg>
        <pc:sldLayoutChg chg="delSp modSp mod setBg">
          <pc:chgData name="Sarah Penon" userId="f9287363-5481-4dda-ba38-6bad67662aad" providerId="ADAL" clId="{7DB4D470-F47B-4E94-A6D2-CF7DA2F4381C}" dt="2021-03-29T15:28:25.416" v="837" actId="207"/>
          <pc:sldLayoutMkLst>
            <pc:docMk/>
            <pc:sldMasterMk cId="3591108463" sldId="2147483660"/>
            <pc:sldLayoutMk cId="1703885488" sldId="2147483682"/>
          </pc:sldLayoutMkLst>
          <pc:spChg chg="mod">
            <ac:chgData name="Sarah Penon" userId="f9287363-5481-4dda-ba38-6bad67662aad" providerId="ADAL" clId="{7DB4D470-F47B-4E94-A6D2-CF7DA2F4381C}" dt="2021-03-29T15:28:25.416" v="837" actId="207"/>
            <ac:spMkLst>
              <pc:docMk/>
              <pc:sldMasterMk cId="3591108463" sldId="2147483660"/>
              <pc:sldLayoutMk cId="1703885488" sldId="2147483682"/>
              <ac:spMk id="6" creationId="{00000000-0000-0000-0000-000000000000}"/>
            </ac:spMkLst>
          </pc:spChg>
          <pc:cxnChg chg="del">
            <ac:chgData name="Sarah Penon" userId="f9287363-5481-4dda-ba38-6bad67662aad" providerId="ADAL" clId="{7DB4D470-F47B-4E94-A6D2-CF7DA2F4381C}" dt="2021-03-29T15:28:19.094" v="832" actId="478"/>
            <ac:cxnSpMkLst>
              <pc:docMk/>
              <pc:sldMasterMk cId="3591108463" sldId="2147483660"/>
              <pc:sldLayoutMk cId="1703885488" sldId="2147483682"/>
              <ac:cxnSpMk id="13" creationId="{00000000-0000-0000-0000-000000000000}"/>
            </ac:cxnSpMkLst>
          </pc:cxnChg>
        </pc:sldLayoutChg>
        <pc:sldLayoutChg chg="delSp modSp mod setBg">
          <pc:chgData name="Sarah Penon" userId="f9287363-5481-4dda-ba38-6bad67662aad" providerId="ADAL" clId="{7DB4D470-F47B-4E94-A6D2-CF7DA2F4381C}" dt="2021-03-29T15:28:43.528" v="849" actId="404"/>
          <pc:sldLayoutMkLst>
            <pc:docMk/>
            <pc:sldMasterMk cId="3591108463" sldId="2147483660"/>
            <pc:sldLayoutMk cId="3787086697" sldId="2147483683"/>
          </pc:sldLayoutMkLst>
          <pc:spChg chg="mod">
            <ac:chgData name="Sarah Penon" userId="f9287363-5481-4dda-ba38-6bad67662aad" providerId="ADAL" clId="{7DB4D470-F47B-4E94-A6D2-CF7DA2F4381C}" dt="2021-03-29T15:28:43.528" v="849" actId="404"/>
            <ac:spMkLst>
              <pc:docMk/>
              <pc:sldMasterMk cId="3591108463" sldId="2147483660"/>
              <pc:sldLayoutMk cId="3787086697" sldId="2147483683"/>
              <ac:spMk id="6" creationId="{00000000-0000-0000-0000-000000000000}"/>
            </ac:spMkLst>
          </pc:spChg>
          <pc:cxnChg chg="del">
            <ac:chgData name="Sarah Penon" userId="f9287363-5481-4dda-ba38-6bad67662aad" providerId="ADAL" clId="{7DB4D470-F47B-4E94-A6D2-CF7DA2F4381C}" dt="2021-03-29T15:28:38.226" v="844" actId="478"/>
            <ac:cxnSpMkLst>
              <pc:docMk/>
              <pc:sldMasterMk cId="3591108463" sldId="2147483660"/>
              <pc:sldLayoutMk cId="3787086697" sldId="2147483683"/>
              <ac:cxnSpMk id="13" creationId="{00000000-0000-0000-0000-000000000000}"/>
            </ac:cxnSpMkLst>
          </pc:cxnChg>
        </pc:sldLayoutChg>
        <pc:sldLayoutChg chg="new del mod">
          <pc:chgData name="Sarah Penon" userId="f9287363-5481-4dda-ba38-6bad67662aad" providerId="ADAL" clId="{7DB4D470-F47B-4E94-A6D2-CF7DA2F4381C}" dt="2021-03-29T13:37:59.396" v="184" actId="11236"/>
          <pc:sldLayoutMkLst>
            <pc:docMk/>
            <pc:sldMasterMk cId="3591108463" sldId="2147483660"/>
            <pc:sldLayoutMk cId="1740487348" sldId="2147483684"/>
          </pc:sldLayoutMkLst>
        </pc:sldLayoutChg>
      </pc:sldMasterChg>
      <pc:sldMasterChg chg="new del mod addSldLayout delSldLayout">
        <pc:chgData name="Sarah Penon" userId="f9287363-5481-4dda-ba38-6bad67662aad" providerId="ADAL" clId="{7DB4D470-F47B-4E94-A6D2-CF7DA2F4381C}" dt="2021-03-29T13:38:11.388" v="186" actId="6938"/>
        <pc:sldMasterMkLst>
          <pc:docMk/>
          <pc:sldMasterMk cId="1255717481" sldId="2147483684"/>
        </pc:sldMasterMkLst>
        <pc:sldLayoutChg chg="new del replId">
          <pc:chgData name="Sarah Penon" userId="f9287363-5481-4dda-ba38-6bad67662aad" providerId="ADAL" clId="{7DB4D470-F47B-4E94-A6D2-CF7DA2F4381C}" dt="2021-03-29T13:38:11.388" v="186" actId="6938"/>
          <pc:sldLayoutMkLst>
            <pc:docMk/>
            <pc:sldMasterMk cId="1255717481" sldId="2147483684"/>
            <pc:sldLayoutMk cId="4077629099" sldId="2147483685"/>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4215051267" sldId="2147483686"/>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516508835" sldId="2147483687"/>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775838185" sldId="2147483688"/>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272115799" sldId="2147483689"/>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653666560" sldId="2147483690"/>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745526116" sldId="2147483691"/>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323046385" sldId="2147483692"/>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2537992790" sldId="2147483693"/>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920652677" sldId="2147483694"/>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066326501" sldId="2147483695"/>
          </pc:sldLayoutMkLst>
        </pc:sldLayoutChg>
      </pc:sldMasterChg>
    </pc:docChg>
  </pc:docChgLst>
  <pc:docChgLst>
    <pc:chgData name="Emilie CABROL" userId="f7bdfae0-4bdc-4014-acef-2bd557435658" providerId="ADAL" clId="{5DEC1D01-1C51-4AB7-8F2F-BF1D5F148FB0}"/>
    <pc:docChg chg="undo custSel modSld">
      <pc:chgData name="Emilie CABROL" userId="f7bdfae0-4bdc-4014-acef-2bd557435658" providerId="ADAL" clId="{5DEC1D01-1C51-4AB7-8F2F-BF1D5F148FB0}" dt="2021-04-20T08:23:34.467" v="408" actId="167"/>
      <pc:docMkLst>
        <pc:docMk/>
      </pc:docMkLst>
      <pc:sldChg chg="modSp mod">
        <pc:chgData name="Emilie CABROL" userId="f7bdfae0-4bdc-4014-acef-2bd557435658" providerId="ADAL" clId="{5DEC1D01-1C51-4AB7-8F2F-BF1D5F148FB0}" dt="2021-04-20T07:59:31.587" v="86" actId="20577"/>
        <pc:sldMkLst>
          <pc:docMk/>
          <pc:sldMk cId="279835308" sldId="283"/>
        </pc:sldMkLst>
        <pc:spChg chg="mod">
          <ac:chgData name="Emilie CABROL" userId="f7bdfae0-4bdc-4014-acef-2bd557435658" providerId="ADAL" clId="{5DEC1D01-1C51-4AB7-8F2F-BF1D5F148FB0}" dt="2021-04-20T07:59:05.933" v="1" actId="113"/>
          <ac:spMkLst>
            <pc:docMk/>
            <pc:sldMk cId="279835308" sldId="283"/>
            <ac:spMk id="19" creationId="{D7B3579C-2A56-445A-8E57-088A4D50B1C1}"/>
          </ac:spMkLst>
        </pc:spChg>
        <pc:spChg chg="mod">
          <ac:chgData name="Emilie CABROL" userId="f7bdfae0-4bdc-4014-acef-2bd557435658" providerId="ADAL" clId="{5DEC1D01-1C51-4AB7-8F2F-BF1D5F148FB0}" dt="2021-04-20T07:59:31.587" v="86" actId="20577"/>
          <ac:spMkLst>
            <pc:docMk/>
            <pc:sldMk cId="279835308" sldId="283"/>
            <ac:spMk id="20" creationId="{823BFCCD-614A-4FA6-BEA8-FB06C7313582}"/>
          </ac:spMkLst>
        </pc:spChg>
      </pc:sldChg>
      <pc:sldChg chg="addSp modSp mod">
        <pc:chgData name="Emilie CABROL" userId="f7bdfae0-4bdc-4014-acef-2bd557435658" providerId="ADAL" clId="{5DEC1D01-1C51-4AB7-8F2F-BF1D5F148FB0}" dt="2021-04-20T08:23:34.467" v="408" actId="167"/>
        <pc:sldMkLst>
          <pc:docMk/>
          <pc:sldMk cId="1661189779" sldId="289"/>
        </pc:sldMkLst>
        <pc:spChg chg="add mod">
          <ac:chgData name="Emilie CABROL" userId="f7bdfae0-4bdc-4014-acef-2bd557435658" providerId="ADAL" clId="{5DEC1D01-1C51-4AB7-8F2F-BF1D5F148FB0}" dt="2021-04-20T08:21:51.973" v="396" actId="14100"/>
          <ac:spMkLst>
            <pc:docMk/>
            <pc:sldMk cId="1661189779" sldId="289"/>
            <ac:spMk id="2" creationId="{6884ACF3-D043-45B4-B647-ADDA88F67461}"/>
          </ac:spMkLst>
        </pc:spChg>
        <pc:spChg chg="add mod ord">
          <ac:chgData name="Emilie CABROL" userId="f7bdfae0-4bdc-4014-acef-2bd557435658" providerId="ADAL" clId="{5DEC1D01-1C51-4AB7-8F2F-BF1D5F148FB0}" dt="2021-04-20T08:23:34.467" v="408" actId="167"/>
          <ac:spMkLst>
            <pc:docMk/>
            <pc:sldMk cId="1661189779" sldId="289"/>
            <ac:spMk id="3" creationId="{1478F1AF-2882-4937-8CA8-118CA6CA93AC}"/>
          </ac:spMkLst>
        </pc:spChg>
        <pc:spChg chg="mod">
          <ac:chgData name="Emilie CABROL" userId="f7bdfae0-4bdc-4014-acef-2bd557435658" providerId="ADAL" clId="{5DEC1D01-1C51-4AB7-8F2F-BF1D5F148FB0}" dt="2021-04-20T08:23:28.946" v="407" actId="1582"/>
          <ac:spMkLst>
            <pc:docMk/>
            <pc:sldMk cId="1661189779" sldId="289"/>
            <ac:spMk id="4" creationId="{D283DF9A-4E7E-44C7-A01F-0769CACD5D11}"/>
          </ac:spMkLst>
        </pc:spChg>
        <pc:spChg chg="add mod">
          <ac:chgData name="Emilie CABROL" userId="f7bdfae0-4bdc-4014-acef-2bd557435658" providerId="ADAL" clId="{5DEC1D01-1C51-4AB7-8F2F-BF1D5F148FB0}" dt="2021-04-20T08:22:20.249" v="402" actId="14100"/>
          <ac:spMkLst>
            <pc:docMk/>
            <pc:sldMk cId="1661189779" sldId="289"/>
            <ac:spMk id="102" creationId="{24BBF575-C6C6-41A0-8F4A-26EB591D2563}"/>
          </ac:spMkLst>
        </pc:spChg>
        <pc:spChg chg="ord">
          <ac:chgData name="Emilie CABROL" userId="f7bdfae0-4bdc-4014-acef-2bd557435658" providerId="ADAL" clId="{5DEC1D01-1C51-4AB7-8F2F-BF1D5F148FB0}" dt="2021-04-20T08:21:55.331" v="397" actId="166"/>
          <ac:spMkLst>
            <pc:docMk/>
            <pc:sldMk cId="1661189779" sldId="289"/>
            <ac:spMk id="253" creationId="{00000000-0000-0000-0000-000000000000}"/>
          </ac:spMkLst>
        </pc:spChg>
        <pc:spChg chg="mod">
          <ac:chgData name="Emilie CABROL" userId="f7bdfae0-4bdc-4014-acef-2bd557435658" providerId="ADAL" clId="{5DEC1D01-1C51-4AB7-8F2F-BF1D5F148FB0}" dt="2021-04-20T08:22:44.796" v="404" actId="1582"/>
          <ac:spMkLst>
            <pc:docMk/>
            <pc:sldMk cId="1661189779" sldId="289"/>
            <ac:spMk id="425" creationId="{00000000-0000-0000-0000-000000000000}"/>
          </ac:spMkLst>
        </pc:spChg>
        <pc:spChg chg="mod">
          <ac:chgData name="Emilie CABROL" userId="f7bdfae0-4bdc-4014-acef-2bd557435658" providerId="ADAL" clId="{5DEC1D01-1C51-4AB7-8F2F-BF1D5F148FB0}" dt="2021-04-20T08:22:40.075" v="403" actId="1582"/>
          <ac:spMkLst>
            <pc:docMk/>
            <pc:sldMk cId="1661189779" sldId="289"/>
            <ac:spMk id="435" creationId="{00000000-0000-0000-0000-000000000000}"/>
          </ac:spMkLst>
        </pc:spChg>
      </pc:sldChg>
      <pc:sldChg chg="modSp mod">
        <pc:chgData name="Emilie CABROL" userId="f7bdfae0-4bdc-4014-acef-2bd557435658" providerId="ADAL" clId="{5DEC1D01-1C51-4AB7-8F2F-BF1D5F148FB0}" dt="2021-04-20T08:00:13.490" v="97" actId="20577"/>
        <pc:sldMkLst>
          <pc:docMk/>
          <pc:sldMk cId="855696796" sldId="290"/>
        </pc:sldMkLst>
        <pc:spChg chg="mod">
          <ac:chgData name="Emilie CABROL" userId="f7bdfae0-4bdc-4014-acef-2bd557435658" providerId="ADAL" clId="{5DEC1D01-1C51-4AB7-8F2F-BF1D5F148FB0}" dt="2021-04-20T08:00:13.490" v="97" actId="20577"/>
          <ac:spMkLst>
            <pc:docMk/>
            <pc:sldMk cId="855696796" sldId="290"/>
            <ac:spMk id="18" creationId="{00000000-0000-0000-0000-000000000000}"/>
          </ac:spMkLst>
        </pc:spChg>
      </pc:sldChg>
      <pc:sldChg chg="modSp mod">
        <pc:chgData name="Emilie CABROL" userId="f7bdfae0-4bdc-4014-acef-2bd557435658" providerId="ADAL" clId="{5DEC1D01-1C51-4AB7-8F2F-BF1D5F148FB0}" dt="2021-04-20T08:01:24.947" v="119" actId="1036"/>
        <pc:sldMkLst>
          <pc:docMk/>
          <pc:sldMk cId="976985506" sldId="291"/>
        </pc:sldMkLst>
        <pc:spChg chg="mod">
          <ac:chgData name="Emilie CABROL" userId="f7bdfae0-4bdc-4014-acef-2bd557435658" providerId="ADAL" clId="{5DEC1D01-1C51-4AB7-8F2F-BF1D5F148FB0}" dt="2021-04-20T08:01:24.947" v="119" actId="1036"/>
          <ac:spMkLst>
            <pc:docMk/>
            <pc:sldMk cId="976985506" sldId="291"/>
            <ac:spMk id="31" creationId="{00000000-0000-0000-0000-000000000000}"/>
          </ac:spMkLst>
        </pc:spChg>
        <pc:spChg chg="mod">
          <ac:chgData name="Emilie CABROL" userId="f7bdfae0-4bdc-4014-acef-2bd557435658" providerId="ADAL" clId="{5DEC1D01-1C51-4AB7-8F2F-BF1D5F148FB0}" dt="2021-04-20T08:00:33.478" v="102" actId="20577"/>
          <ac:spMkLst>
            <pc:docMk/>
            <pc:sldMk cId="976985506" sldId="291"/>
            <ac:spMk id="47" creationId="{9AB0D2EA-B9EB-4B0D-877C-92135E742680}"/>
          </ac:spMkLst>
        </pc:spChg>
      </pc:sldChg>
      <pc:sldChg chg="modSp mod">
        <pc:chgData name="Emilie CABROL" userId="f7bdfae0-4bdc-4014-acef-2bd557435658" providerId="ADAL" clId="{5DEC1D01-1C51-4AB7-8F2F-BF1D5F148FB0}" dt="2021-04-20T08:04:02.479" v="135" actId="1037"/>
        <pc:sldMkLst>
          <pc:docMk/>
          <pc:sldMk cId="636261529" sldId="292"/>
        </pc:sldMkLst>
        <pc:spChg chg="mod">
          <ac:chgData name="Emilie CABROL" userId="f7bdfae0-4bdc-4014-acef-2bd557435658" providerId="ADAL" clId="{5DEC1D01-1C51-4AB7-8F2F-BF1D5F148FB0}" dt="2021-04-20T08:04:02.479" v="135" actId="1037"/>
          <ac:spMkLst>
            <pc:docMk/>
            <pc:sldMk cId="636261529" sldId="292"/>
            <ac:spMk id="13" creationId="{C8B475E0-6C46-447A-820A-85066BFD6699}"/>
          </ac:spMkLst>
        </pc:spChg>
        <pc:spChg chg="mod">
          <ac:chgData name="Emilie CABROL" userId="f7bdfae0-4bdc-4014-acef-2bd557435658" providerId="ADAL" clId="{5DEC1D01-1C51-4AB7-8F2F-BF1D5F148FB0}" dt="2021-04-20T08:02:03.913" v="125" actId="113"/>
          <ac:spMkLst>
            <pc:docMk/>
            <pc:sldMk cId="636261529" sldId="292"/>
            <ac:spMk id="21" creationId="{00000000-0000-0000-0000-000000000000}"/>
          </ac:spMkLst>
        </pc:spChg>
      </pc:sldChg>
      <pc:sldChg chg="modSp mod">
        <pc:chgData name="Emilie CABROL" userId="f7bdfae0-4bdc-4014-acef-2bd557435658" providerId="ADAL" clId="{5DEC1D01-1C51-4AB7-8F2F-BF1D5F148FB0}" dt="2021-04-20T08:16:44.933" v="349" actId="20577"/>
        <pc:sldMkLst>
          <pc:docMk/>
          <pc:sldMk cId="156051235" sldId="294"/>
        </pc:sldMkLst>
        <pc:graphicFrameChg chg="modGraphic">
          <ac:chgData name="Emilie CABROL" userId="f7bdfae0-4bdc-4014-acef-2bd557435658" providerId="ADAL" clId="{5DEC1D01-1C51-4AB7-8F2F-BF1D5F148FB0}" dt="2021-04-20T08:16:44.933" v="349" actId="20577"/>
          <ac:graphicFrameMkLst>
            <pc:docMk/>
            <pc:sldMk cId="156051235" sldId="294"/>
            <ac:graphicFrameMk id="4" creationId="{00000000-0000-0000-0000-000000000000}"/>
          </ac:graphicFrameMkLst>
        </pc:graphicFrameChg>
      </pc:sldChg>
      <pc:sldChg chg="addSp modSp mod">
        <pc:chgData name="Emilie CABROL" userId="f7bdfae0-4bdc-4014-acef-2bd557435658" providerId="ADAL" clId="{5DEC1D01-1C51-4AB7-8F2F-BF1D5F148FB0}" dt="2021-04-20T08:18:19.164" v="390" actId="255"/>
        <pc:sldMkLst>
          <pc:docMk/>
          <pc:sldMk cId="557719269" sldId="295"/>
        </pc:sldMkLst>
        <pc:spChg chg="mod">
          <ac:chgData name="Emilie CABROL" userId="f7bdfae0-4bdc-4014-acef-2bd557435658" providerId="ADAL" clId="{5DEC1D01-1C51-4AB7-8F2F-BF1D5F148FB0}" dt="2021-04-20T08:18:19.164" v="390" actId="255"/>
          <ac:spMkLst>
            <pc:docMk/>
            <pc:sldMk cId="557719269" sldId="295"/>
            <ac:spMk id="10" creationId="{53EBCB7B-BD40-4EB9-8171-5040D794FD84}"/>
          </ac:spMkLst>
        </pc:spChg>
        <pc:spChg chg="add mod">
          <ac:chgData name="Emilie CABROL" userId="f7bdfae0-4bdc-4014-acef-2bd557435658" providerId="ADAL" clId="{5DEC1D01-1C51-4AB7-8F2F-BF1D5F148FB0}" dt="2021-04-20T08:18:19.164" v="390" actId="255"/>
          <ac:spMkLst>
            <pc:docMk/>
            <pc:sldMk cId="557719269" sldId="295"/>
            <ac:spMk id="13" creationId="{7DBAEF56-A999-4634-9958-F21660630B65}"/>
          </ac:spMkLst>
        </pc:spChg>
      </pc:sldChg>
      <pc:sldChg chg="addSp modSp mod">
        <pc:chgData name="Emilie CABROL" userId="f7bdfae0-4bdc-4014-acef-2bd557435658" providerId="ADAL" clId="{5DEC1D01-1C51-4AB7-8F2F-BF1D5F148FB0}" dt="2021-04-20T08:15:56.802" v="346" actId="1035"/>
        <pc:sldMkLst>
          <pc:docMk/>
          <pc:sldMk cId="2270984190" sldId="296"/>
        </pc:sldMkLst>
        <pc:spChg chg="add mod">
          <ac:chgData name="Emilie CABROL" userId="f7bdfae0-4bdc-4014-acef-2bd557435658" providerId="ADAL" clId="{5DEC1D01-1C51-4AB7-8F2F-BF1D5F148FB0}" dt="2021-04-20T08:14:52.349" v="274" actId="1076"/>
          <ac:spMkLst>
            <pc:docMk/>
            <pc:sldMk cId="2270984190" sldId="296"/>
            <ac:spMk id="20" creationId="{E5076FE8-9C7F-41E4-9A01-83E98FE56CBF}"/>
          </ac:spMkLst>
        </pc:spChg>
        <pc:spChg chg="add mod">
          <ac:chgData name="Emilie CABROL" userId="f7bdfae0-4bdc-4014-acef-2bd557435658" providerId="ADAL" clId="{5DEC1D01-1C51-4AB7-8F2F-BF1D5F148FB0}" dt="2021-04-20T08:15:53.278" v="339" actId="1036"/>
          <ac:spMkLst>
            <pc:docMk/>
            <pc:sldMk cId="2270984190" sldId="296"/>
            <ac:spMk id="23" creationId="{9DBC14A0-4E6E-46A4-B9BD-32D5FB92DA61}"/>
          </ac:spMkLst>
        </pc:spChg>
        <pc:spChg chg="mod">
          <ac:chgData name="Emilie CABROL" userId="f7bdfae0-4bdc-4014-acef-2bd557435658" providerId="ADAL" clId="{5DEC1D01-1C51-4AB7-8F2F-BF1D5F148FB0}" dt="2021-04-20T08:12:36.950" v="161" actId="1035"/>
          <ac:spMkLst>
            <pc:docMk/>
            <pc:sldMk cId="2270984190" sldId="296"/>
            <ac:spMk id="24" creationId="{004BC2AE-F69E-49E7-8E93-734070236A68}"/>
          </ac:spMkLst>
        </pc:spChg>
        <pc:spChg chg="mod">
          <ac:chgData name="Emilie CABROL" userId="f7bdfae0-4bdc-4014-acef-2bd557435658" providerId="ADAL" clId="{5DEC1D01-1C51-4AB7-8F2F-BF1D5F148FB0}" dt="2021-04-20T08:12:47.316" v="182" actId="1036"/>
          <ac:spMkLst>
            <pc:docMk/>
            <pc:sldMk cId="2270984190" sldId="296"/>
            <ac:spMk id="26" creationId="{FB393B71-1AD0-4E75-A39D-E589BFF987DA}"/>
          </ac:spMkLst>
        </pc:spChg>
        <pc:spChg chg="mod">
          <ac:chgData name="Emilie CABROL" userId="f7bdfae0-4bdc-4014-acef-2bd557435658" providerId="ADAL" clId="{5DEC1D01-1C51-4AB7-8F2F-BF1D5F148FB0}" dt="2021-04-20T08:12:47.316" v="182" actId="1036"/>
          <ac:spMkLst>
            <pc:docMk/>
            <pc:sldMk cId="2270984190" sldId="296"/>
            <ac:spMk id="27" creationId="{DC4CBC3F-2E77-42BC-90E3-F25346FFCD92}"/>
          </ac:spMkLst>
        </pc:spChg>
        <pc:spChg chg="mod">
          <ac:chgData name="Emilie CABROL" userId="f7bdfae0-4bdc-4014-acef-2bd557435658" providerId="ADAL" clId="{5DEC1D01-1C51-4AB7-8F2F-BF1D5F148FB0}" dt="2021-04-20T08:12:39.928" v="162" actId="14100"/>
          <ac:spMkLst>
            <pc:docMk/>
            <pc:sldMk cId="2270984190" sldId="296"/>
            <ac:spMk id="33" creationId="{B30BADE4-C87A-43C3-85C5-887ED78E62D7}"/>
          </ac:spMkLst>
        </pc:spChg>
        <pc:spChg chg="mod">
          <ac:chgData name="Emilie CABROL" userId="f7bdfae0-4bdc-4014-acef-2bd557435658" providerId="ADAL" clId="{5DEC1D01-1C51-4AB7-8F2F-BF1D5F148FB0}" dt="2021-04-20T08:12:36.950" v="161" actId="1035"/>
          <ac:spMkLst>
            <pc:docMk/>
            <pc:sldMk cId="2270984190" sldId="296"/>
            <ac:spMk id="44" creationId="{02B97162-132A-4FEA-BEFA-01774A6322A2}"/>
          </ac:spMkLst>
        </pc:spChg>
        <pc:spChg chg="mod">
          <ac:chgData name="Emilie CABROL" userId="f7bdfae0-4bdc-4014-acef-2bd557435658" providerId="ADAL" clId="{5DEC1D01-1C51-4AB7-8F2F-BF1D5F148FB0}" dt="2021-04-20T08:15:56.802" v="346" actId="1035"/>
          <ac:spMkLst>
            <pc:docMk/>
            <pc:sldMk cId="2270984190" sldId="296"/>
            <ac:spMk id="45" creationId="{562D8DA7-14C8-45E9-8D6A-50FCAB357DFD}"/>
          </ac:spMkLst>
        </pc:spChg>
        <pc:spChg chg="mod">
          <ac:chgData name="Emilie CABROL" userId="f7bdfae0-4bdc-4014-acef-2bd557435658" providerId="ADAL" clId="{5DEC1D01-1C51-4AB7-8F2F-BF1D5F148FB0}" dt="2021-04-20T08:12:47.316" v="182" actId="1036"/>
          <ac:spMkLst>
            <pc:docMk/>
            <pc:sldMk cId="2270984190" sldId="296"/>
            <ac:spMk id="46" creationId="{F4C5A083-BF94-4C66-8A96-DAB5CC179E25}"/>
          </ac:spMkLst>
        </pc:spChg>
      </pc:sldChg>
    </pc:docChg>
  </pc:docChgLst>
  <pc:docChgLst>
    <pc:chgData name="Jérémie HAZOUT" userId="534db18a-6189-4ba0-97ee-c84539cc8687" providerId="ADAL" clId="{7285E2A0-0AA7-476D-94BF-88DF441ED10F}"/>
    <pc:docChg chg="custSel modSld">
      <pc:chgData name="Jérémie HAZOUT" userId="534db18a-6189-4ba0-97ee-c84539cc8687" providerId="ADAL" clId="{7285E2A0-0AA7-476D-94BF-88DF441ED10F}" dt="2020-12-03T13:18:59.794" v="51" actId="20577"/>
      <pc:docMkLst>
        <pc:docMk/>
      </pc:docMkLst>
      <pc:sldChg chg="modSp mod">
        <pc:chgData name="Jérémie HAZOUT" userId="534db18a-6189-4ba0-97ee-c84539cc8687" providerId="ADAL" clId="{7285E2A0-0AA7-476D-94BF-88DF441ED10F}" dt="2020-12-03T13:18:59.794" v="51" actId="20577"/>
        <pc:sldMkLst>
          <pc:docMk/>
          <pc:sldMk cId="976985506" sldId="291"/>
        </pc:sldMkLst>
        <pc:spChg chg="mod">
          <ac:chgData name="Jérémie HAZOUT" userId="534db18a-6189-4ba0-97ee-c84539cc8687" providerId="ADAL" clId="{7285E2A0-0AA7-476D-94BF-88DF441ED10F}" dt="2020-12-03T13:18:59.794" v="51" actId="20577"/>
          <ac:spMkLst>
            <pc:docMk/>
            <pc:sldMk cId="976985506" sldId="291"/>
            <ac:spMk id="34" creationId="{00000000-0000-0000-0000-000000000000}"/>
          </ac:spMkLst>
        </pc:spChg>
      </pc:sldChg>
      <pc:sldChg chg="modSp mod">
        <pc:chgData name="Jérémie HAZOUT" userId="534db18a-6189-4ba0-97ee-c84539cc8687" providerId="ADAL" clId="{7285E2A0-0AA7-476D-94BF-88DF441ED10F}" dt="2020-12-03T13:18:48.747" v="47" actId="20577"/>
        <pc:sldMkLst>
          <pc:docMk/>
          <pc:sldMk cId="156051235" sldId="294"/>
        </pc:sldMkLst>
        <pc:graphicFrameChg chg="mod modGraphic">
          <ac:chgData name="Jérémie HAZOUT" userId="534db18a-6189-4ba0-97ee-c84539cc8687" providerId="ADAL" clId="{7285E2A0-0AA7-476D-94BF-88DF441ED10F}" dt="2020-12-03T13:18:48.747" v="47"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BC2C3988-CBAB-481F-9905-B07341F33570}"/>
    <pc:docChg chg="undo custSel addSld delSld modSld">
      <pc:chgData name="Emilie CABROL" userId="f7bdfae0-4bdc-4014-acef-2bd557435658" providerId="ADAL" clId="{BC2C3988-CBAB-481F-9905-B07341F33570}" dt="2021-06-15T10:06:12.419" v="146" actId="115"/>
      <pc:docMkLst>
        <pc:docMk/>
      </pc:docMkLst>
      <pc:sldChg chg="modSp mod">
        <pc:chgData name="Emilie CABROL" userId="f7bdfae0-4bdc-4014-acef-2bd557435658" providerId="ADAL" clId="{BC2C3988-CBAB-481F-9905-B07341F33570}" dt="2021-06-11T08:32:48.148" v="8" actId="20577"/>
        <pc:sldMkLst>
          <pc:docMk/>
          <pc:sldMk cId="279835308" sldId="283"/>
        </pc:sldMkLst>
        <pc:spChg chg="mod">
          <ac:chgData name="Emilie CABROL" userId="f7bdfae0-4bdc-4014-acef-2bd557435658" providerId="ADAL" clId="{BC2C3988-CBAB-481F-9905-B07341F33570}" dt="2021-06-11T08:32:48.148" v="8" actId="20577"/>
          <ac:spMkLst>
            <pc:docMk/>
            <pc:sldMk cId="279835308" sldId="283"/>
            <ac:spMk id="19" creationId="{D7B3579C-2A56-445A-8E57-088A4D50B1C1}"/>
          </ac:spMkLst>
        </pc:spChg>
      </pc:sldChg>
      <pc:sldChg chg="modSp mod">
        <pc:chgData name="Emilie CABROL" userId="f7bdfae0-4bdc-4014-acef-2bd557435658" providerId="ADAL" clId="{BC2C3988-CBAB-481F-9905-B07341F33570}" dt="2021-06-11T08:38:25.515" v="92" actId="20577"/>
        <pc:sldMkLst>
          <pc:docMk/>
          <pc:sldMk cId="1661189779" sldId="289"/>
        </pc:sldMkLst>
        <pc:spChg chg="mod">
          <ac:chgData name="Emilie CABROL" userId="f7bdfae0-4bdc-4014-acef-2bd557435658" providerId="ADAL" clId="{BC2C3988-CBAB-481F-9905-B07341F33570}" dt="2021-06-11T08:38:25.515" v="92" actId="20577"/>
          <ac:spMkLst>
            <pc:docMk/>
            <pc:sldMk cId="1661189779" sldId="289"/>
            <ac:spMk id="154" creationId="{00000000-0000-0000-0000-000000000000}"/>
          </ac:spMkLst>
        </pc:spChg>
      </pc:sldChg>
      <pc:sldChg chg="addSp delSp modSp mod">
        <pc:chgData name="Emilie CABROL" userId="f7bdfae0-4bdc-4014-acef-2bd557435658" providerId="ADAL" clId="{BC2C3988-CBAB-481F-9905-B07341F33570}" dt="2021-06-11T08:33:46.337" v="90"/>
        <pc:sldMkLst>
          <pc:docMk/>
          <pc:sldMk cId="855696796" sldId="290"/>
        </pc:sldMkLst>
        <pc:spChg chg="add del mod">
          <ac:chgData name="Emilie CABROL" userId="f7bdfae0-4bdc-4014-acef-2bd557435658" providerId="ADAL" clId="{BC2C3988-CBAB-481F-9905-B07341F33570}" dt="2021-06-11T08:33:46.337" v="90"/>
          <ac:spMkLst>
            <pc:docMk/>
            <pc:sldMk cId="855696796" sldId="290"/>
            <ac:spMk id="2" creationId="{06E8250F-BABE-468A-81A4-F053289DBC76}"/>
          </ac:spMkLst>
        </pc:spChg>
        <pc:spChg chg="mod">
          <ac:chgData name="Emilie CABROL" userId="f7bdfae0-4bdc-4014-acef-2bd557435658" providerId="ADAL" clId="{BC2C3988-CBAB-481F-9905-B07341F33570}" dt="2021-06-11T08:33:00.605" v="25" actId="1035"/>
          <ac:spMkLst>
            <pc:docMk/>
            <pc:sldMk cId="855696796" sldId="290"/>
            <ac:spMk id="18" creationId="{00000000-0000-0000-0000-000000000000}"/>
          </ac:spMkLst>
        </pc:spChg>
        <pc:spChg chg="add mod">
          <ac:chgData name="Emilie CABROL" userId="f7bdfae0-4bdc-4014-acef-2bd557435658" providerId="ADAL" clId="{BC2C3988-CBAB-481F-9905-B07341F33570}" dt="2021-06-11T08:33:31.773" v="88" actId="313"/>
          <ac:spMkLst>
            <pc:docMk/>
            <pc:sldMk cId="855696796" sldId="290"/>
            <ac:spMk id="36" creationId="{8A6967C2-97E3-4AFA-9FE5-C1A78FCDD81E}"/>
          </ac:spMkLst>
        </pc:spChg>
        <pc:cxnChg chg="mod">
          <ac:chgData name="Emilie CABROL" userId="f7bdfae0-4bdc-4014-acef-2bd557435658" providerId="ADAL" clId="{BC2C3988-CBAB-481F-9905-B07341F33570}" dt="2021-06-11T08:33:00.605" v="25" actId="1035"/>
          <ac:cxnSpMkLst>
            <pc:docMk/>
            <pc:sldMk cId="855696796" sldId="290"/>
            <ac:cxnSpMk id="27" creationId="{00000000-0000-0000-0000-000000000000}"/>
          </ac:cxnSpMkLst>
        </pc:cxnChg>
        <pc:cxnChg chg="add mod">
          <ac:chgData name="Emilie CABROL" userId="f7bdfae0-4bdc-4014-acef-2bd557435658" providerId="ADAL" clId="{BC2C3988-CBAB-481F-9905-B07341F33570}" dt="2021-06-11T08:33:15.387" v="50" actId="208"/>
          <ac:cxnSpMkLst>
            <pc:docMk/>
            <pc:sldMk cId="855696796" sldId="290"/>
            <ac:cxnSpMk id="35" creationId="{26FCF1D9-9907-4377-B812-AA8AB84E7ECD}"/>
          </ac:cxnSpMkLst>
        </pc:cxnChg>
        <pc:cxnChg chg="mod">
          <ac:chgData name="Emilie CABROL" userId="f7bdfae0-4bdc-4014-acef-2bd557435658" providerId="ADAL" clId="{BC2C3988-CBAB-481F-9905-B07341F33570}" dt="2021-06-11T08:33:17.602" v="51" actId="208"/>
          <ac:cxnSpMkLst>
            <pc:docMk/>
            <pc:sldMk cId="855696796" sldId="290"/>
            <ac:cxnSpMk id="41" creationId="{00000000-0000-0000-0000-000000000000}"/>
          </ac:cxnSpMkLst>
        </pc:cxnChg>
      </pc:sldChg>
      <pc:sldChg chg="modSp mod">
        <pc:chgData name="Emilie CABROL" userId="f7bdfae0-4bdc-4014-acef-2bd557435658" providerId="ADAL" clId="{BC2C3988-CBAB-481F-9905-B07341F33570}" dt="2021-06-14T15:28:48.503" v="142" actId="20577"/>
        <pc:sldMkLst>
          <pc:docMk/>
          <pc:sldMk cId="636261529" sldId="292"/>
        </pc:sldMkLst>
        <pc:spChg chg="mod">
          <ac:chgData name="Emilie CABROL" userId="f7bdfae0-4bdc-4014-acef-2bd557435658" providerId="ADAL" clId="{BC2C3988-CBAB-481F-9905-B07341F33570}" dt="2021-06-14T15:28:48.503" v="142" actId="20577"/>
          <ac:spMkLst>
            <pc:docMk/>
            <pc:sldMk cId="636261529" sldId="292"/>
            <ac:spMk id="21" creationId="{00000000-0000-0000-0000-000000000000}"/>
          </ac:spMkLst>
        </pc:spChg>
      </pc:sldChg>
      <pc:sldChg chg="modSp mod">
        <pc:chgData name="Emilie CABROL" userId="f7bdfae0-4bdc-4014-acef-2bd557435658" providerId="ADAL" clId="{BC2C3988-CBAB-481F-9905-B07341F33570}" dt="2021-06-11T08:39:47.812" v="110" actId="20577"/>
        <pc:sldMkLst>
          <pc:docMk/>
          <pc:sldMk cId="156051235" sldId="294"/>
        </pc:sldMkLst>
        <pc:graphicFrameChg chg="modGraphic">
          <ac:chgData name="Emilie CABROL" userId="f7bdfae0-4bdc-4014-acef-2bd557435658" providerId="ADAL" clId="{BC2C3988-CBAB-481F-9905-B07341F33570}" dt="2021-06-11T08:39:47.812" v="110"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BC2C3988-CBAB-481F-9905-B07341F33570}" dt="2021-06-15T10:06:12.419" v="146" actId="115"/>
        <pc:sldMkLst>
          <pc:docMk/>
          <pc:sldMk cId="557719269" sldId="295"/>
        </pc:sldMkLst>
        <pc:spChg chg="mod">
          <ac:chgData name="Emilie CABROL" userId="f7bdfae0-4bdc-4014-acef-2bd557435658" providerId="ADAL" clId="{BC2C3988-CBAB-481F-9905-B07341F33570}" dt="2021-06-15T10:06:12.419" v="146" actId="115"/>
          <ac:spMkLst>
            <pc:docMk/>
            <pc:sldMk cId="557719269" sldId="295"/>
            <ac:spMk id="10" creationId="{53EBCB7B-BD40-4EB9-8171-5040D794FD84}"/>
          </ac:spMkLst>
        </pc:spChg>
      </pc:sldChg>
      <pc:sldChg chg="modSp add del mod">
        <pc:chgData name="Emilie CABROL" userId="f7bdfae0-4bdc-4014-acef-2bd557435658" providerId="ADAL" clId="{BC2C3988-CBAB-481F-9905-B07341F33570}" dt="2021-06-11T11:05:34.704" v="128" actId="20577"/>
        <pc:sldMkLst>
          <pc:docMk/>
          <pc:sldMk cId="2270984190" sldId="296"/>
        </pc:sldMkLst>
        <pc:spChg chg="mod">
          <ac:chgData name="Emilie CABROL" userId="f7bdfae0-4bdc-4014-acef-2bd557435658" providerId="ADAL" clId="{BC2C3988-CBAB-481F-9905-B07341F33570}" dt="2021-06-11T08:38:55.561" v="97" actId="14100"/>
          <ac:spMkLst>
            <pc:docMk/>
            <pc:sldMk cId="2270984190" sldId="296"/>
            <ac:spMk id="24" creationId="{004BC2AE-F69E-49E7-8E93-734070236A68}"/>
          </ac:spMkLst>
        </pc:spChg>
        <pc:spChg chg="mod">
          <ac:chgData name="Emilie CABROL" userId="f7bdfae0-4bdc-4014-acef-2bd557435658" providerId="ADAL" clId="{BC2C3988-CBAB-481F-9905-B07341F33570}" dt="2021-06-11T08:39:02.222" v="105" actId="20577"/>
          <ac:spMkLst>
            <pc:docMk/>
            <pc:sldMk cId="2270984190" sldId="296"/>
            <ac:spMk id="33" creationId="{B30BADE4-C87A-43C3-85C5-887ED78E62D7}"/>
          </ac:spMkLst>
        </pc:spChg>
        <pc:spChg chg="mod">
          <ac:chgData name="Emilie CABROL" userId="f7bdfae0-4bdc-4014-acef-2bd557435658" providerId="ADAL" clId="{BC2C3988-CBAB-481F-9905-B07341F33570}" dt="2021-06-11T11:05:34.704" v="128" actId="20577"/>
          <ac:spMkLst>
            <pc:docMk/>
            <pc:sldMk cId="2270984190" sldId="296"/>
            <ac:spMk id="35" creationId="{511F7F0E-9A5B-4ED6-B9D3-78E887EC4161}"/>
          </ac:spMkLst>
        </pc:spChg>
      </pc:sldChg>
    </pc:docChg>
  </pc:docChgLst>
  <pc:docChgLst>
    <pc:chgData name="Sarah Penon" userId="f9287363-5481-4dda-ba38-6bad67662aad" providerId="ADAL" clId="{480A6CD3-438A-4ECE-A9DD-BD398B8174D0}"/>
    <pc:docChg chg="undo custSel modSld">
      <pc:chgData name="Sarah Penon" userId="f9287363-5481-4dda-ba38-6bad67662aad" providerId="ADAL" clId="{480A6CD3-438A-4ECE-A9DD-BD398B8174D0}" dt="2021-03-26T17:35:44.151" v="752"/>
      <pc:docMkLst>
        <pc:docMk/>
      </pc:docMkLst>
      <pc:sldChg chg="modSp mod">
        <pc:chgData name="Sarah Penon" userId="f9287363-5481-4dda-ba38-6bad67662aad" providerId="ADAL" clId="{480A6CD3-438A-4ECE-A9DD-BD398B8174D0}" dt="2021-03-26T15:04:26.113" v="48" actId="20577"/>
        <pc:sldMkLst>
          <pc:docMk/>
          <pc:sldMk cId="279835308" sldId="283"/>
        </pc:sldMkLst>
        <pc:spChg chg="mod">
          <ac:chgData name="Sarah Penon" userId="f9287363-5481-4dda-ba38-6bad67662aad" providerId="ADAL" clId="{480A6CD3-438A-4ECE-A9DD-BD398B8174D0}" dt="2021-03-26T15:01:08.232" v="16" actId="122"/>
          <ac:spMkLst>
            <pc:docMk/>
            <pc:sldMk cId="279835308" sldId="283"/>
            <ac:spMk id="4" creationId="{00000000-0000-0000-0000-000000000000}"/>
          </ac:spMkLst>
        </pc:spChg>
        <pc:spChg chg="mod">
          <ac:chgData name="Sarah Penon" userId="f9287363-5481-4dda-ba38-6bad67662aad" providerId="ADAL" clId="{480A6CD3-438A-4ECE-A9DD-BD398B8174D0}" dt="2021-03-26T15:04:26.113" v="48" actId="20577"/>
          <ac:spMkLst>
            <pc:docMk/>
            <pc:sldMk cId="279835308" sldId="283"/>
            <ac:spMk id="5" creationId="{00000000-0000-0000-0000-000000000000}"/>
          </ac:spMkLst>
        </pc:spChg>
        <pc:spChg chg="mod">
          <ac:chgData name="Sarah Penon" userId="f9287363-5481-4dda-ba38-6bad67662aad" providerId="ADAL" clId="{480A6CD3-438A-4ECE-A9DD-BD398B8174D0}" dt="2021-03-26T15:04:17.431" v="47"/>
          <ac:spMkLst>
            <pc:docMk/>
            <pc:sldMk cId="279835308" sldId="283"/>
            <ac:spMk id="11" creationId="{73290CB2-9528-4943-8AD5-6AB50C5D02E9}"/>
          </ac:spMkLst>
        </pc:spChg>
      </pc:sldChg>
      <pc:sldChg chg="addSp delSp modSp mod">
        <pc:chgData name="Sarah Penon" userId="f9287363-5481-4dda-ba38-6bad67662aad" providerId="ADAL" clId="{480A6CD3-438A-4ECE-A9DD-BD398B8174D0}" dt="2021-03-26T17:35:44.151" v="752"/>
        <pc:sldMkLst>
          <pc:docMk/>
          <pc:sldMk cId="1661189779" sldId="289"/>
        </pc:sldMkLst>
        <pc:spChg chg="mod">
          <ac:chgData name="Sarah Penon" userId="f9287363-5481-4dda-ba38-6bad67662aad" providerId="ADAL" clId="{480A6CD3-438A-4ECE-A9DD-BD398B8174D0}" dt="2021-03-26T15:13:37.183" v="70"/>
          <ac:spMkLst>
            <pc:docMk/>
            <pc:sldMk cId="1661189779" sldId="289"/>
            <ac:spMk id="107" creationId="{00000000-0000-0000-0000-000000000000}"/>
          </ac:spMkLst>
        </pc:spChg>
        <pc:spChg chg="mod">
          <ac:chgData name="Sarah Penon" userId="f9287363-5481-4dda-ba38-6bad67662aad" providerId="ADAL" clId="{480A6CD3-438A-4ECE-A9DD-BD398B8174D0}" dt="2021-03-26T17:03:41.899" v="552" actId="13926"/>
          <ac:spMkLst>
            <pc:docMk/>
            <pc:sldMk cId="1661189779" sldId="289"/>
            <ac:spMk id="108" creationId="{00000000-0000-0000-0000-000000000000}"/>
          </ac:spMkLst>
        </pc:spChg>
        <pc:spChg chg="mod">
          <ac:chgData name="Sarah Penon" userId="f9287363-5481-4dda-ba38-6bad67662aad" providerId="ADAL" clId="{480A6CD3-438A-4ECE-A9DD-BD398B8174D0}" dt="2021-03-26T15:53:09.113" v="347" actId="1076"/>
          <ac:spMkLst>
            <pc:docMk/>
            <pc:sldMk cId="1661189779" sldId="289"/>
            <ac:spMk id="153" creationId="{00000000-0000-0000-0000-000000000000}"/>
          </ac:spMkLst>
        </pc:spChg>
        <pc:spChg chg="mod">
          <ac:chgData name="Sarah Penon" userId="f9287363-5481-4dda-ba38-6bad67662aad" providerId="ADAL" clId="{480A6CD3-438A-4ECE-A9DD-BD398B8174D0}" dt="2021-03-26T17:05:07.373" v="565" actId="13926"/>
          <ac:spMkLst>
            <pc:docMk/>
            <pc:sldMk cId="1661189779" sldId="289"/>
            <ac:spMk id="154" creationId="{00000000-0000-0000-0000-000000000000}"/>
          </ac:spMkLst>
        </pc:spChg>
        <pc:spChg chg="del">
          <ac:chgData name="Sarah Penon" userId="f9287363-5481-4dda-ba38-6bad67662aad" providerId="ADAL" clId="{480A6CD3-438A-4ECE-A9DD-BD398B8174D0}" dt="2021-03-26T15:53:36.516" v="353" actId="478"/>
          <ac:spMkLst>
            <pc:docMk/>
            <pc:sldMk cId="1661189779" sldId="289"/>
            <ac:spMk id="163" creationId="{2A5BA52A-BAF8-465C-A770-18B5079D000D}"/>
          </ac:spMkLst>
        </pc:spChg>
        <pc:spChg chg="del mod">
          <ac:chgData name="Sarah Penon" userId="f9287363-5481-4dda-ba38-6bad67662aad" providerId="ADAL" clId="{480A6CD3-438A-4ECE-A9DD-BD398B8174D0}" dt="2021-03-26T15:53:35.517" v="352" actId="478"/>
          <ac:spMkLst>
            <pc:docMk/>
            <pc:sldMk cId="1661189779" sldId="289"/>
            <ac:spMk id="164" creationId="{B7F0EC5B-5819-48D6-B5D3-F16B398B9914}"/>
          </ac:spMkLst>
        </pc:spChg>
        <pc:spChg chg="del">
          <ac:chgData name="Sarah Penon" userId="f9287363-5481-4dda-ba38-6bad67662aad" providerId="ADAL" clId="{480A6CD3-438A-4ECE-A9DD-BD398B8174D0}" dt="2021-03-26T15:53:37.547" v="354" actId="478"/>
          <ac:spMkLst>
            <pc:docMk/>
            <pc:sldMk cId="1661189779" sldId="289"/>
            <ac:spMk id="165" creationId="{5A5AFBB6-47BD-4EBF-891E-B70F732A77FB}"/>
          </ac:spMkLst>
        </pc:spChg>
        <pc:spChg chg="del mod">
          <ac:chgData name="Sarah Penon" userId="f9287363-5481-4dda-ba38-6bad67662aad" providerId="ADAL" clId="{480A6CD3-438A-4ECE-A9DD-BD398B8174D0}" dt="2021-03-26T15:53:52.253" v="368" actId="478"/>
          <ac:spMkLst>
            <pc:docMk/>
            <pc:sldMk cId="1661189779" sldId="289"/>
            <ac:spMk id="166" creationId="{42D32EA8-8235-44E2-988A-E21D899B8BD9}"/>
          </ac:spMkLst>
        </pc:spChg>
        <pc:spChg chg="del">
          <ac:chgData name="Sarah Penon" userId="f9287363-5481-4dda-ba38-6bad67662aad" providerId="ADAL" clId="{480A6CD3-438A-4ECE-A9DD-BD398B8174D0}" dt="2021-03-26T15:53:50.363" v="366" actId="478"/>
          <ac:spMkLst>
            <pc:docMk/>
            <pc:sldMk cId="1661189779" sldId="289"/>
            <ac:spMk id="167" creationId="{CA5D06F9-2781-492D-8FB9-7A56C9C32C52}"/>
          </ac:spMkLst>
        </pc:spChg>
        <pc:spChg chg="del mod">
          <ac:chgData name="Sarah Penon" userId="f9287363-5481-4dda-ba38-6bad67662aad" providerId="ADAL" clId="{480A6CD3-438A-4ECE-A9DD-BD398B8174D0}" dt="2021-03-26T15:53:48.486" v="365"/>
          <ac:spMkLst>
            <pc:docMk/>
            <pc:sldMk cId="1661189779" sldId="289"/>
            <ac:spMk id="168" creationId="{16528968-5D26-4E3C-8B0A-CA496805129F}"/>
          </ac:spMkLst>
        </pc:spChg>
        <pc:spChg chg="del mod">
          <ac:chgData name="Sarah Penon" userId="f9287363-5481-4dda-ba38-6bad67662aad" providerId="ADAL" clId="{480A6CD3-438A-4ECE-A9DD-BD398B8174D0}" dt="2021-03-26T15:53:48.486" v="363" actId="478"/>
          <ac:spMkLst>
            <pc:docMk/>
            <pc:sldMk cId="1661189779" sldId="289"/>
            <ac:spMk id="169" creationId="{A9678C3C-EAAD-4E19-88AF-C46932A66FE0}"/>
          </ac:spMkLst>
        </pc:spChg>
        <pc:spChg chg="del">
          <ac:chgData name="Sarah Penon" userId="f9287363-5481-4dda-ba38-6bad67662aad" providerId="ADAL" clId="{480A6CD3-438A-4ECE-A9DD-BD398B8174D0}" dt="2021-03-26T15:53:44.033" v="359" actId="478"/>
          <ac:spMkLst>
            <pc:docMk/>
            <pc:sldMk cId="1661189779" sldId="289"/>
            <ac:spMk id="170" creationId="{E36BB445-C0FD-40B7-9BC3-A8A8DBDB2266}"/>
          </ac:spMkLst>
        </pc:spChg>
        <pc:spChg chg="del mod">
          <ac:chgData name="Sarah Penon" userId="f9287363-5481-4dda-ba38-6bad67662aad" providerId="ADAL" clId="{480A6CD3-438A-4ECE-A9DD-BD398B8174D0}" dt="2021-03-26T15:53:39.721" v="356" actId="478"/>
          <ac:spMkLst>
            <pc:docMk/>
            <pc:sldMk cId="1661189779" sldId="289"/>
            <ac:spMk id="171" creationId="{A03EF426-C031-4B03-B538-CC5F279D7EC4}"/>
          </ac:spMkLst>
        </pc:spChg>
        <pc:spChg chg="del">
          <ac:chgData name="Sarah Penon" userId="f9287363-5481-4dda-ba38-6bad67662aad" providerId="ADAL" clId="{480A6CD3-438A-4ECE-A9DD-BD398B8174D0}" dt="2021-03-26T15:53:40.846" v="357" actId="478"/>
          <ac:spMkLst>
            <pc:docMk/>
            <pc:sldMk cId="1661189779" sldId="289"/>
            <ac:spMk id="172" creationId="{09DFDE72-6E07-4E46-B1B7-836CC9124BB2}"/>
          </ac:spMkLst>
        </pc:spChg>
        <pc:spChg chg="del">
          <ac:chgData name="Sarah Penon" userId="f9287363-5481-4dda-ba38-6bad67662aad" providerId="ADAL" clId="{480A6CD3-438A-4ECE-A9DD-BD398B8174D0}" dt="2021-03-26T15:53:41.549" v="358" actId="478"/>
          <ac:spMkLst>
            <pc:docMk/>
            <pc:sldMk cId="1661189779" sldId="289"/>
            <ac:spMk id="173" creationId="{79B9AECE-11B6-43CD-B730-423BA23470CE}"/>
          </ac:spMkLst>
        </pc:spChg>
        <pc:spChg chg="del">
          <ac:chgData name="Sarah Penon" userId="f9287363-5481-4dda-ba38-6bad67662aad" providerId="ADAL" clId="{480A6CD3-438A-4ECE-A9DD-BD398B8174D0}" dt="2021-03-26T15:53:31.686" v="350" actId="478"/>
          <ac:spMkLst>
            <pc:docMk/>
            <pc:sldMk cId="1661189779" sldId="289"/>
            <ac:spMk id="174" creationId="{E35171C8-B7A2-48C1-8739-0C96FC09FE29}"/>
          </ac:spMkLst>
        </pc:spChg>
        <pc:spChg chg="del">
          <ac:chgData name="Sarah Penon" userId="f9287363-5481-4dda-ba38-6bad67662aad" providerId="ADAL" clId="{480A6CD3-438A-4ECE-A9DD-BD398B8174D0}" dt="2021-03-26T15:55:01.799" v="377" actId="478"/>
          <ac:spMkLst>
            <pc:docMk/>
            <pc:sldMk cId="1661189779" sldId="289"/>
            <ac:spMk id="188" creationId="{43D26997-9A4B-49E2-ACAB-FECBA89053D4}"/>
          </ac:spMkLst>
        </pc:spChg>
        <pc:spChg chg="del">
          <ac:chgData name="Sarah Penon" userId="f9287363-5481-4dda-ba38-6bad67662aad" providerId="ADAL" clId="{480A6CD3-438A-4ECE-A9DD-BD398B8174D0}" dt="2021-03-26T15:55:01.799" v="377" actId="478"/>
          <ac:spMkLst>
            <pc:docMk/>
            <pc:sldMk cId="1661189779" sldId="289"/>
            <ac:spMk id="189" creationId="{730A35EF-538C-448E-8AF1-8F685D2BD608}"/>
          </ac:spMkLst>
        </pc:spChg>
        <pc:spChg chg="del">
          <ac:chgData name="Sarah Penon" userId="f9287363-5481-4dda-ba38-6bad67662aad" providerId="ADAL" clId="{480A6CD3-438A-4ECE-A9DD-BD398B8174D0}" dt="2021-03-26T15:55:06.363" v="378" actId="478"/>
          <ac:spMkLst>
            <pc:docMk/>
            <pc:sldMk cId="1661189779" sldId="289"/>
            <ac:spMk id="190" creationId="{4A09F0CF-6CBD-4445-899C-4A869CA44461}"/>
          </ac:spMkLst>
        </pc:spChg>
        <pc:spChg chg="del mod">
          <ac:chgData name="Sarah Penon" userId="f9287363-5481-4dda-ba38-6bad67662aad" providerId="ADAL" clId="{480A6CD3-438A-4ECE-A9DD-BD398B8174D0}" dt="2021-03-26T15:54:45.593" v="373" actId="478"/>
          <ac:spMkLst>
            <pc:docMk/>
            <pc:sldMk cId="1661189779" sldId="289"/>
            <ac:spMk id="191" creationId="{BD7745D2-715A-44D2-832E-23578DD901F8}"/>
          </ac:spMkLst>
        </pc:spChg>
        <pc:spChg chg="del">
          <ac:chgData name="Sarah Penon" userId="f9287363-5481-4dda-ba38-6bad67662aad" providerId="ADAL" clId="{480A6CD3-438A-4ECE-A9DD-BD398B8174D0}" dt="2021-03-26T15:54:46.843" v="374" actId="478"/>
          <ac:spMkLst>
            <pc:docMk/>
            <pc:sldMk cId="1661189779" sldId="289"/>
            <ac:spMk id="192" creationId="{0BE3BEC7-D98E-4826-A499-DAE8994FF886}"/>
          </ac:spMkLst>
        </pc:spChg>
        <pc:spChg chg="del">
          <ac:chgData name="Sarah Penon" userId="f9287363-5481-4dda-ba38-6bad67662aad" providerId="ADAL" clId="{480A6CD3-438A-4ECE-A9DD-BD398B8174D0}" dt="2021-03-26T15:54:47.796" v="375" actId="478"/>
          <ac:spMkLst>
            <pc:docMk/>
            <pc:sldMk cId="1661189779" sldId="289"/>
            <ac:spMk id="193" creationId="{2E8D68A5-1408-4776-88A4-05D40F4068EF}"/>
          </ac:spMkLst>
        </pc:spChg>
        <pc:spChg chg="del mod">
          <ac:chgData name="Sarah Penon" userId="f9287363-5481-4dda-ba38-6bad67662aad" providerId="ADAL" clId="{480A6CD3-438A-4ECE-A9DD-BD398B8174D0}" dt="2021-03-26T15:55:01.799" v="377" actId="478"/>
          <ac:spMkLst>
            <pc:docMk/>
            <pc:sldMk cId="1661189779" sldId="289"/>
            <ac:spMk id="194" creationId="{0C2B3B71-C546-4F8D-A204-A302BBEC52AA}"/>
          </ac:spMkLst>
        </pc:spChg>
        <pc:spChg chg="del">
          <ac:chgData name="Sarah Penon" userId="f9287363-5481-4dda-ba38-6bad67662aad" providerId="ADAL" clId="{480A6CD3-438A-4ECE-A9DD-BD398B8174D0}" dt="2021-03-26T15:55:06.363" v="378" actId="478"/>
          <ac:spMkLst>
            <pc:docMk/>
            <pc:sldMk cId="1661189779" sldId="289"/>
            <ac:spMk id="195" creationId="{27BBC66A-7608-4510-9FA4-A7369F88967E}"/>
          </ac:spMkLst>
        </pc:spChg>
        <pc:spChg chg="del">
          <ac:chgData name="Sarah Penon" userId="f9287363-5481-4dda-ba38-6bad67662aad" providerId="ADAL" clId="{480A6CD3-438A-4ECE-A9DD-BD398B8174D0}" dt="2021-03-26T15:55:01.799" v="377" actId="478"/>
          <ac:spMkLst>
            <pc:docMk/>
            <pc:sldMk cId="1661189779" sldId="289"/>
            <ac:spMk id="196" creationId="{35560814-B36A-4572-B729-14A0E2F7C7E6}"/>
          </ac:spMkLst>
        </pc:spChg>
        <pc:spChg chg="del">
          <ac:chgData name="Sarah Penon" userId="f9287363-5481-4dda-ba38-6bad67662aad" providerId="ADAL" clId="{480A6CD3-438A-4ECE-A9DD-BD398B8174D0}" dt="2021-03-26T15:55:01.799" v="377" actId="478"/>
          <ac:spMkLst>
            <pc:docMk/>
            <pc:sldMk cId="1661189779" sldId="289"/>
            <ac:spMk id="197" creationId="{5D90326A-A322-4E55-BE16-F1C843909151}"/>
          </ac:spMkLst>
        </pc:spChg>
        <pc:spChg chg="del mod">
          <ac:chgData name="Sarah Penon" userId="f9287363-5481-4dda-ba38-6bad67662aad" providerId="ADAL" clId="{480A6CD3-438A-4ECE-A9DD-BD398B8174D0}" dt="2021-03-26T15:55:09.801" v="380" actId="478"/>
          <ac:spMkLst>
            <pc:docMk/>
            <pc:sldMk cId="1661189779" sldId="289"/>
            <ac:spMk id="198" creationId="{33E95399-2E6C-4F3E-8FA8-63D29198C4EC}"/>
          </ac:spMkLst>
        </pc:spChg>
        <pc:spChg chg="del">
          <ac:chgData name="Sarah Penon" userId="f9287363-5481-4dda-ba38-6bad67662aad" providerId="ADAL" clId="{480A6CD3-438A-4ECE-A9DD-BD398B8174D0}" dt="2021-03-26T15:55:06.363" v="378" actId="478"/>
          <ac:spMkLst>
            <pc:docMk/>
            <pc:sldMk cId="1661189779" sldId="289"/>
            <ac:spMk id="199" creationId="{AC0EEB26-A136-4A8A-80D0-5DBD0F2B2F72}"/>
          </ac:spMkLst>
        </pc:spChg>
        <pc:spChg chg="mod">
          <ac:chgData name="Sarah Penon" userId="f9287363-5481-4dda-ba38-6bad67662aad" providerId="ADAL" clId="{480A6CD3-438A-4ECE-A9DD-BD398B8174D0}" dt="2021-03-26T15:15:35.672" v="82"/>
          <ac:spMkLst>
            <pc:docMk/>
            <pc:sldMk cId="1661189779" sldId="289"/>
            <ac:spMk id="200" creationId="{9C88257C-B27C-4A27-BC8D-ED405D707ED1}"/>
          </ac:spMkLst>
        </pc:spChg>
        <pc:spChg chg="mod">
          <ac:chgData name="Sarah Penon" userId="f9287363-5481-4dda-ba38-6bad67662aad" providerId="ADAL" clId="{480A6CD3-438A-4ECE-A9DD-BD398B8174D0}" dt="2021-03-26T15:51:22.143" v="288" actId="1036"/>
          <ac:spMkLst>
            <pc:docMk/>
            <pc:sldMk cId="1661189779" sldId="289"/>
            <ac:spMk id="201" creationId="{31DB9CB8-AB7D-46E9-8A34-1A4028EA99EF}"/>
          </ac:spMkLst>
        </pc:spChg>
        <pc:spChg chg="mod">
          <ac:chgData name="Sarah Penon" userId="f9287363-5481-4dda-ba38-6bad67662aad" providerId="ADAL" clId="{480A6CD3-438A-4ECE-A9DD-BD398B8174D0}" dt="2021-03-26T15:13:37.183" v="70"/>
          <ac:spMkLst>
            <pc:docMk/>
            <pc:sldMk cId="1661189779" sldId="289"/>
            <ac:spMk id="203" creationId="{FC888209-1EDF-4D49-950F-9B42FE5306B6}"/>
          </ac:spMkLst>
        </pc:spChg>
        <pc:spChg chg="mod">
          <ac:chgData name="Sarah Penon" userId="f9287363-5481-4dda-ba38-6bad67662aad" providerId="ADAL" clId="{480A6CD3-438A-4ECE-A9DD-BD398B8174D0}" dt="2021-03-26T17:04:25.044" v="557" actId="1036"/>
          <ac:spMkLst>
            <pc:docMk/>
            <pc:sldMk cId="1661189779" sldId="289"/>
            <ac:spMk id="204" creationId="{393E4E49-8B96-4A3D-BFDE-F0AF1B168A28}"/>
          </ac:spMkLst>
        </pc:spChg>
        <pc:spChg chg="mod">
          <ac:chgData name="Sarah Penon" userId="f9287363-5481-4dda-ba38-6bad67662aad" providerId="ADAL" clId="{480A6CD3-438A-4ECE-A9DD-BD398B8174D0}" dt="2021-03-26T15:15:35.672" v="82"/>
          <ac:spMkLst>
            <pc:docMk/>
            <pc:sldMk cId="1661189779" sldId="289"/>
            <ac:spMk id="214" creationId="{C4C28FC9-2AF9-478C-BC5C-4768A99DC508}"/>
          </ac:spMkLst>
        </pc:spChg>
        <pc:spChg chg="mod">
          <ac:chgData name="Sarah Penon" userId="f9287363-5481-4dda-ba38-6bad67662aad" providerId="ADAL" clId="{480A6CD3-438A-4ECE-A9DD-BD398B8174D0}" dt="2021-03-26T17:04:02.050" v="554" actId="1036"/>
          <ac:spMkLst>
            <pc:docMk/>
            <pc:sldMk cId="1661189779" sldId="289"/>
            <ac:spMk id="215" creationId="{F57576F2-BD16-485E-AFD3-CAE0574B0AA0}"/>
          </ac:spMkLst>
        </pc:spChg>
        <pc:spChg chg="mod">
          <ac:chgData name="Sarah Penon" userId="f9287363-5481-4dda-ba38-6bad67662aad" providerId="ADAL" clId="{480A6CD3-438A-4ECE-A9DD-BD398B8174D0}" dt="2021-03-26T15:01:05.942" v="15"/>
          <ac:spMkLst>
            <pc:docMk/>
            <pc:sldMk cId="1661189779" sldId="289"/>
            <ac:spMk id="226" creationId="{4562D72A-4C81-4D16-BAA4-57757C43D989}"/>
          </ac:spMkLst>
        </pc:spChg>
        <pc:spChg chg="add mod">
          <ac:chgData name="Sarah Penon" userId="f9287363-5481-4dda-ba38-6bad67662aad" providerId="ADAL" clId="{480A6CD3-438A-4ECE-A9DD-BD398B8174D0}" dt="2021-03-26T15:54:29.338" v="369" actId="1076"/>
          <ac:spMkLst>
            <pc:docMk/>
            <pc:sldMk cId="1661189779" sldId="289"/>
            <ac:spMk id="229" creationId="{BFEA5AB8-9554-41CE-8E2E-A9D43E5DC6C9}"/>
          </ac:spMkLst>
        </pc:spChg>
        <pc:spChg chg="add mod">
          <ac:chgData name="Sarah Penon" userId="f9287363-5481-4dda-ba38-6bad67662aad" providerId="ADAL" clId="{480A6CD3-438A-4ECE-A9DD-BD398B8174D0}" dt="2021-03-26T15:53:26.326" v="349" actId="1076"/>
          <ac:spMkLst>
            <pc:docMk/>
            <pc:sldMk cId="1661189779" sldId="289"/>
            <ac:spMk id="230" creationId="{58D93171-1F71-4A06-B36D-E969502E78D9}"/>
          </ac:spMkLst>
        </pc:spChg>
        <pc:spChg chg="add mod">
          <ac:chgData name="Sarah Penon" userId="f9287363-5481-4dda-ba38-6bad67662aad" providerId="ADAL" clId="{480A6CD3-438A-4ECE-A9DD-BD398B8174D0}" dt="2021-03-26T15:54:29.338" v="369" actId="1076"/>
          <ac:spMkLst>
            <pc:docMk/>
            <pc:sldMk cId="1661189779" sldId="289"/>
            <ac:spMk id="231" creationId="{33F8B28D-0FB0-4BAA-A87E-03D345FD7D41}"/>
          </ac:spMkLst>
        </pc:spChg>
        <pc:spChg chg="add mod">
          <ac:chgData name="Sarah Penon" userId="f9287363-5481-4dda-ba38-6bad67662aad" providerId="ADAL" clId="{480A6CD3-438A-4ECE-A9DD-BD398B8174D0}" dt="2021-03-26T15:54:29.338" v="369" actId="1076"/>
          <ac:spMkLst>
            <pc:docMk/>
            <pc:sldMk cId="1661189779" sldId="289"/>
            <ac:spMk id="232" creationId="{CDAC5B81-F93E-4A97-BFC6-09D65200E678}"/>
          </ac:spMkLst>
        </pc:spChg>
        <pc:spChg chg="add mod">
          <ac:chgData name="Sarah Penon" userId="f9287363-5481-4dda-ba38-6bad67662aad" providerId="ADAL" clId="{480A6CD3-438A-4ECE-A9DD-BD398B8174D0}" dt="2021-03-26T15:54:29.338" v="369" actId="1076"/>
          <ac:spMkLst>
            <pc:docMk/>
            <pc:sldMk cId="1661189779" sldId="289"/>
            <ac:spMk id="233" creationId="{D7AEAB59-AC46-4F33-92A2-0C1C27C279C2}"/>
          </ac:spMkLst>
        </pc:spChg>
        <pc:spChg chg="add mod">
          <ac:chgData name="Sarah Penon" userId="f9287363-5481-4dda-ba38-6bad67662aad" providerId="ADAL" clId="{480A6CD3-438A-4ECE-A9DD-BD398B8174D0}" dt="2021-03-26T15:54:29.338" v="369" actId="1076"/>
          <ac:spMkLst>
            <pc:docMk/>
            <pc:sldMk cId="1661189779" sldId="289"/>
            <ac:spMk id="234" creationId="{22705FCE-EB49-464E-AEAA-9814D523C8E2}"/>
          </ac:spMkLst>
        </pc:spChg>
        <pc:spChg chg="add mod">
          <ac:chgData name="Sarah Penon" userId="f9287363-5481-4dda-ba38-6bad67662aad" providerId="ADAL" clId="{480A6CD3-438A-4ECE-A9DD-BD398B8174D0}" dt="2021-03-26T15:54:29.338" v="369" actId="1076"/>
          <ac:spMkLst>
            <pc:docMk/>
            <pc:sldMk cId="1661189779" sldId="289"/>
            <ac:spMk id="235" creationId="{9521BBF8-D467-4808-A708-4334F1C1296D}"/>
          </ac:spMkLst>
        </pc:spChg>
        <pc:spChg chg="add mod">
          <ac:chgData name="Sarah Penon" userId="f9287363-5481-4dda-ba38-6bad67662aad" providerId="ADAL" clId="{480A6CD3-438A-4ECE-A9DD-BD398B8174D0}" dt="2021-03-26T15:54:29.338" v="369" actId="1076"/>
          <ac:spMkLst>
            <pc:docMk/>
            <pc:sldMk cId="1661189779" sldId="289"/>
            <ac:spMk id="236" creationId="{C386018A-7045-49DA-A36C-1E0D757F95F0}"/>
          </ac:spMkLst>
        </pc:spChg>
        <pc:spChg chg="add mod">
          <ac:chgData name="Sarah Penon" userId="f9287363-5481-4dda-ba38-6bad67662aad" providerId="ADAL" clId="{480A6CD3-438A-4ECE-A9DD-BD398B8174D0}" dt="2021-03-26T15:54:29.338" v="369" actId="1076"/>
          <ac:spMkLst>
            <pc:docMk/>
            <pc:sldMk cId="1661189779" sldId="289"/>
            <ac:spMk id="237" creationId="{DF8649B4-7B6D-4258-AD02-1D6DF7A2097A}"/>
          </ac:spMkLst>
        </pc:spChg>
        <pc:spChg chg="add mod">
          <ac:chgData name="Sarah Penon" userId="f9287363-5481-4dda-ba38-6bad67662aad" providerId="ADAL" clId="{480A6CD3-438A-4ECE-A9DD-BD398B8174D0}" dt="2021-03-26T15:54:29.338" v="369" actId="1076"/>
          <ac:spMkLst>
            <pc:docMk/>
            <pc:sldMk cId="1661189779" sldId="289"/>
            <ac:spMk id="238" creationId="{57F86681-1CF5-4964-AF05-5F8A7D29DA10}"/>
          </ac:spMkLst>
        </pc:spChg>
        <pc:spChg chg="add mod">
          <ac:chgData name="Sarah Penon" userId="f9287363-5481-4dda-ba38-6bad67662aad" providerId="ADAL" clId="{480A6CD3-438A-4ECE-A9DD-BD398B8174D0}" dt="2021-03-26T15:54:29.338" v="369" actId="1076"/>
          <ac:spMkLst>
            <pc:docMk/>
            <pc:sldMk cId="1661189779" sldId="289"/>
            <ac:spMk id="239" creationId="{FFC9F22A-DFCA-4AFF-AC2C-77AEF86A1D49}"/>
          </ac:spMkLst>
        </pc:spChg>
        <pc:spChg chg="add mod">
          <ac:chgData name="Sarah Penon" userId="f9287363-5481-4dda-ba38-6bad67662aad" providerId="ADAL" clId="{480A6CD3-438A-4ECE-A9DD-BD398B8174D0}" dt="2021-03-26T15:54:29.338" v="369" actId="1076"/>
          <ac:spMkLst>
            <pc:docMk/>
            <pc:sldMk cId="1661189779" sldId="289"/>
            <ac:spMk id="240" creationId="{229D7216-795C-4222-8629-9D77085AA816}"/>
          </ac:spMkLst>
        </pc:spChg>
        <pc:spChg chg="add mod">
          <ac:chgData name="Sarah Penon" userId="f9287363-5481-4dda-ba38-6bad67662aad" providerId="ADAL" clId="{480A6CD3-438A-4ECE-A9DD-BD398B8174D0}" dt="2021-03-26T15:54:29.338" v="369" actId="1076"/>
          <ac:spMkLst>
            <pc:docMk/>
            <pc:sldMk cId="1661189779" sldId="289"/>
            <ac:spMk id="241" creationId="{A241081E-0C77-494C-AE4A-23C213D0AE95}"/>
          </ac:spMkLst>
        </pc:spChg>
        <pc:spChg chg="add mod">
          <ac:chgData name="Sarah Penon" userId="f9287363-5481-4dda-ba38-6bad67662aad" providerId="ADAL" clId="{480A6CD3-438A-4ECE-A9DD-BD398B8174D0}" dt="2021-03-26T15:55:30.145" v="382" actId="1076"/>
          <ac:spMkLst>
            <pc:docMk/>
            <pc:sldMk cId="1661189779" sldId="289"/>
            <ac:spMk id="242" creationId="{C2362FA4-A131-45BE-AEBD-6F58AF332BCE}"/>
          </ac:spMkLst>
        </pc:spChg>
        <pc:spChg chg="add del mod">
          <ac:chgData name="Sarah Penon" userId="f9287363-5481-4dda-ba38-6bad67662aad" providerId="ADAL" clId="{480A6CD3-438A-4ECE-A9DD-BD398B8174D0}" dt="2021-03-26T15:55:37.288" v="385" actId="478"/>
          <ac:spMkLst>
            <pc:docMk/>
            <pc:sldMk cId="1661189779" sldId="289"/>
            <ac:spMk id="243" creationId="{7BF0A9E0-B83E-4218-9146-7BBE9C74BCC4}"/>
          </ac:spMkLst>
        </pc:spChg>
        <pc:spChg chg="add mod">
          <ac:chgData name="Sarah Penon" userId="f9287363-5481-4dda-ba38-6bad67662aad" providerId="ADAL" clId="{480A6CD3-438A-4ECE-A9DD-BD398B8174D0}" dt="2021-03-26T15:55:30.145" v="382" actId="1076"/>
          <ac:spMkLst>
            <pc:docMk/>
            <pc:sldMk cId="1661189779" sldId="289"/>
            <ac:spMk id="244" creationId="{797FF03D-BB45-4DD2-9AC5-C04043B9DF55}"/>
          </ac:spMkLst>
        </pc:spChg>
        <pc:spChg chg="add mod">
          <ac:chgData name="Sarah Penon" userId="f9287363-5481-4dda-ba38-6bad67662aad" providerId="ADAL" clId="{480A6CD3-438A-4ECE-A9DD-BD398B8174D0}" dt="2021-03-26T15:55:30.145" v="382" actId="1076"/>
          <ac:spMkLst>
            <pc:docMk/>
            <pc:sldMk cId="1661189779" sldId="289"/>
            <ac:spMk id="245" creationId="{FEA3E153-4670-4B10-BDCC-4233E19970BE}"/>
          </ac:spMkLst>
        </pc:spChg>
        <pc:spChg chg="add mod">
          <ac:chgData name="Sarah Penon" userId="f9287363-5481-4dda-ba38-6bad67662aad" providerId="ADAL" clId="{480A6CD3-438A-4ECE-A9DD-BD398B8174D0}" dt="2021-03-26T15:55:30.145" v="382" actId="1076"/>
          <ac:spMkLst>
            <pc:docMk/>
            <pc:sldMk cId="1661189779" sldId="289"/>
            <ac:spMk id="246" creationId="{08F3F999-D35A-492E-9162-3D391C112CF6}"/>
          </ac:spMkLst>
        </pc:spChg>
        <pc:spChg chg="add mod">
          <ac:chgData name="Sarah Penon" userId="f9287363-5481-4dda-ba38-6bad67662aad" providerId="ADAL" clId="{480A6CD3-438A-4ECE-A9DD-BD398B8174D0}" dt="2021-03-26T15:55:30.145" v="382" actId="1076"/>
          <ac:spMkLst>
            <pc:docMk/>
            <pc:sldMk cId="1661189779" sldId="289"/>
            <ac:spMk id="247" creationId="{7814C3CD-A07F-41BB-9D4D-04C35AAA2EAC}"/>
          </ac:spMkLst>
        </pc:spChg>
        <pc:spChg chg="add mod">
          <ac:chgData name="Sarah Penon" userId="f9287363-5481-4dda-ba38-6bad67662aad" providerId="ADAL" clId="{480A6CD3-438A-4ECE-A9DD-BD398B8174D0}" dt="2021-03-26T15:55:30.145" v="382" actId="1076"/>
          <ac:spMkLst>
            <pc:docMk/>
            <pc:sldMk cId="1661189779" sldId="289"/>
            <ac:spMk id="248" creationId="{2F7BC4F3-FFCA-40EB-8FD0-68E722C73B06}"/>
          </ac:spMkLst>
        </pc:spChg>
        <pc:spChg chg="add mod">
          <ac:chgData name="Sarah Penon" userId="f9287363-5481-4dda-ba38-6bad67662aad" providerId="ADAL" clId="{480A6CD3-438A-4ECE-A9DD-BD398B8174D0}" dt="2021-03-26T15:55:30.145" v="382" actId="1076"/>
          <ac:spMkLst>
            <pc:docMk/>
            <pc:sldMk cId="1661189779" sldId="289"/>
            <ac:spMk id="249" creationId="{BBED09D2-1328-4678-BDAC-058EC850C056}"/>
          </ac:spMkLst>
        </pc:spChg>
        <pc:spChg chg="add mod">
          <ac:chgData name="Sarah Penon" userId="f9287363-5481-4dda-ba38-6bad67662aad" providerId="ADAL" clId="{480A6CD3-438A-4ECE-A9DD-BD398B8174D0}" dt="2021-03-26T15:55:30.145" v="382" actId="1076"/>
          <ac:spMkLst>
            <pc:docMk/>
            <pc:sldMk cId="1661189779" sldId="289"/>
            <ac:spMk id="250" creationId="{A3B1867C-7E4E-48EB-946C-4C5EAEC87964}"/>
          </ac:spMkLst>
        </pc:spChg>
        <pc:spChg chg="add mod">
          <ac:chgData name="Sarah Penon" userId="f9287363-5481-4dda-ba38-6bad67662aad" providerId="ADAL" clId="{480A6CD3-438A-4ECE-A9DD-BD398B8174D0}" dt="2021-03-26T15:55:30.145" v="382" actId="1076"/>
          <ac:spMkLst>
            <pc:docMk/>
            <pc:sldMk cId="1661189779" sldId="289"/>
            <ac:spMk id="251" creationId="{F41BCF2C-7767-4BBE-9E64-D66B732FE60E}"/>
          </ac:spMkLst>
        </pc:spChg>
        <pc:spChg chg="mod">
          <ac:chgData name="Sarah Penon" userId="f9287363-5481-4dda-ba38-6bad67662aad" providerId="ADAL" clId="{480A6CD3-438A-4ECE-A9DD-BD398B8174D0}" dt="2021-03-26T15:13:37.183" v="70"/>
          <ac:spMkLst>
            <pc:docMk/>
            <pc:sldMk cId="1661189779" sldId="289"/>
            <ac:spMk id="254" creationId="{00000000-0000-0000-0000-000000000000}"/>
          </ac:spMkLst>
        </pc:spChg>
        <pc:spChg chg="mod">
          <ac:chgData name="Sarah Penon" userId="f9287363-5481-4dda-ba38-6bad67662aad" providerId="ADAL" clId="{480A6CD3-438A-4ECE-A9DD-BD398B8174D0}" dt="2021-03-26T15:15:35.672" v="82"/>
          <ac:spMkLst>
            <pc:docMk/>
            <pc:sldMk cId="1661189779" sldId="289"/>
            <ac:spMk id="259" creationId="{00000000-0000-0000-0000-000000000000}"/>
          </ac:spMkLst>
        </pc:spChg>
        <pc:spChg chg="add mod">
          <ac:chgData name="Sarah Penon" userId="f9287363-5481-4dda-ba38-6bad67662aad" providerId="ADAL" clId="{480A6CD3-438A-4ECE-A9DD-BD398B8174D0}" dt="2021-03-26T15:55:30.145" v="382" actId="1076"/>
          <ac:spMkLst>
            <pc:docMk/>
            <pc:sldMk cId="1661189779" sldId="289"/>
            <ac:spMk id="260" creationId="{4E21814F-5392-4359-A7F6-836CFC578CAC}"/>
          </ac:spMkLst>
        </pc:spChg>
        <pc:spChg chg="add mod">
          <ac:chgData name="Sarah Penon" userId="f9287363-5481-4dda-ba38-6bad67662aad" providerId="ADAL" clId="{480A6CD3-438A-4ECE-A9DD-BD398B8174D0}" dt="2021-03-26T15:55:30.145" v="382" actId="1076"/>
          <ac:spMkLst>
            <pc:docMk/>
            <pc:sldMk cId="1661189779" sldId="289"/>
            <ac:spMk id="262" creationId="{4277FACC-9D82-4E03-ACC8-3160FF3CCEC0}"/>
          </ac:spMkLst>
        </pc:spChg>
        <pc:spChg chg="add mod">
          <ac:chgData name="Sarah Penon" userId="f9287363-5481-4dda-ba38-6bad67662aad" providerId="ADAL" clId="{480A6CD3-438A-4ECE-A9DD-BD398B8174D0}" dt="2021-03-26T15:55:30.145" v="382" actId="1076"/>
          <ac:spMkLst>
            <pc:docMk/>
            <pc:sldMk cId="1661189779" sldId="289"/>
            <ac:spMk id="263" creationId="{207F174E-DA06-4B68-B1CD-333C3C30CEE9}"/>
          </ac:spMkLst>
        </pc:spChg>
        <pc:spChg chg="mod">
          <ac:chgData name="Sarah Penon" userId="f9287363-5481-4dda-ba38-6bad67662aad" providerId="ADAL" clId="{480A6CD3-438A-4ECE-A9DD-BD398B8174D0}" dt="2021-03-26T15:15:35.672" v="82"/>
          <ac:spMkLst>
            <pc:docMk/>
            <pc:sldMk cId="1661189779" sldId="289"/>
            <ac:spMk id="302" creationId="{00000000-0000-0000-0000-000000000000}"/>
          </ac:spMkLst>
        </pc:spChg>
        <pc:spChg chg="mod">
          <ac:chgData name="Sarah Penon" userId="f9287363-5481-4dda-ba38-6bad67662aad" providerId="ADAL" clId="{480A6CD3-438A-4ECE-A9DD-BD398B8174D0}" dt="2021-03-26T15:54:39.280" v="371" actId="1076"/>
          <ac:spMkLst>
            <pc:docMk/>
            <pc:sldMk cId="1661189779" sldId="289"/>
            <ac:spMk id="384" creationId="{00000000-0000-0000-0000-000000000000}"/>
          </ac:spMkLst>
        </pc:spChg>
        <pc:spChg chg="mod">
          <ac:chgData name="Sarah Penon" userId="f9287363-5481-4dda-ba38-6bad67662aad" providerId="ADAL" clId="{480A6CD3-438A-4ECE-A9DD-BD398B8174D0}" dt="2021-03-26T15:06:41.692" v="49"/>
          <ac:spMkLst>
            <pc:docMk/>
            <pc:sldMk cId="1661189779" sldId="289"/>
            <ac:spMk id="391" creationId="{00000000-0000-0000-0000-000000000000}"/>
          </ac:spMkLst>
        </pc:spChg>
        <pc:spChg chg="mod">
          <ac:chgData name="Sarah Penon" userId="f9287363-5481-4dda-ba38-6bad67662aad" providerId="ADAL" clId="{480A6CD3-438A-4ECE-A9DD-BD398B8174D0}" dt="2021-03-26T15:51:32.020" v="292" actId="20577"/>
          <ac:spMkLst>
            <pc:docMk/>
            <pc:sldMk cId="1661189779" sldId="289"/>
            <ac:spMk id="396" creationId="{00000000-0000-0000-0000-000000000000}"/>
          </ac:spMkLst>
        </pc:spChg>
        <pc:spChg chg="mod">
          <ac:chgData name="Sarah Penon" userId="f9287363-5481-4dda-ba38-6bad67662aad" providerId="ADAL" clId="{480A6CD3-438A-4ECE-A9DD-BD398B8174D0}" dt="2021-03-26T15:51:46.460" v="297" actId="20577"/>
          <ac:spMkLst>
            <pc:docMk/>
            <pc:sldMk cId="1661189779" sldId="289"/>
            <ac:spMk id="397" creationId="{00000000-0000-0000-0000-000000000000}"/>
          </ac:spMkLst>
        </pc:spChg>
        <pc:spChg chg="add del mod">
          <ac:chgData name="Sarah Penon" userId="f9287363-5481-4dda-ba38-6bad67662aad" providerId="ADAL" clId="{480A6CD3-438A-4ECE-A9DD-BD398B8174D0}" dt="2021-03-26T15:51:59.476" v="305" actId="20577"/>
          <ac:spMkLst>
            <pc:docMk/>
            <pc:sldMk cId="1661189779" sldId="289"/>
            <ac:spMk id="398" creationId="{00000000-0000-0000-0000-000000000000}"/>
          </ac:spMkLst>
        </pc:spChg>
        <pc:spChg chg="mod">
          <ac:chgData name="Sarah Penon" userId="f9287363-5481-4dda-ba38-6bad67662aad" providerId="ADAL" clId="{480A6CD3-438A-4ECE-A9DD-BD398B8174D0}" dt="2021-03-26T15:52:21.983" v="321" actId="20577"/>
          <ac:spMkLst>
            <pc:docMk/>
            <pc:sldMk cId="1661189779" sldId="289"/>
            <ac:spMk id="399" creationId="{00000000-0000-0000-0000-000000000000}"/>
          </ac:spMkLst>
        </pc:spChg>
        <pc:spChg chg="mod">
          <ac:chgData name="Sarah Penon" userId="f9287363-5481-4dda-ba38-6bad67662aad" providerId="ADAL" clId="{480A6CD3-438A-4ECE-A9DD-BD398B8174D0}" dt="2021-03-26T15:52:27.531" v="327" actId="20577"/>
          <ac:spMkLst>
            <pc:docMk/>
            <pc:sldMk cId="1661189779" sldId="289"/>
            <ac:spMk id="408" creationId="{00000000-0000-0000-0000-000000000000}"/>
          </ac:spMkLst>
        </pc:spChg>
        <pc:spChg chg="mod">
          <ac:chgData name="Sarah Penon" userId="f9287363-5481-4dda-ba38-6bad67662aad" providerId="ADAL" clId="{480A6CD3-438A-4ECE-A9DD-BD398B8174D0}" dt="2021-03-26T15:52:34.094" v="333" actId="20577"/>
          <ac:spMkLst>
            <pc:docMk/>
            <pc:sldMk cId="1661189779" sldId="289"/>
            <ac:spMk id="418" creationId="{00000000-0000-0000-0000-000000000000}"/>
          </ac:spMkLst>
        </pc:spChg>
        <pc:spChg chg="mod">
          <ac:chgData name="Sarah Penon" userId="f9287363-5481-4dda-ba38-6bad67662aad" providerId="ADAL" clId="{480A6CD3-438A-4ECE-A9DD-BD398B8174D0}" dt="2021-03-26T15:52:40.234" v="339" actId="20577"/>
          <ac:spMkLst>
            <pc:docMk/>
            <pc:sldMk cId="1661189779" sldId="289"/>
            <ac:spMk id="419" creationId="{00000000-0000-0000-0000-000000000000}"/>
          </ac:spMkLst>
        </pc:spChg>
        <pc:spChg chg="mod">
          <ac:chgData name="Sarah Penon" userId="f9287363-5481-4dda-ba38-6bad67662aad" providerId="ADAL" clId="{480A6CD3-438A-4ECE-A9DD-BD398B8174D0}" dt="2021-03-26T15:52:47.765" v="345" actId="20577"/>
          <ac:spMkLst>
            <pc:docMk/>
            <pc:sldMk cId="1661189779" sldId="289"/>
            <ac:spMk id="420" creationId="{00000000-0000-0000-0000-000000000000}"/>
          </ac:spMkLst>
        </pc:spChg>
        <pc:spChg chg="mod">
          <ac:chgData name="Sarah Penon" userId="f9287363-5481-4dda-ba38-6bad67662aad" providerId="ADAL" clId="{480A6CD3-438A-4ECE-A9DD-BD398B8174D0}" dt="2021-03-26T15:52:04.298" v="310" actId="20577"/>
          <ac:spMkLst>
            <pc:docMk/>
            <pc:sldMk cId="1661189779" sldId="289"/>
            <ac:spMk id="421" creationId="{00000000-0000-0000-0000-000000000000}"/>
          </ac:spMkLst>
        </pc:spChg>
        <pc:spChg chg="mod">
          <ac:chgData name="Sarah Penon" userId="f9287363-5481-4dda-ba38-6bad67662aad" providerId="ADAL" clId="{480A6CD3-438A-4ECE-A9DD-BD398B8174D0}" dt="2021-03-26T15:52:11.935" v="315" actId="20577"/>
          <ac:spMkLst>
            <pc:docMk/>
            <pc:sldMk cId="1661189779" sldId="289"/>
            <ac:spMk id="422" creationId="{00000000-0000-0000-0000-000000000000}"/>
          </ac:spMkLst>
        </pc:spChg>
        <pc:spChg chg="mod">
          <ac:chgData name="Sarah Penon" userId="f9287363-5481-4dda-ba38-6bad67662aad" providerId="ADAL" clId="{480A6CD3-438A-4ECE-A9DD-BD398B8174D0}" dt="2021-03-26T15:13:37.183" v="70"/>
          <ac:spMkLst>
            <pc:docMk/>
            <pc:sldMk cId="1661189779" sldId="289"/>
            <ac:spMk id="439" creationId="{00000000-0000-0000-0000-000000000000}"/>
          </ac:spMkLst>
        </pc:spChg>
        <pc:spChg chg="mod">
          <ac:chgData name="Sarah Penon" userId="f9287363-5481-4dda-ba38-6bad67662aad" providerId="ADAL" clId="{480A6CD3-438A-4ECE-A9DD-BD398B8174D0}" dt="2021-03-26T15:15:35.672" v="82"/>
          <ac:spMkLst>
            <pc:docMk/>
            <pc:sldMk cId="1661189779" sldId="289"/>
            <ac:spMk id="445" creationId="{00000000-0000-0000-0000-000000000000}"/>
          </ac:spMkLst>
        </pc:spChg>
        <pc:spChg chg="mod">
          <ac:chgData name="Sarah Penon" userId="f9287363-5481-4dda-ba38-6bad67662aad" providerId="ADAL" clId="{480A6CD3-438A-4ECE-A9DD-BD398B8174D0}" dt="2021-03-26T17:35:44.151" v="752"/>
          <ac:spMkLst>
            <pc:docMk/>
            <pc:sldMk cId="1661189779" sldId="289"/>
            <ac:spMk id="454" creationId="{00000000-0000-0000-0000-000000000000}"/>
          </ac:spMkLst>
        </pc:spChg>
        <pc:spChg chg="mod">
          <ac:chgData name="Sarah Penon" userId="f9287363-5481-4dda-ba38-6bad67662aad" providerId="ADAL" clId="{480A6CD3-438A-4ECE-A9DD-BD398B8174D0}" dt="2021-03-26T15:55:52.447" v="390" actId="20577"/>
          <ac:spMkLst>
            <pc:docMk/>
            <pc:sldMk cId="1661189779" sldId="289"/>
            <ac:spMk id="490" creationId="{00000000-0000-0000-0000-000000000000}"/>
          </ac:spMkLst>
        </pc:spChg>
        <pc:cxnChg chg="mod">
          <ac:chgData name="Sarah Penon" userId="f9287363-5481-4dda-ba38-6bad67662aad" providerId="ADAL" clId="{480A6CD3-438A-4ECE-A9DD-BD398B8174D0}" dt="2021-03-26T15:51:22.143" v="288" actId="1036"/>
          <ac:cxnSpMkLst>
            <pc:docMk/>
            <pc:sldMk cId="1661189779" sldId="289"/>
            <ac:cxnSpMk id="257" creationId="{00000000-0000-0000-0000-000000000000}"/>
          </ac:cxnSpMkLst>
        </pc:cxnChg>
        <pc:cxnChg chg="mod">
          <ac:chgData name="Sarah Penon" userId="f9287363-5481-4dda-ba38-6bad67662aad" providerId="ADAL" clId="{480A6CD3-438A-4ECE-A9DD-BD398B8174D0}" dt="2021-03-26T17:04:02.050" v="554" actId="1036"/>
          <ac:cxnSpMkLst>
            <pc:docMk/>
            <pc:sldMk cId="1661189779" sldId="289"/>
            <ac:cxnSpMk id="443" creationId="{00000000-0000-0000-0000-000000000000}"/>
          </ac:cxnSpMkLst>
        </pc:cxnChg>
        <pc:cxnChg chg="mod">
          <ac:chgData name="Sarah Penon" userId="f9287363-5481-4dda-ba38-6bad67662aad" providerId="ADAL" clId="{480A6CD3-438A-4ECE-A9DD-BD398B8174D0}" dt="2021-03-26T17:04:31.112" v="558" actId="1036"/>
          <ac:cxnSpMkLst>
            <pc:docMk/>
            <pc:sldMk cId="1661189779" sldId="289"/>
            <ac:cxnSpMk id="492" creationId="{00000000-0000-0000-0000-000000000000}"/>
          </ac:cxnSpMkLst>
        </pc:cxnChg>
      </pc:sldChg>
      <pc:sldChg chg="modSp mod">
        <pc:chgData name="Sarah Penon" userId="f9287363-5481-4dda-ba38-6bad67662aad" providerId="ADAL" clId="{480A6CD3-438A-4ECE-A9DD-BD398B8174D0}" dt="2021-03-26T17:22:16.749" v="735" actId="20577"/>
        <pc:sldMkLst>
          <pc:docMk/>
          <pc:sldMk cId="855696796" sldId="290"/>
        </pc:sldMkLst>
        <pc:spChg chg="mod">
          <ac:chgData name="Sarah Penon" userId="f9287363-5481-4dda-ba38-6bad67662aad" providerId="ADAL" clId="{480A6CD3-438A-4ECE-A9DD-BD398B8174D0}" dt="2021-03-26T15:21:40.042" v="129" actId="20577"/>
          <ac:spMkLst>
            <pc:docMk/>
            <pc:sldMk cId="855696796" sldId="290"/>
            <ac:spMk id="11" creationId="{00000000-0000-0000-0000-000000000000}"/>
          </ac:spMkLst>
        </pc:spChg>
        <pc:spChg chg="mod">
          <ac:chgData name="Sarah Penon" userId="f9287363-5481-4dda-ba38-6bad67662aad" providerId="ADAL" clId="{480A6CD3-438A-4ECE-A9DD-BD398B8174D0}" dt="2021-03-26T17:22:16.749" v="735" actId="20577"/>
          <ac:spMkLst>
            <pc:docMk/>
            <pc:sldMk cId="855696796" sldId="290"/>
            <ac:spMk id="12" creationId="{00000000-0000-0000-0000-000000000000}"/>
          </ac:spMkLst>
        </pc:spChg>
        <pc:spChg chg="mod">
          <ac:chgData name="Sarah Penon" userId="f9287363-5481-4dda-ba38-6bad67662aad" providerId="ADAL" clId="{480A6CD3-438A-4ECE-A9DD-BD398B8174D0}" dt="2021-03-26T15:21:01.503" v="126" actId="14100"/>
          <ac:spMkLst>
            <pc:docMk/>
            <pc:sldMk cId="855696796" sldId="290"/>
            <ac:spMk id="16" creationId="{00000000-0000-0000-0000-000000000000}"/>
          </ac:spMkLst>
        </pc:spChg>
        <pc:spChg chg="mod">
          <ac:chgData name="Sarah Penon" userId="f9287363-5481-4dda-ba38-6bad67662aad" providerId="ADAL" clId="{480A6CD3-438A-4ECE-A9DD-BD398B8174D0}" dt="2021-03-26T15:22:56.276" v="136" actId="20577"/>
          <ac:spMkLst>
            <pc:docMk/>
            <pc:sldMk cId="855696796" sldId="290"/>
            <ac:spMk id="17" creationId="{00000000-0000-0000-0000-000000000000}"/>
          </ac:spMkLst>
        </pc:spChg>
        <pc:spChg chg="mod">
          <ac:chgData name="Sarah Penon" userId="f9287363-5481-4dda-ba38-6bad67662aad" providerId="ADAL" clId="{480A6CD3-438A-4ECE-A9DD-BD398B8174D0}" dt="2021-03-26T15:23:23.449" v="143" actId="20577"/>
          <ac:spMkLst>
            <pc:docMk/>
            <pc:sldMk cId="855696796" sldId="290"/>
            <ac:spMk id="18" creationId="{00000000-0000-0000-0000-000000000000}"/>
          </ac:spMkLst>
        </pc:spChg>
        <pc:spChg chg="mod">
          <ac:chgData name="Sarah Penon" userId="f9287363-5481-4dda-ba38-6bad67662aad" providerId="ADAL" clId="{480A6CD3-438A-4ECE-A9DD-BD398B8174D0}" dt="2021-03-26T15:22:09.689" v="132" actId="1076"/>
          <ac:spMkLst>
            <pc:docMk/>
            <pc:sldMk cId="855696796" sldId="290"/>
            <ac:spMk id="19" creationId="{00000000-0000-0000-0000-000000000000}"/>
          </ac:spMkLst>
        </pc:spChg>
        <pc:spChg chg="mod">
          <ac:chgData name="Sarah Penon" userId="f9287363-5481-4dda-ba38-6bad67662aad" providerId="ADAL" clId="{480A6CD3-438A-4ECE-A9DD-BD398B8174D0}" dt="2021-03-26T15:20:47.408" v="125" actId="1036"/>
          <ac:spMkLst>
            <pc:docMk/>
            <pc:sldMk cId="855696796" sldId="290"/>
            <ac:spMk id="21" creationId="{00000000-0000-0000-0000-000000000000}"/>
          </ac:spMkLst>
        </pc:spChg>
        <pc:spChg chg="mod">
          <ac:chgData name="Sarah Penon" userId="f9287363-5481-4dda-ba38-6bad67662aad" providerId="ADAL" clId="{480A6CD3-438A-4ECE-A9DD-BD398B8174D0}" dt="2021-03-26T15:21:04.208" v="127" actId="14100"/>
          <ac:spMkLst>
            <pc:docMk/>
            <pc:sldMk cId="855696796" sldId="290"/>
            <ac:spMk id="22" creationId="{00000000-0000-0000-0000-000000000000}"/>
          </ac:spMkLst>
        </pc:spChg>
        <pc:spChg chg="mod">
          <ac:chgData name="Sarah Penon" userId="f9287363-5481-4dda-ba38-6bad67662aad" providerId="ADAL" clId="{480A6CD3-438A-4ECE-A9DD-BD398B8174D0}" dt="2021-03-26T15:20:21.484" v="102" actId="20577"/>
          <ac:spMkLst>
            <pc:docMk/>
            <pc:sldMk cId="855696796" sldId="290"/>
            <ac:spMk id="24" creationId="{00000000-0000-0000-0000-000000000000}"/>
          </ac:spMkLst>
        </pc:spChg>
        <pc:spChg chg="mod">
          <ac:chgData name="Sarah Penon" userId="f9287363-5481-4dda-ba38-6bad67662aad" providerId="ADAL" clId="{480A6CD3-438A-4ECE-A9DD-BD398B8174D0}" dt="2021-03-26T15:20:25.360" v="106" actId="20577"/>
          <ac:spMkLst>
            <pc:docMk/>
            <pc:sldMk cId="855696796" sldId="290"/>
            <ac:spMk id="25" creationId="{00000000-0000-0000-0000-000000000000}"/>
          </ac:spMkLst>
        </pc:spChg>
        <pc:spChg chg="mod">
          <ac:chgData name="Sarah Penon" userId="f9287363-5481-4dda-ba38-6bad67662aad" providerId="ADAL" clId="{480A6CD3-438A-4ECE-A9DD-BD398B8174D0}" dt="2021-03-26T15:15:35.672" v="82"/>
          <ac:spMkLst>
            <pc:docMk/>
            <pc:sldMk cId="855696796" sldId="290"/>
            <ac:spMk id="34" creationId="{A804E9BF-40A5-43CE-94C3-FCECC3D1D524}"/>
          </ac:spMkLst>
        </pc:spChg>
        <pc:spChg chg="mod">
          <ac:chgData name="Sarah Penon" userId="f9287363-5481-4dda-ba38-6bad67662aad" providerId="ADAL" clId="{480A6CD3-438A-4ECE-A9DD-BD398B8174D0}" dt="2021-03-26T15:06:41.692" v="49"/>
          <ac:spMkLst>
            <pc:docMk/>
            <pc:sldMk cId="855696796" sldId="290"/>
            <ac:spMk id="37" creationId="{E9FEFF3C-A272-42CF-8E92-4A854C32520A}"/>
          </ac:spMkLst>
        </pc:spChg>
        <pc:spChg chg="mod">
          <ac:chgData name="Sarah Penon" userId="f9287363-5481-4dda-ba38-6bad67662aad" providerId="ADAL" clId="{480A6CD3-438A-4ECE-A9DD-BD398B8174D0}" dt="2021-03-26T15:01:05.942" v="15"/>
          <ac:spMkLst>
            <pc:docMk/>
            <pc:sldMk cId="855696796" sldId="290"/>
            <ac:spMk id="51" creationId="{00000000-0000-0000-0000-000000000000}"/>
          </ac:spMkLst>
        </pc:spChg>
        <pc:cxnChg chg="mod">
          <ac:chgData name="Sarah Penon" userId="f9287363-5481-4dda-ba38-6bad67662aad" providerId="ADAL" clId="{480A6CD3-438A-4ECE-A9DD-BD398B8174D0}" dt="2021-03-26T15:24:17.298" v="144" actId="1035"/>
          <ac:cxnSpMkLst>
            <pc:docMk/>
            <pc:sldMk cId="855696796" sldId="290"/>
            <ac:cxnSpMk id="26"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28"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40" creationId="{00000000-0000-0000-0000-000000000000}"/>
          </ac:cxnSpMkLst>
        </pc:cxnChg>
        <pc:cxnChg chg="mod">
          <ac:chgData name="Sarah Penon" userId="f9287363-5481-4dda-ba38-6bad67662aad" providerId="ADAL" clId="{480A6CD3-438A-4ECE-A9DD-BD398B8174D0}" dt="2021-03-26T15:24:21.409" v="145" actId="1036"/>
          <ac:cxnSpMkLst>
            <pc:docMk/>
            <pc:sldMk cId="855696796" sldId="290"/>
            <ac:cxnSpMk id="41" creationId="{00000000-0000-0000-0000-000000000000}"/>
          </ac:cxnSpMkLst>
        </pc:cxnChg>
      </pc:sldChg>
      <pc:sldChg chg="modSp mod">
        <pc:chgData name="Sarah Penon" userId="f9287363-5481-4dda-ba38-6bad67662aad" providerId="ADAL" clId="{480A6CD3-438A-4ECE-A9DD-BD398B8174D0}" dt="2021-03-26T17:34:21.779" v="739" actId="20577"/>
        <pc:sldMkLst>
          <pc:docMk/>
          <pc:sldMk cId="976985506" sldId="291"/>
        </pc:sldMkLst>
        <pc:spChg chg="mod">
          <ac:chgData name="Sarah Penon" userId="f9287363-5481-4dda-ba38-6bad67662aad" providerId="ADAL" clId="{480A6CD3-438A-4ECE-A9DD-BD398B8174D0}" dt="2021-03-26T15:28:42.284" v="189" actId="20577"/>
          <ac:spMkLst>
            <pc:docMk/>
            <pc:sldMk cId="976985506" sldId="291"/>
            <ac:spMk id="13" creationId="{00000000-0000-0000-0000-000000000000}"/>
          </ac:spMkLst>
        </pc:spChg>
        <pc:spChg chg="mod">
          <ac:chgData name="Sarah Penon" userId="f9287363-5481-4dda-ba38-6bad67662aad" providerId="ADAL" clId="{480A6CD3-438A-4ECE-A9DD-BD398B8174D0}" dt="2021-03-26T15:43:31.470" v="235"/>
          <ac:spMkLst>
            <pc:docMk/>
            <pc:sldMk cId="976985506" sldId="291"/>
            <ac:spMk id="28" creationId="{00000000-0000-0000-0000-000000000000}"/>
          </ac:spMkLst>
        </pc:spChg>
        <pc:spChg chg="mod">
          <ac:chgData name="Sarah Penon" userId="f9287363-5481-4dda-ba38-6bad67662aad" providerId="ADAL" clId="{480A6CD3-438A-4ECE-A9DD-BD398B8174D0}" dt="2021-03-26T16:57:23.820" v="523" actId="20577"/>
          <ac:spMkLst>
            <pc:docMk/>
            <pc:sldMk cId="976985506" sldId="291"/>
            <ac:spMk id="30" creationId="{00000000-0000-0000-0000-000000000000}"/>
          </ac:spMkLst>
        </pc:spChg>
        <pc:spChg chg="mod">
          <ac:chgData name="Sarah Penon" userId="f9287363-5481-4dda-ba38-6bad67662aad" providerId="ADAL" clId="{480A6CD3-438A-4ECE-A9DD-BD398B8174D0}" dt="2021-03-26T17:34:21.779" v="739" actId="20577"/>
          <ac:spMkLst>
            <pc:docMk/>
            <pc:sldMk cId="976985506" sldId="291"/>
            <ac:spMk id="31" creationId="{00000000-0000-0000-0000-000000000000}"/>
          </ac:spMkLst>
        </pc:spChg>
        <pc:spChg chg="mod">
          <ac:chgData name="Sarah Penon" userId="f9287363-5481-4dda-ba38-6bad67662aad" providerId="ADAL" clId="{480A6CD3-438A-4ECE-A9DD-BD398B8174D0}" dt="2021-03-26T15:42:35.999" v="234" actId="20577"/>
          <ac:spMkLst>
            <pc:docMk/>
            <pc:sldMk cId="976985506" sldId="291"/>
            <ac:spMk id="33" creationId="{00000000-0000-0000-0000-000000000000}"/>
          </ac:spMkLst>
        </pc:spChg>
        <pc:spChg chg="mod">
          <ac:chgData name="Sarah Penon" userId="f9287363-5481-4dda-ba38-6bad67662aad" providerId="ADAL" clId="{480A6CD3-438A-4ECE-A9DD-BD398B8174D0}" dt="2021-03-26T15:29:46.795" v="228" actId="6549"/>
          <ac:spMkLst>
            <pc:docMk/>
            <pc:sldMk cId="976985506" sldId="291"/>
            <ac:spMk id="34" creationId="{00000000-0000-0000-0000-000000000000}"/>
          </ac:spMkLst>
        </pc:spChg>
        <pc:spChg chg="mod">
          <ac:chgData name="Sarah Penon" userId="f9287363-5481-4dda-ba38-6bad67662aad" providerId="ADAL" clId="{480A6CD3-438A-4ECE-A9DD-BD398B8174D0}" dt="2021-03-26T15:43:31.470" v="235"/>
          <ac:spMkLst>
            <pc:docMk/>
            <pc:sldMk cId="976985506" sldId="291"/>
            <ac:spMk id="35" creationId="{00000000-0000-0000-0000-000000000000}"/>
          </ac:spMkLst>
        </pc:spChg>
        <pc:spChg chg="mod">
          <ac:chgData name="Sarah Penon" userId="f9287363-5481-4dda-ba38-6bad67662aad" providerId="ADAL" clId="{480A6CD3-438A-4ECE-A9DD-BD398B8174D0}" dt="2021-03-26T15:06:41.692" v="49"/>
          <ac:spMkLst>
            <pc:docMk/>
            <pc:sldMk cId="976985506" sldId="291"/>
            <ac:spMk id="38" creationId="{2EC8589D-F8F6-4730-9D7C-48AE35D36849}"/>
          </ac:spMkLst>
        </pc:spChg>
        <pc:spChg chg="mod">
          <ac:chgData name="Sarah Penon" userId="f9287363-5481-4dda-ba38-6bad67662aad" providerId="ADAL" clId="{480A6CD3-438A-4ECE-A9DD-BD398B8174D0}" dt="2021-03-26T15:43:31.470" v="235"/>
          <ac:spMkLst>
            <pc:docMk/>
            <pc:sldMk cId="976985506" sldId="291"/>
            <ac:spMk id="39" creationId="{00000000-0000-0000-0000-000000000000}"/>
          </ac:spMkLst>
        </pc:spChg>
        <pc:spChg chg="mod">
          <ac:chgData name="Sarah Penon" userId="f9287363-5481-4dda-ba38-6bad67662aad" providerId="ADAL" clId="{480A6CD3-438A-4ECE-A9DD-BD398B8174D0}" dt="2021-03-26T16:57:58.137" v="529" actId="20577"/>
          <ac:spMkLst>
            <pc:docMk/>
            <pc:sldMk cId="976985506" sldId="291"/>
            <ac:spMk id="40" creationId="{00000000-0000-0000-0000-000000000000}"/>
          </ac:spMkLst>
        </pc:spChg>
        <pc:spChg chg="mod">
          <ac:chgData name="Sarah Penon" userId="f9287363-5481-4dda-ba38-6bad67662aad" providerId="ADAL" clId="{480A6CD3-438A-4ECE-A9DD-BD398B8174D0}" dt="2021-03-26T15:01:05.942" v="15"/>
          <ac:spMkLst>
            <pc:docMk/>
            <pc:sldMk cId="976985506" sldId="291"/>
            <ac:spMk id="55" creationId="{95101593-82D8-43CE-B39B-15D07EF3DF6A}"/>
          </ac:spMkLst>
        </pc:spChg>
      </pc:sldChg>
      <pc:sldChg chg="modSp mod">
        <pc:chgData name="Sarah Penon" userId="f9287363-5481-4dda-ba38-6bad67662aad" providerId="ADAL" clId="{480A6CD3-438A-4ECE-A9DD-BD398B8174D0}" dt="2021-03-26T17:35:04.475" v="751" actId="20577"/>
        <pc:sldMkLst>
          <pc:docMk/>
          <pc:sldMk cId="636261529" sldId="292"/>
        </pc:sldMkLst>
        <pc:spChg chg="mod">
          <ac:chgData name="Sarah Penon" userId="f9287363-5481-4dda-ba38-6bad67662aad" providerId="ADAL" clId="{480A6CD3-438A-4ECE-A9DD-BD398B8174D0}" dt="2021-03-26T15:06:41.692" v="49"/>
          <ac:spMkLst>
            <pc:docMk/>
            <pc:sldMk cId="636261529" sldId="292"/>
            <ac:spMk id="13" creationId="{C8B475E0-6C46-447A-820A-85066BFD6699}"/>
          </ac:spMkLst>
        </pc:spChg>
        <pc:spChg chg="mod">
          <ac:chgData name="Sarah Penon" userId="f9287363-5481-4dda-ba38-6bad67662aad" providerId="ADAL" clId="{480A6CD3-438A-4ECE-A9DD-BD398B8174D0}" dt="2021-03-26T15:01:05.942" v="15"/>
          <ac:spMkLst>
            <pc:docMk/>
            <pc:sldMk cId="636261529" sldId="292"/>
            <ac:spMk id="18" creationId="{6C0F6DCA-9F3D-480D-BB94-E8F9066208D9}"/>
          </ac:spMkLst>
        </pc:spChg>
        <pc:spChg chg="mod">
          <ac:chgData name="Sarah Penon" userId="f9287363-5481-4dda-ba38-6bad67662aad" providerId="ADAL" clId="{480A6CD3-438A-4ECE-A9DD-BD398B8174D0}" dt="2021-03-26T17:35:04.475" v="751" actId="20577"/>
          <ac:spMkLst>
            <pc:docMk/>
            <pc:sldMk cId="636261529" sldId="292"/>
            <ac:spMk id="21" creationId="{00000000-0000-0000-0000-000000000000}"/>
          </ac:spMkLst>
        </pc:spChg>
      </pc:sldChg>
      <pc:sldChg chg="modSp mod">
        <pc:chgData name="Sarah Penon" userId="f9287363-5481-4dda-ba38-6bad67662aad" providerId="ADAL" clId="{480A6CD3-438A-4ECE-A9DD-BD398B8174D0}" dt="2021-03-26T17:18:12.574" v="725" actId="20577"/>
        <pc:sldMkLst>
          <pc:docMk/>
          <pc:sldMk cId="156051235" sldId="294"/>
        </pc:sldMkLst>
        <pc:spChg chg="mod">
          <ac:chgData name="Sarah Penon" userId="f9287363-5481-4dda-ba38-6bad67662aad" providerId="ADAL" clId="{480A6CD3-438A-4ECE-A9DD-BD398B8174D0}" dt="2021-03-26T15:04:17.431" v="47"/>
          <ac:spMkLst>
            <pc:docMk/>
            <pc:sldMk cId="156051235" sldId="294"/>
            <ac:spMk id="15" creationId="{04574FD7-E7A7-49BA-850D-4D0C77315EFA}"/>
          </ac:spMkLst>
        </pc:spChg>
        <pc:spChg chg="mod">
          <ac:chgData name="Sarah Penon" userId="f9287363-5481-4dda-ba38-6bad67662aad" providerId="ADAL" clId="{480A6CD3-438A-4ECE-A9DD-BD398B8174D0}" dt="2021-03-26T15:01:05.942" v="15"/>
          <ac:spMkLst>
            <pc:docMk/>
            <pc:sldMk cId="156051235" sldId="294"/>
            <ac:spMk id="16" creationId="{949A6B49-76DA-4FF0-A895-B0FEC5B794FB}"/>
          </ac:spMkLst>
        </pc:spChg>
        <pc:graphicFrameChg chg="mod modGraphic">
          <ac:chgData name="Sarah Penon" userId="f9287363-5481-4dda-ba38-6bad67662aad" providerId="ADAL" clId="{480A6CD3-438A-4ECE-A9DD-BD398B8174D0}" dt="2021-03-26T17:18:12.574" v="725" actId="20577"/>
          <ac:graphicFrameMkLst>
            <pc:docMk/>
            <pc:sldMk cId="156051235" sldId="294"/>
            <ac:graphicFrameMk id="4" creationId="{00000000-0000-0000-0000-000000000000}"/>
          </ac:graphicFrameMkLst>
        </pc:graphicFrameChg>
      </pc:sldChg>
      <pc:sldChg chg="modSp mod">
        <pc:chgData name="Sarah Penon" userId="f9287363-5481-4dda-ba38-6bad67662aad" providerId="ADAL" clId="{480A6CD3-438A-4ECE-A9DD-BD398B8174D0}" dt="2021-03-26T17:12:12.533" v="676" actId="20577"/>
        <pc:sldMkLst>
          <pc:docMk/>
          <pc:sldMk cId="557719269" sldId="295"/>
        </pc:sldMkLst>
        <pc:spChg chg="mod">
          <ac:chgData name="Sarah Penon" userId="f9287363-5481-4dda-ba38-6bad67662aad" providerId="ADAL" clId="{480A6CD3-438A-4ECE-A9DD-BD398B8174D0}" dt="2021-03-26T17:12:12.533" v="676" actId="20577"/>
          <ac:spMkLst>
            <pc:docMk/>
            <pc:sldMk cId="557719269" sldId="295"/>
            <ac:spMk id="12" creationId="{00000000-0000-0000-0000-000000000000}"/>
          </ac:spMkLst>
        </pc:spChg>
        <pc:spChg chg="mod">
          <ac:chgData name="Sarah Penon" userId="f9287363-5481-4dda-ba38-6bad67662aad" providerId="ADAL" clId="{480A6CD3-438A-4ECE-A9DD-BD398B8174D0}" dt="2021-03-26T15:01:05.942" v="15"/>
          <ac:spMkLst>
            <pc:docMk/>
            <pc:sldMk cId="557719269" sldId="295"/>
            <ac:spMk id="19" creationId="{3D1807EC-5FBB-4800-ABFD-523AF3EACFF0}"/>
          </ac:spMkLst>
        </pc:spChg>
      </pc:sldChg>
      <pc:sldChg chg="delSp modSp mod">
        <pc:chgData name="Sarah Penon" userId="f9287363-5481-4dda-ba38-6bad67662aad" providerId="ADAL" clId="{480A6CD3-438A-4ECE-A9DD-BD398B8174D0}" dt="2021-03-26T17:10:07.375" v="649" actId="20577"/>
        <pc:sldMkLst>
          <pc:docMk/>
          <pc:sldMk cId="2270984190" sldId="296"/>
        </pc:sldMkLst>
        <pc:spChg chg="mod">
          <ac:chgData name="Sarah Penon" userId="f9287363-5481-4dda-ba38-6bad67662aad" providerId="ADAL" clId="{480A6CD3-438A-4ECE-A9DD-BD398B8174D0}" dt="2021-03-26T17:08:16.424" v="615" actId="1035"/>
          <ac:spMkLst>
            <pc:docMk/>
            <pc:sldMk cId="2270984190" sldId="296"/>
            <ac:spMk id="21" creationId="{88335673-33D8-4BC4-8D8B-D80F41DADCBF}"/>
          </ac:spMkLst>
        </pc:spChg>
        <pc:spChg chg="mod">
          <ac:chgData name="Sarah Penon" userId="f9287363-5481-4dda-ba38-6bad67662aad" providerId="ADAL" clId="{480A6CD3-438A-4ECE-A9DD-BD398B8174D0}" dt="2021-03-26T15:10:22.514" v="57"/>
          <ac:spMkLst>
            <pc:docMk/>
            <pc:sldMk cId="2270984190" sldId="296"/>
            <ac:spMk id="24" creationId="{004BC2AE-F69E-49E7-8E93-734070236A68}"/>
          </ac:spMkLst>
        </pc:spChg>
        <pc:spChg chg="mod">
          <ac:chgData name="Sarah Penon" userId="f9287363-5481-4dda-ba38-6bad67662aad" providerId="ADAL" clId="{480A6CD3-438A-4ECE-A9DD-BD398B8174D0}" dt="2021-03-26T15:11:39.413" v="60"/>
          <ac:spMkLst>
            <pc:docMk/>
            <pc:sldMk cId="2270984190" sldId="296"/>
            <ac:spMk id="26" creationId="{FB393B71-1AD0-4E75-A39D-E589BFF987DA}"/>
          </ac:spMkLst>
        </pc:spChg>
        <pc:spChg chg="del">
          <ac:chgData name="Sarah Penon" userId="f9287363-5481-4dda-ba38-6bad67662aad" providerId="ADAL" clId="{480A6CD3-438A-4ECE-A9DD-BD398B8174D0}" dt="2021-03-26T16:00:06.834" v="398" actId="478"/>
          <ac:spMkLst>
            <pc:docMk/>
            <pc:sldMk cId="2270984190" sldId="296"/>
            <ac:spMk id="28" creationId="{484B01AD-DC52-4D1F-BBDB-FB85A041E2E8}"/>
          </ac:spMkLst>
        </pc:spChg>
        <pc:spChg chg="del">
          <ac:chgData name="Sarah Penon" userId="f9287363-5481-4dda-ba38-6bad67662aad" providerId="ADAL" clId="{480A6CD3-438A-4ECE-A9DD-BD398B8174D0}" dt="2021-03-26T16:00:04.753" v="397" actId="478"/>
          <ac:spMkLst>
            <pc:docMk/>
            <pc:sldMk cId="2270984190" sldId="296"/>
            <ac:spMk id="29" creationId="{2FA62B36-60B1-4129-9EC1-D242DD8A226E}"/>
          </ac:spMkLst>
        </pc:spChg>
        <pc:spChg chg="mod">
          <ac:chgData name="Sarah Penon" userId="f9287363-5481-4dda-ba38-6bad67662aad" providerId="ADAL" clId="{480A6CD3-438A-4ECE-A9DD-BD398B8174D0}" dt="2021-03-26T17:09:23.484" v="639" actId="20577"/>
          <ac:spMkLst>
            <pc:docMk/>
            <pc:sldMk cId="2270984190" sldId="296"/>
            <ac:spMk id="35" creationId="{511F7F0E-9A5B-4ED6-B9D3-78E887EC4161}"/>
          </ac:spMkLst>
        </pc:spChg>
        <pc:spChg chg="mod">
          <ac:chgData name="Sarah Penon" userId="f9287363-5481-4dda-ba38-6bad67662aad" providerId="ADAL" clId="{480A6CD3-438A-4ECE-A9DD-BD398B8174D0}" dt="2021-03-26T17:08:16.424" v="615" actId="1035"/>
          <ac:spMkLst>
            <pc:docMk/>
            <pc:sldMk cId="2270984190" sldId="296"/>
            <ac:spMk id="40" creationId="{B427A24A-30E1-4D49-85D1-2CA11658FE1D}"/>
          </ac:spMkLst>
        </pc:spChg>
        <pc:spChg chg="mod">
          <ac:chgData name="Sarah Penon" userId="f9287363-5481-4dda-ba38-6bad67662aad" providerId="ADAL" clId="{480A6CD3-438A-4ECE-A9DD-BD398B8174D0}" dt="2021-03-26T17:07:57.582" v="572" actId="1076"/>
          <ac:spMkLst>
            <pc:docMk/>
            <pc:sldMk cId="2270984190" sldId="296"/>
            <ac:spMk id="45" creationId="{562D8DA7-14C8-45E9-8D6A-50FCAB357DFD}"/>
          </ac:spMkLst>
        </pc:spChg>
        <pc:spChg chg="mod">
          <ac:chgData name="Sarah Penon" userId="f9287363-5481-4dda-ba38-6bad67662aad" providerId="ADAL" clId="{480A6CD3-438A-4ECE-A9DD-BD398B8174D0}" dt="2021-03-26T15:01:05.942" v="15"/>
          <ac:spMkLst>
            <pc:docMk/>
            <pc:sldMk cId="2270984190" sldId="296"/>
            <ac:spMk id="46" creationId="{8FAF7FDA-7E25-4454-BCFC-27F27FDD261E}"/>
          </ac:spMkLst>
        </pc:spChg>
        <pc:graphicFrameChg chg="mod modGraphic">
          <ac:chgData name="Sarah Penon" userId="f9287363-5481-4dda-ba38-6bad67662aad" providerId="ADAL" clId="{480A6CD3-438A-4ECE-A9DD-BD398B8174D0}" dt="2021-03-26T17:10:07.375" v="649" actId="20577"/>
          <ac:graphicFrameMkLst>
            <pc:docMk/>
            <pc:sldMk cId="2270984190" sldId="296"/>
            <ac:graphicFrameMk id="20" creationId="{35F0545C-1860-4611-890A-5B19C970291E}"/>
          </ac:graphicFrameMkLst>
        </pc:graphicFrameChg>
        <pc:graphicFrameChg chg="mod">
          <ac:chgData name="Sarah Penon" userId="f9287363-5481-4dda-ba38-6bad67662aad" providerId="ADAL" clId="{480A6CD3-438A-4ECE-A9DD-BD398B8174D0}" dt="2021-03-26T17:08:16.424" v="615" actId="1035"/>
          <ac:graphicFrameMkLst>
            <pc:docMk/>
            <pc:sldMk cId="2270984190" sldId="296"/>
            <ac:graphicFrameMk id="41" creationId="{4BA8E6D6-06B8-43C5-99E3-F6812D60D6EA}"/>
          </ac:graphicFrameMkLst>
        </pc:graphicFrameChg>
      </pc:sldChg>
    </pc:docChg>
  </pc:docChgLst>
  <pc:docChgLst>
    <pc:chgData name="Emilie CABROL" userId="f7bdfae0-4bdc-4014-acef-2bd557435658" providerId="ADAL" clId="{13BB3A07-ABC9-408D-8AEF-FCE62865D76A}"/>
    <pc:docChg chg="undo custSel modSld">
      <pc:chgData name="Emilie CABROL" userId="f7bdfae0-4bdc-4014-acef-2bd557435658" providerId="ADAL" clId="{13BB3A07-ABC9-408D-8AEF-FCE62865D76A}" dt="2021-10-01T14:04:14.630" v="292" actId="20577"/>
      <pc:docMkLst>
        <pc:docMk/>
      </pc:docMkLst>
      <pc:sldChg chg="addSp delSp modSp mod">
        <pc:chgData name="Emilie CABROL" userId="f7bdfae0-4bdc-4014-acef-2bd557435658" providerId="ADAL" clId="{13BB3A07-ABC9-408D-8AEF-FCE62865D76A}" dt="2021-09-29T08:21:20.291" v="143" actId="207"/>
        <pc:sldMkLst>
          <pc:docMk/>
          <pc:sldMk cId="279835308" sldId="283"/>
        </pc:sldMkLst>
        <pc:spChg chg="mod">
          <ac:chgData name="Emilie CABROL" userId="f7bdfae0-4bdc-4014-acef-2bd557435658" providerId="ADAL" clId="{13BB3A07-ABC9-408D-8AEF-FCE62865D76A}" dt="2021-09-27T14:02:26.772" v="13" actId="552"/>
          <ac:spMkLst>
            <pc:docMk/>
            <pc:sldMk cId="279835308" sldId="283"/>
            <ac:spMk id="12" creationId="{08443EF9-2D46-47E5-AF76-F6C9915D712D}"/>
          </ac:spMkLst>
        </pc:spChg>
        <pc:spChg chg="mod">
          <ac:chgData name="Emilie CABROL" userId="f7bdfae0-4bdc-4014-acef-2bd557435658" providerId="ADAL" clId="{13BB3A07-ABC9-408D-8AEF-FCE62865D76A}" dt="2021-09-29T08:13:40.405" v="28" actId="13926"/>
          <ac:spMkLst>
            <pc:docMk/>
            <pc:sldMk cId="279835308" sldId="283"/>
            <ac:spMk id="19" creationId="{D7B3579C-2A56-445A-8E57-088A4D50B1C1}"/>
          </ac:spMkLst>
        </pc:spChg>
        <pc:spChg chg="mod">
          <ac:chgData name="Emilie CABROL" userId="f7bdfae0-4bdc-4014-acef-2bd557435658" providerId="ADAL" clId="{13BB3A07-ABC9-408D-8AEF-FCE62865D76A}" dt="2021-09-29T08:21:20.291" v="143" actId="207"/>
          <ac:spMkLst>
            <pc:docMk/>
            <pc:sldMk cId="279835308" sldId="283"/>
            <ac:spMk id="20" creationId="{823BFCCD-614A-4FA6-BEA8-FB06C7313582}"/>
          </ac:spMkLst>
        </pc:spChg>
        <pc:picChg chg="add del mod">
          <ac:chgData name="Emilie CABROL" userId="f7bdfae0-4bdc-4014-acef-2bd557435658" providerId="ADAL" clId="{13BB3A07-ABC9-408D-8AEF-FCE62865D76A}" dt="2021-09-27T14:01:43.116" v="4" actId="478"/>
          <ac:picMkLst>
            <pc:docMk/>
            <pc:sldMk cId="279835308" sldId="283"/>
            <ac:picMk id="1026" creationId="{E8327525-A244-4FF5-9F71-6734C9752383}"/>
          </ac:picMkLst>
        </pc:picChg>
        <pc:picChg chg="add mod">
          <ac:chgData name="Emilie CABROL" userId="f7bdfae0-4bdc-4014-acef-2bd557435658" providerId="ADAL" clId="{13BB3A07-ABC9-408D-8AEF-FCE62865D76A}" dt="2021-09-27T14:02:26.772" v="13" actId="552"/>
          <ac:picMkLst>
            <pc:docMk/>
            <pc:sldMk cId="279835308" sldId="283"/>
            <ac:picMk id="1028" creationId="{3E870BB7-96F5-4010-8E19-96CCE7044EFA}"/>
          </ac:picMkLst>
        </pc:picChg>
      </pc:sldChg>
      <pc:sldChg chg="modSp mod">
        <pc:chgData name="Emilie CABROL" userId="f7bdfae0-4bdc-4014-acef-2bd557435658" providerId="ADAL" clId="{13BB3A07-ABC9-408D-8AEF-FCE62865D76A}" dt="2021-09-29T10:16:09.251" v="239" actId="207"/>
        <pc:sldMkLst>
          <pc:docMk/>
          <pc:sldMk cId="1661189779" sldId="289"/>
        </pc:sldMkLst>
        <pc:spChg chg="mod">
          <ac:chgData name="Emilie CABROL" userId="f7bdfae0-4bdc-4014-acef-2bd557435658" providerId="ADAL" clId="{13BB3A07-ABC9-408D-8AEF-FCE62865D76A}" dt="2021-09-29T10:16:09.251" v="239" actId="207"/>
          <ac:spMkLst>
            <pc:docMk/>
            <pc:sldMk cId="1661189779" sldId="289"/>
            <ac:spMk id="201" creationId="{31DB9CB8-AB7D-46E9-8A34-1A4028EA99EF}"/>
          </ac:spMkLst>
        </pc:spChg>
        <pc:spChg chg="mod">
          <ac:chgData name="Emilie CABROL" userId="f7bdfae0-4bdc-4014-acef-2bd557435658" providerId="ADAL" clId="{13BB3A07-ABC9-408D-8AEF-FCE62865D76A}" dt="2021-09-29T10:16:09.251" v="239" actId="207"/>
          <ac:spMkLst>
            <pc:docMk/>
            <pc:sldMk cId="1661189779" sldId="289"/>
            <ac:spMk id="214" creationId="{C4C28FC9-2AF9-478C-BC5C-4768A99DC508}"/>
          </ac:spMkLst>
        </pc:spChg>
        <pc:cxnChg chg="mod">
          <ac:chgData name="Emilie CABROL" userId="f7bdfae0-4bdc-4014-acef-2bd557435658" providerId="ADAL" clId="{13BB3A07-ABC9-408D-8AEF-FCE62865D76A}" dt="2021-09-29T10:15:58.570" v="238" actId="208"/>
          <ac:cxnSpMkLst>
            <pc:docMk/>
            <pc:sldMk cId="1661189779" sldId="289"/>
            <ac:cxnSpMk id="211" creationId="{6716C7C4-F9F5-4011-B0C4-9999B8B14A7F}"/>
          </ac:cxnSpMkLst>
        </pc:cxnChg>
        <pc:cxnChg chg="mod">
          <ac:chgData name="Emilie CABROL" userId="f7bdfae0-4bdc-4014-acef-2bd557435658" providerId="ADAL" clId="{13BB3A07-ABC9-408D-8AEF-FCE62865D76A}" dt="2021-09-29T10:15:58.570" v="238" actId="208"/>
          <ac:cxnSpMkLst>
            <pc:docMk/>
            <pc:sldMk cId="1661189779" sldId="289"/>
            <ac:cxnSpMk id="217" creationId="{9F20F699-CD02-4ECC-ADBB-BAD460994345}"/>
          </ac:cxnSpMkLst>
        </pc:cxnChg>
        <pc:cxnChg chg="mod">
          <ac:chgData name="Emilie CABROL" userId="f7bdfae0-4bdc-4014-acef-2bd557435658" providerId="ADAL" clId="{13BB3A07-ABC9-408D-8AEF-FCE62865D76A}" dt="2021-09-29T10:15:58.570" v="238" actId="208"/>
          <ac:cxnSpMkLst>
            <pc:docMk/>
            <pc:sldMk cId="1661189779" sldId="289"/>
            <ac:cxnSpMk id="257"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389"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443"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536" creationId="{00000000-0000-0000-0000-000000000000}"/>
          </ac:cxnSpMkLst>
        </pc:cxnChg>
      </pc:sldChg>
      <pc:sldChg chg="delSp modSp mod">
        <pc:chgData name="Emilie CABROL" userId="f7bdfae0-4bdc-4014-acef-2bd557435658" providerId="ADAL" clId="{13BB3A07-ABC9-408D-8AEF-FCE62865D76A}" dt="2021-10-01T14:01:58.454" v="276" actId="6549"/>
        <pc:sldMkLst>
          <pc:docMk/>
          <pc:sldMk cId="855696796" sldId="290"/>
        </pc:sldMkLst>
        <pc:spChg chg="mod">
          <ac:chgData name="Emilie CABROL" userId="f7bdfae0-4bdc-4014-acef-2bd557435658" providerId="ADAL" clId="{13BB3A07-ABC9-408D-8AEF-FCE62865D76A}" dt="2021-10-01T14:01:58.454" v="276" actId="6549"/>
          <ac:spMkLst>
            <pc:docMk/>
            <pc:sldMk cId="855696796" sldId="290"/>
            <ac:spMk id="12" creationId="{00000000-0000-0000-0000-000000000000}"/>
          </ac:spMkLst>
        </pc:spChg>
        <pc:spChg chg="mod">
          <ac:chgData name="Emilie CABROL" userId="f7bdfae0-4bdc-4014-acef-2bd557435658" providerId="ADAL" clId="{13BB3A07-ABC9-408D-8AEF-FCE62865D76A}" dt="2021-09-29T08:22:54.343" v="146" actId="20577"/>
          <ac:spMkLst>
            <pc:docMk/>
            <pc:sldMk cId="855696796" sldId="290"/>
            <ac:spMk id="16" creationId="{00000000-0000-0000-0000-000000000000}"/>
          </ac:spMkLst>
        </pc:spChg>
        <pc:spChg chg="mod">
          <ac:chgData name="Emilie CABROL" userId="f7bdfae0-4bdc-4014-acef-2bd557435658" providerId="ADAL" clId="{13BB3A07-ABC9-408D-8AEF-FCE62865D76A}" dt="2021-09-29T08:23:34.039" v="227" actId="1036"/>
          <ac:spMkLst>
            <pc:docMk/>
            <pc:sldMk cId="855696796" sldId="290"/>
            <ac:spMk id="18" creationId="{00000000-0000-0000-0000-000000000000}"/>
          </ac:spMkLst>
        </pc:spChg>
        <pc:spChg chg="del">
          <ac:chgData name="Emilie CABROL" userId="f7bdfae0-4bdc-4014-acef-2bd557435658" providerId="ADAL" clId="{13BB3A07-ABC9-408D-8AEF-FCE62865D76A}" dt="2021-09-29T08:23:18.536" v="185" actId="478"/>
          <ac:spMkLst>
            <pc:docMk/>
            <pc:sldMk cId="855696796" sldId="290"/>
            <ac:spMk id="36" creationId="{8A6967C2-97E3-4AFA-9FE5-C1A78FCDD81E}"/>
          </ac:spMkLst>
        </pc:spChg>
        <pc:spChg chg="mod">
          <ac:chgData name="Emilie CABROL" userId="f7bdfae0-4bdc-4014-acef-2bd557435658" providerId="ADAL" clId="{13BB3A07-ABC9-408D-8AEF-FCE62865D76A}" dt="2021-09-29T08:22:00.948" v="144"/>
          <ac:spMkLst>
            <pc:docMk/>
            <pc:sldMk cId="855696796" sldId="290"/>
            <ac:spMk id="42" creationId="{C34AD26E-3543-45E9-9DEC-64007A00364A}"/>
          </ac:spMkLst>
        </pc:spChg>
        <pc:cxnChg chg="mod">
          <ac:chgData name="Emilie CABROL" userId="f7bdfae0-4bdc-4014-acef-2bd557435658" providerId="ADAL" clId="{13BB3A07-ABC9-408D-8AEF-FCE62865D76A}" dt="2021-09-29T08:23:41.485" v="229" actId="14100"/>
          <ac:cxnSpMkLst>
            <pc:docMk/>
            <pc:sldMk cId="855696796" sldId="290"/>
            <ac:cxnSpMk id="27" creationId="{00000000-0000-0000-0000-000000000000}"/>
          </ac:cxnSpMkLst>
        </pc:cxnChg>
        <pc:cxnChg chg="mod">
          <ac:chgData name="Emilie CABROL" userId="f7bdfae0-4bdc-4014-acef-2bd557435658" providerId="ADAL" clId="{13BB3A07-ABC9-408D-8AEF-FCE62865D76A}" dt="2021-09-29T08:23:39.162" v="228" actId="14100"/>
          <ac:cxnSpMkLst>
            <pc:docMk/>
            <pc:sldMk cId="855696796" sldId="290"/>
            <ac:cxnSpMk id="28" creationId="{00000000-0000-0000-0000-000000000000}"/>
          </ac:cxnSpMkLst>
        </pc:cxnChg>
        <pc:cxnChg chg="del">
          <ac:chgData name="Emilie CABROL" userId="f7bdfae0-4bdc-4014-acef-2bd557435658" providerId="ADAL" clId="{13BB3A07-ABC9-408D-8AEF-FCE62865D76A}" dt="2021-09-29T08:23:17.253" v="184" actId="478"/>
          <ac:cxnSpMkLst>
            <pc:docMk/>
            <pc:sldMk cId="855696796" sldId="290"/>
            <ac:cxnSpMk id="35" creationId="{26FCF1D9-9907-4377-B812-AA8AB84E7ECD}"/>
          </ac:cxnSpMkLst>
        </pc:cxnChg>
        <pc:cxnChg chg="mod">
          <ac:chgData name="Emilie CABROL" userId="f7bdfae0-4bdc-4014-acef-2bd557435658" providerId="ADAL" clId="{13BB3A07-ABC9-408D-8AEF-FCE62865D76A}" dt="2021-09-29T08:23:24.032" v="187" actId="208"/>
          <ac:cxnSpMkLst>
            <pc:docMk/>
            <pc:sldMk cId="855696796" sldId="290"/>
            <ac:cxnSpMk id="41" creationId="{00000000-0000-0000-0000-000000000000}"/>
          </ac:cxnSpMkLst>
        </pc:cxnChg>
      </pc:sldChg>
      <pc:sldChg chg="modSp mod">
        <pc:chgData name="Emilie CABROL" userId="f7bdfae0-4bdc-4014-acef-2bd557435658" providerId="ADAL" clId="{13BB3A07-ABC9-408D-8AEF-FCE62865D76A}" dt="2021-09-29T10:14:23.777" v="237" actId="20577"/>
        <pc:sldMkLst>
          <pc:docMk/>
          <pc:sldMk cId="976985506" sldId="291"/>
        </pc:sldMkLst>
        <pc:spChg chg="mod">
          <ac:chgData name="Emilie CABROL" userId="f7bdfae0-4bdc-4014-acef-2bd557435658" providerId="ADAL" clId="{13BB3A07-ABC9-408D-8AEF-FCE62865D76A}" dt="2021-09-29T10:13:52.501" v="235" actId="20577"/>
          <ac:spMkLst>
            <pc:docMk/>
            <pc:sldMk cId="976985506" sldId="291"/>
            <ac:spMk id="33" creationId="{00000000-0000-0000-0000-000000000000}"/>
          </ac:spMkLst>
        </pc:spChg>
        <pc:spChg chg="mod">
          <ac:chgData name="Emilie CABROL" userId="f7bdfae0-4bdc-4014-acef-2bd557435658" providerId="ADAL" clId="{13BB3A07-ABC9-408D-8AEF-FCE62865D76A}" dt="2021-09-29T10:14:23.777" v="237" actId="20577"/>
          <ac:spMkLst>
            <pc:docMk/>
            <pc:sldMk cId="976985506" sldId="291"/>
            <ac:spMk id="40" creationId="{00000000-0000-0000-0000-000000000000}"/>
          </ac:spMkLst>
        </pc:spChg>
      </pc:sldChg>
      <pc:sldChg chg="addSp modSp mod">
        <pc:chgData name="Emilie CABROL" userId="f7bdfae0-4bdc-4014-acef-2bd557435658" providerId="ADAL" clId="{13BB3A07-ABC9-408D-8AEF-FCE62865D76A}" dt="2021-10-01T14:03:42.275" v="289" actId="1038"/>
        <pc:sldMkLst>
          <pc:docMk/>
          <pc:sldMk cId="636261529" sldId="292"/>
        </pc:sldMkLst>
        <pc:spChg chg="add mod">
          <ac:chgData name="Emilie CABROL" userId="f7bdfae0-4bdc-4014-acef-2bd557435658" providerId="ADAL" clId="{13BB3A07-ABC9-408D-8AEF-FCE62865D76A}" dt="2021-10-01T14:03:42.275" v="289" actId="1038"/>
          <ac:spMkLst>
            <pc:docMk/>
            <pc:sldMk cId="636261529" sldId="292"/>
            <ac:spMk id="10" creationId="{348694F3-E3A4-41AC-9E2C-C06F554146BC}"/>
          </ac:spMkLst>
        </pc:spChg>
        <pc:spChg chg="mod">
          <ac:chgData name="Emilie CABROL" userId="f7bdfae0-4bdc-4014-acef-2bd557435658" providerId="ADAL" clId="{13BB3A07-ABC9-408D-8AEF-FCE62865D76A}" dt="2021-10-01T14:03:31.723" v="288" actId="948"/>
          <ac:spMkLst>
            <pc:docMk/>
            <pc:sldMk cId="636261529" sldId="292"/>
            <ac:spMk id="21" creationId="{00000000-0000-0000-0000-000000000000}"/>
          </ac:spMkLst>
        </pc:spChg>
      </pc:sldChg>
      <pc:sldChg chg="modSp mod">
        <pc:chgData name="Emilie CABROL" userId="f7bdfae0-4bdc-4014-acef-2bd557435658" providerId="ADAL" clId="{13BB3A07-ABC9-408D-8AEF-FCE62865D76A}" dt="2021-09-29T08:17:45.998" v="80" actId="1038"/>
        <pc:sldMkLst>
          <pc:docMk/>
          <pc:sldMk cId="156051235" sldId="294"/>
        </pc:sldMkLst>
        <pc:spChg chg="mod">
          <ac:chgData name="Emilie CABROL" userId="f7bdfae0-4bdc-4014-acef-2bd557435658" providerId="ADAL" clId="{13BB3A07-ABC9-408D-8AEF-FCE62865D76A}" dt="2021-09-29T08:17:30.438" v="67" actId="1036"/>
          <ac:spMkLst>
            <pc:docMk/>
            <pc:sldMk cId="156051235" sldId="294"/>
            <ac:spMk id="10" creationId="{D0C6C043-A5D3-424F-8A1F-2732711933BF}"/>
          </ac:spMkLst>
        </pc:spChg>
        <pc:spChg chg="mod">
          <ac:chgData name="Emilie CABROL" userId="f7bdfae0-4bdc-4014-acef-2bd557435658" providerId="ADAL" clId="{13BB3A07-ABC9-408D-8AEF-FCE62865D76A}" dt="2021-09-29T08:17:26.791" v="55" actId="1076"/>
          <ac:spMkLst>
            <pc:docMk/>
            <pc:sldMk cId="156051235" sldId="294"/>
            <ac:spMk id="15" creationId="{04574FD7-E7A7-49BA-850D-4D0C77315EFA}"/>
          </ac:spMkLst>
        </pc:spChg>
        <pc:spChg chg="mod">
          <ac:chgData name="Emilie CABROL" userId="f7bdfae0-4bdc-4014-acef-2bd557435658" providerId="ADAL" clId="{13BB3A07-ABC9-408D-8AEF-FCE62865D76A}" dt="2021-09-29T08:17:13.530" v="52" actId="1076"/>
          <ac:spMkLst>
            <pc:docMk/>
            <pc:sldMk cId="156051235" sldId="294"/>
            <ac:spMk id="16" creationId="{EC3AAABB-5D9E-4114-B8F6-95D7202FBF26}"/>
          </ac:spMkLst>
        </pc:spChg>
        <pc:spChg chg="mod">
          <ac:chgData name="Emilie CABROL" userId="f7bdfae0-4bdc-4014-acef-2bd557435658" providerId="ADAL" clId="{13BB3A07-ABC9-408D-8AEF-FCE62865D76A}" dt="2021-09-29T08:17:13.530" v="52" actId="1076"/>
          <ac:spMkLst>
            <pc:docMk/>
            <pc:sldMk cId="156051235" sldId="294"/>
            <ac:spMk id="20" creationId="{51D96319-D42B-4AEA-A850-B2FF861AD75D}"/>
          </ac:spMkLst>
        </pc:spChg>
        <pc:spChg chg="mod">
          <ac:chgData name="Emilie CABROL" userId="f7bdfae0-4bdc-4014-acef-2bd557435658" providerId="ADAL" clId="{13BB3A07-ABC9-408D-8AEF-FCE62865D76A}" dt="2021-09-29T08:17:31.662" v="69" actId="1036"/>
          <ac:spMkLst>
            <pc:docMk/>
            <pc:sldMk cId="156051235" sldId="294"/>
            <ac:spMk id="40" creationId="{00000000-0000-0000-0000-000000000000}"/>
          </ac:spMkLst>
        </pc:spChg>
        <pc:graphicFrameChg chg="mod modGraphic">
          <ac:chgData name="Emilie CABROL" userId="f7bdfae0-4bdc-4014-acef-2bd557435658" providerId="ADAL" clId="{13BB3A07-ABC9-408D-8AEF-FCE62865D76A}" dt="2021-09-29T08:17:40.833" v="73" actId="1035"/>
          <ac:graphicFrameMkLst>
            <pc:docMk/>
            <pc:sldMk cId="156051235" sldId="294"/>
            <ac:graphicFrameMk id="4" creationId="{00000000-0000-0000-0000-000000000000}"/>
          </ac:graphicFrameMkLst>
        </pc:graphicFrameChg>
        <pc:picChg chg="mod">
          <ac:chgData name="Emilie CABROL" userId="f7bdfae0-4bdc-4014-acef-2bd557435658" providerId="ADAL" clId="{13BB3A07-ABC9-408D-8AEF-FCE62865D76A}" dt="2021-09-29T08:17:45.998" v="80" actId="1038"/>
          <ac:picMkLst>
            <pc:docMk/>
            <pc:sldMk cId="156051235" sldId="294"/>
            <ac:picMk id="13" creationId="{21713F42-F798-42C6-AE66-9395A269250C}"/>
          </ac:picMkLst>
        </pc:picChg>
      </pc:sldChg>
      <pc:sldChg chg="modSp mod">
        <pc:chgData name="Emilie CABROL" userId="f7bdfae0-4bdc-4014-acef-2bd557435658" providerId="ADAL" clId="{13BB3A07-ABC9-408D-8AEF-FCE62865D76A}" dt="2021-10-01T14:04:14.630" v="292" actId="20577"/>
        <pc:sldMkLst>
          <pc:docMk/>
          <pc:sldMk cId="557719269" sldId="295"/>
        </pc:sldMkLst>
        <pc:spChg chg="mod">
          <ac:chgData name="Emilie CABROL" userId="f7bdfae0-4bdc-4014-acef-2bd557435658" providerId="ADAL" clId="{13BB3A07-ABC9-408D-8AEF-FCE62865D76A}" dt="2021-10-01T14:04:14.630" v="292" actId="20577"/>
          <ac:spMkLst>
            <pc:docMk/>
            <pc:sldMk cId="557719269" sldId="295"/>
            <ac:spMk id="10" creationId="{53EBCB7B-BD40-4EB9-8171-5040D794FD84}"/>
          </ac:spMkLst>
        </pc:spChg>
      </pc:sldChg>
      <pc:sldChg chg="delSp modSp mod">
        <pc:chgData name="Emilie CABROL" userId="f7bdfae0-4bdc-4014-acef-2bd557435658" providerId="ADAL" clId="{13BB3A07-ABC9-408D-8AEF-FCE62865D76A}" dt="2021-09-29T08:20:50.714" v="142" actId="14100"/>
        <pc:sldMkLst>
          <pc:docMk/>
          <pc:sldMk cId="2270984190" sldId="296"/>
        </pc:sldMkLst>
        <pc:spChg chg="mod">
          <ac:chgData name="Emilie CABROL" userId="f7bdfae0-4bdc-4014-acef-2bd557435658" providerId="ADAL" clId="{13BB3A07-ABC9-408D-8AEF-FCE62865D76A}" dt="2021-09-29T08:20:19.164" v="120" actId="1036"/>
          <ac:spMkLst>
            <pc:docMk/>
            <pc:sldMk cId="2270984190" sldId="296"/>
            <ac:spMk id="24" creationId="{004BC2AE-F69E-49E7-8E93-734070236A68}"/>
          </ac:spMkLst>
        </pc:spChg>
        <pc:spChg chg="mod">
          <ac:chgData name="Emilie CABROL" userId="f7bdfae0-4bdc-4014-acef-2bd557435658" providerId="ADAL" clId="{13BB3A07-ABC9-408D-8AEF-FCE62865D76A}" dt="2021-09-29T08:20:31.406" v="129" actId="1035"/>
          <ac:spMkLst>
            <pc:docMk/>
            <pc:sldMk cId="2270984190" sldId="296"/>
            <ac:spMk id="36" creationId="{4E9AAC67-897D-48C7-B429-0A142D29E946}"/>
          </ac:spMkLst>
        </pc:spChg>
        <pc:spChg chg="mod">
          <ac:chgData name="Emilie CABROL" userId="f7bdfae0-4bdc-4014-acef-2bd557435658" providerId="ADAL" clId="{13BB3A07-ABC9-408D-8AEF-FCE62865D76A}" dt="2021-09-29T08:20:15.547" v="113" actId="1036"/>
          <ac:spMkLst>
            <pc:docMk/>
            <pc:sldMk cId="2270984190" sldId="296"/>
            <ac:spMk id="41" creationId="{10468911-AF6C-4AC2-9375-B533EB3F96D2}"/>
          </ac:spMkLst>
        </pc:spChg>
        <pc:spChg chg="mod">
          <ac:chgData name="Emilie CABROL" userId="f7bdfae0-4bdc-4014-acef-2bd557435658" providerId="ADAL" clId="{13BB3A07-ABC9-408D-8AEF-FCE62865D76A}" dt="2021-09-29T08:20:39.926" v="139" actId="1035"/>
          <ac:spMkLst>
            <pc:docMk/>
            <pc:sldMk cId="2270984190" sldId="296"/>
            <ac:spMk id="43" creationId="{D505819F-58F8-463C-A04A-1A00E3741C3A}"/>
          </ac:spMkLst>
        </pc:spChg>
        <pc:spChg chg="mod">
          <ac:chgData name="Emilie CABROL" userId="f7bdfae0-4bdc-4014-acef-2bd557435658" providerId="ADAL" clId="{13BB3A07-ABC9-408D-8AEF-FCE62865D76A}" dt="2021-09-29T08:20:19.164" v="120" actId="1036"/>
          <ac:spMkLst>
            <pc:docMk/>
            <pc:sldMk cId="2270984190" sldId="296"/>
            <ac:spMk id="44" creationId="{02B97162-132A-4FEA-BEFA-01774A6322A2}"/>
          </ac:spMkLst>
        </pc:spChg>
        <pc:spChg chg="mod">
          <ac:chgData name="Emilie CABROL" userId="f7bdfae0-4bdc-4014-acef-2bd557435658" providerId="ADAL" clId="{13BB3A07-ABC9-408D-8AEF-FCE62865D76A}" dt="2021-09-29T08:20:35.394" v="130" actId="1076"/>
          <ac:spMkLst>
            <pc:docMk/>
            <pc:sldMk cId="2270984190" sldId="296"/>
            <ac:spMk id="45" creationId="{CFC9D741-762E-40FB-9EE6-DA6D7E2F35A8}"/>
          </ac:spMkLst>
        </pc:spChg>
        <pc:spChg chg="mod">
          <ac:chgData name="Emilie CABROL" userId="f7bdfae0-4bdc-4014-acef-2bd557435658" providerId="ADAL" clId="{13BB3A07-ABC9-408D-8AEF-FCE62865D76A}" dt="2021-09-29T08:20:39.926" v="139" actId="1035"/>
          <ac:spMkLst>
            <pc:docMk/>
            <pc:sldMk cId="2270984190" sldId="296"/>
            <ac:spMk id="47" creationId="{13BF4E80-44F8-43D2-BBB7-A5F2EDD7E46C}"/>
          </ac:spMkLst>
        </pc:spChg>
        <pc:spChg chg="del mod">
          <ac:chgData name="Emilie CABROL" userId="f7bdfae0-4bdc-4014-acef-2bd557435658" providerId="ADAL" clId="{13BB3A07-ABC9-408D-8AEF-FCE62865D76A}" dt="2021-09-29T08:20:08.650" v="110" actId="478"/>
          <ac:spMkLst>
            <pc:docMk/>
            <pc:sldMk cId="2270984190" sldId="296"/>
            <ac:spMk id="52" creationId="{E0AFD335-98D9-4114-942A-EC7F85876EC6}"/>
          </ac:spMkLst>
        </pc:spChg>
        <pc:spChg chg="mod">
          <ac:chgData name="Emilie CABROL" userId="f7bdfae0-4bdc-4014-acef-2bd557435658" providerId="ADAL" clId="{13BB3A07-ABC9-408D-8AEF-FCE62865D76A}" dt="2021-09-29T08:19:17.885" v="103" actId="1038"/>
          <ac:spMkLst>
            <pc:docMk/>
            <pc:sldMk cId="2270984190" sldId="296"/>
            <ac:spMk id="55" creationId="{1E352215-935E-4F7D-8FB4-B0E656A326C7}"/>
          </ac:spMkLst>
        </pc:spChg>
        <pc:spChg chg="mod">
          <ac:chgData name="Emilie CABROL" userId="f7bdfae0-4bdc-4014-acef-2bd557435658" providerId="ADAL" clId="{13BB3A07-ABC9-408D-8AEF-FCE62865D76A}" dt="2021-09-29T08:20:50.714" v="142" actId="14100"/>
          <ac:spMkLst>
            <pc:docMk/>
            <pc:sldMk cId="2270984190" sldId="296"/>
            <ac:spMk id="56" creationId="{C73F234C-DF61-4A45-98CB-6996C22A68E6}"/>
          </ac:spMkLst>
        </pc:spChg>
        <pc:spChg chg="mod">
          <ac:chgData name="Emilie CABROL" userId="f7bdfae0-4bdc-4014-acef-2bd557435658" providerId="ADAL" clId="{13BB3A07-ABC9-408D-8AEF-FCE62865D76A}" dt="2021-09-29T08:19:23.167" v="104" actId="1076"/>
          <ac:spMkLst>
            <pc:docMk/>
            <pc:sldMk cId="2270984190" sldId="296"/>
            <ac:spMk id="65" creationId="{5BB3A8CF-7DFD-433C-8F53-1C2DFECCD2CD}"/>
          </ac:spMkLst>
        </pc:spChg>
        <pc:graphicFrameChg chg="mod modGraphic">
          <ac:chgData name="Emilie CABROL" userId="f7bdfae0-4bdc-4014-acef-2bd557435658" providerId="ADAL" clId="{13BB3A07-ABC9-408D-8AEF-FCE62865D76A}" dt="2021-09-29T08:19:09.308" v="100"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7946717-AC09-47C7-8E0C-596185B6C552}"/>
    <pc:docChg chg="undo custSel modSld">
      <pc:chgData name="Emilie CABROL" userId="f7bdfae0-4bdc-4014-acef-2bd557435658" providerId="ADAL" clId="{D7946717-AC09-47C7-8E0C-596185B6C552}" dt="2020-11-26T16:17:11.115" v="2132" actId="20577"/>
      <pc:docMkLst>
        <pc:docMk/>
      </pc:docMkLst>
      <pc:sldChg chg="addSp delSp modSp mod">
        <pc:chgData name="Emilie CABROL" userId="f7bdfae0-4bdc-4014-acef-2bd557435658" providerId="ADAL" clId="{D7946717-AC09-47C7-8E0C-596185B6C552}" dt="2020-11-26T13:59:46.849" v="1975" actId="20577"/>
        <pc:sldMkLst>
          <pc:docMk/>
          <pc:sldMk cId="279835308" sldId="283"/>
        </pc:sldMkLst>
        <pc:spChg chg="mod">
          <ac:chgData name="Emilie CABROL" userId="f7bdfae0-4bdc-4014-acef-2bd557435658" providerId="ADAL" clId="{D7946717-AC09-47C7-8E0C-596185B6C552}" dt="2020-11-26T13:59:46.849" v="1975" actId="20577"/>
          <ac:spMkLst>
            <pc:docMk/>
            <pc:sldMk cId="279835308" sldId="283"/>
            <ac:spMk id="5" creationId="{00000000-0000-0000-0000-000000000000}"/>
          </ac:spMkLst>
        </pc:spChg>
        <pc:spChg chg="mod">
          <ac:chgData name="Emilie CABROL" userId="f7bdfae0-4bdc-4014-acef-2bd557435658" providerId="ADAL" clId="{D7946717-AC09-47C7-8E0C-596185B6C552}" dt="2020-11-26T10:39:07.408" v="3" actId="20577"/>
          <ac:spMkLst>
            <pc:docMk/>
            <pc:sldMk cId="279835308" sldId="283"/>
            <ac:spMk id="11" creationId="{73290CB2-9528-4943-8AD5-6AB50C5D02E9}"/>
          </ac:spMkLst>
        </pc:spChg>
        <pc:picChg chg="del">
          <ac:chgData name="Emilie CABROL" userId="f7bdfae0-4bdc-4014-acef-2bd557435658" providerId="ADAL" clId="{D7946717-AC09-47C7-8E0C-596185B6C552}" dt="2020-11-26T13:35:00.225" v="1704" actId="478"/>
          <ac:picMkLst>
            <pc:docMk/>
            <pc:sldMk cId="279835308" sldId="283"/>
            <ac:picMk id="6" creationId="{8B5843D7-5D7C-4D56-8593-DD66F660511B}"/>
          </ac:picMkLst>
        </pc:picChg>
        <pc:picChg chg="add del mod">
          <ac:chgData name="Emilie CABROL" userId="f7bdfae0-4bdc-4014-acef-2bd557435658" providerId="ADAL" clId="{D7946717-AC09-47C7-8E0C-596185B6C552}" dt="2020-11-26T13:35:50.835" v="1711" actId="478"/>
          <ac:picMkLst>
            <pc:docMk/>
            <pc:sldMk cId="279835308" sldId="283"/>
            <ac:picMk id="1026" creationId="{429BAC85-B106-4296-A5B2-0C483FE925C9}"/>
          </ac:picMkLst>
        </pc:picChg>
        <pc:picChg chg="add mod">
          <ac:chgData name="Emilie CABROL" userId="f7bdfae0-4bdc-4014-acef-2bd557435658" providerId="ADAL" clId="{D7946717-AC09-47C7-8E0C-596185B6C552}" dt="2020-11-26T13:36:06.661" v="1715" actId="732"/>
          <ac:picMkLst>
            <pc:docMk/>
            <pc:sldMk cId="279835308" sldId="283"/>
            <ac:picMk id="1028" creationId="{67E9ABDD-CE97-450E-A6AD-4DFB5872F550}"/>
          </ac:picMkLst>
        </pc:picChg>
      </pc:sldChg>
      <pc:sldChg chg="addSp delSp modSp mod">
        <pc:chgData name="Emilie CABROL" userId="f7bdfae0-4bdc-4014-acef-2bd557435658" providerId="ADAL" clId="{D7946717-AC09-47C7-8E0C-596185B6C552}" dt="2020-11-26T16:14:55.315" v="2114" actId="20577"/>
        <pc:sldMkLst>
          <pc:docMk/>
          <pc:sldMk cId="1661189779" sldId="289"/>
        </pc:sldMkLst>
        <pc:spChg chg="mod">
          <ac:chgData name="Emilie CABROL" userId="f7bdfae0-4bdc-4014-acef-2bd557435658" providerId="ADAL" clId="{D7946717-AC09-47C7-8E0C-596185B6C552}" dt="2020-11-26T11:58:52.324" v="671"/>
          <ac:spMkLst>
            <pc:docMk/>
            <pc:sldMk cId="1661189779" sldId="289"/>
            <ac:spMk id="106" creationId="{00000000-0000-0000-0000-000000000000}"/>
          </ac:spMkLst>
        </pc:spChg>
        <pc:spChg chg="mod">
          <ac:chgData name="Emilie CABROL" userId="f7bdfae0-4bdc-4014-acef-2bd557435658" providerId="ADAL" clId="{D7946717-AC09-47C7-8E0C-596185B6C552}" dt="2020-11-26T11:58:09.445" v="668" actId="20577"/>
          <ac:spMkLst>
            <pc:docMk/>
            <pc:sldMk cId="1661189779" sldId="289"/>
            <ac:spMk id="107" creationId="{00000000-0000-0000-0000-000000000000}"/>
          </ac:spMkLst>
        </pc:spChg>
        <pc:spChg chg="mod">
          <ac:chgData name="Emilie CABROL" userId="f7bdfae0-4bdc-4014-acef-2bd557435658" providerId="ADAL" clId="{D7946717-AC09-47C7-8E0C-596185B6C552}" dt="2020-11-26T12:01:48.768" v="725" actId="20577"/>
          <ac:spMkLst>
            <pc:docMk/>
            <pc:sldMk cId="1661189779" sldId="289"/>
            <ac:spMk id="108" creationId="{00000000-0000-0000-0000-000000000000}"/>
          </ac:spMkLst>
        </pc:spChg>
        <pc:spChg chg="mod">
          <ac:chgData name="Emilie CABROL" userId="f7bdfae0-4bdc-4014-acef-2bd557435658" providerId="ADAL" clId="{D7946717-AC09-47C7-8E0C-596185B6C552}" dt="2020-11-26T12:01:59.210" v="729" actId="20577"/>
          <ac:spMkLst>
            <pc:docMk/>
            <pc:sldMk cId="1661189779" sldId="289"/>
            <ac:spMk id="153" creationId="{00000000-0000-0000-0000-000000000000}"/>
          </ac:spMkLst>
        </pc:spChg>
        <pc:spChg chg="mod">
          <ac:chgData name="Emilie CABROL" userId="f7bdfae0-4bdc-4014-acef-2bd557435658" providerId="ADAL" clId="{D7946717-AC09-47C7-8E0C-596185B6C552}" dt="2020-11-26T16:14:55.315" v="2114" actId="20577"/>
          <ac:spMkLst>
            <pc:docMk/>
            <pc:sldMk cId="1661189779" sldId="289"/>
            <ac:spMk id="154" creationId="{00000000-0000-0000-0000-000000000000}"/>
          </ac:spMkLst>
        </pc:spChg>
        <pc:spChg chg="mod">
          <ac:chgData name="Emilie CABROL" userId="f7bdfae0-4bdc-4014-acef-2bd557435658" providerId="ADAL" clId="{D7946717-AC09-47C7-8E0C-596185B6C552}" dt="2020-11-26T12:04:42.816" v="970" actId="20577"/>
          <ac:spMkLst>
            <pc:docMk/>
            <pc:sldMk cId="1661189779" sldId="289"/>
            <ac:spMk id="200" creationId="{9C88257C-B27C-4A27-BC8D-ED405D707ED1}"/>
          </ac:spMkLst>
        </pc:spChg>
        <pc:spChg chg="mod">
          <ac:chgData name="Emilie CABROL" userId="f7bdfae0-4bdc-4014-acef-2bd557435658" providerId="ADAL" clId="{D7946717-AC09-47C7-8E0C-596185B6C552}" dt="2020-11-26T12:02:19.529" v="771" actId="1076"/>
          <ac:spMkLst>
            <pc:docMk/>
            <pc:sldMk cId="1661189779" sldId="289"/>
            <ac:spMk id="201" creationId="{31DB9CB8-AB7D-46E9-8A34-1A4028EA99EF}"/>
          </ac:spMkLst>
        </pc:spChg>
        <pc:spChg chg="mod">
          <ac:chgData name="Emilie CABROL" userId="f7bdfae0-4bdc-4014-acef-2bd557435658" providerId="ADAL" clId="{D7946717-AC09-47C7-8E0C-596185B6C552}" dt="2020-11-26T13:55:17.376" v="1931" actId="1076"/>
          <ac:spMkLst>
            <pc:docMk/>
            <pc:sldMk cId="1661189779" sldId="289"/>
            <ac:spMk id="203" creationId="{FC888209-1EDF-4D49-950F-9B42FE5306B6}"/>
          </ac:spMkLst>
        </pc:spChg>
        <pc:spChg chg="mod">
          <ac:chgData name="Emilie CABROL" userId="f7bdfae0-4bdc-4014-acef-2bd557435658" providerId="ADAL" clId="{D7946717-AC09-47C7-8E0C-596185B6C552}" dt="2020-11-26T11:59:02.576" v="675" actId="1076"/>
          <ac:spMkLst>
            <pc:docMk/>
            <pc:sldMk cId="1661189779" sldId="289"/>
            <ac:spMk id="205" creationId="{FE91B187-2047-4DA9-8947-1CD730C088DC}"/>
          </ac:spMkLst>
        </pc:spChg>
        <pc:spChg chg="mod">
          <ac:chgData name="Emilie CABROL" userId="f7bdfae0-4bdc-4014-acef-2bd557435658" providerId="ADAL" clId="{D7946717-AC09-47C7-8E0C-596185B6C552}" dt="2020-11-26T11:59:09.800" v="678" actId="1076"/>
          <ac:spMkLst>
            <pc:docMk/>
            <pc:sldMk cId="1661189779" sldId="289"/>
            <ac:spMk id="206" creationId="{3D75E774-D93C-4627-9F0B-D4D856D2395E}"/>
          </ac:spMkLst>
        </pc:spChg>
        <pc:spChg chg="add mod">
          <ac:chgData name="Emilie CABROL" userId="f7bdfae0-4bdc-4014-acef-2bd557435658" providerId="ADAL" clId="{D7946717-AC09-47C7-8E0C-596185B6C552}" dt="2020-11-26T13:54:57.359" v="1870" actId="1076"/>
          <ac:spMkLst>
            <pc:docMk/>
            <pc:sldMk cId="1661189779" sldId="289"/>
            <ac:spMk id="214" creationId="{C4C28FC9-2AF9-478C-BC5C-4768A99DC508}"/>
          </ac:spMkLst>
        </pc:spChg>
        <pc:spChg chg="add mod">
          <ac:chgData name="Emilie CABROL" userId="f7bdfae0-4bdc-4014-acef-2bd557435658" providerId="ADAL" clId="{D7946717-AC09-47C7-8E0C-596185B6C552}" dt="2020-11-26T12:04:32.035" v="956" actId="1036"/>
          <ac:spMkLst>
            <pc:docMk/>
            <pc:sldMk cId="1661189779" sldId="289"/>
            <ac:spMk id="215" creationId="{F57576F2-BD16-485E-AFD3-CAE0574B0AA0}"/>
          </ac:spMkLst>
        </pc:spChg>
        <pc:spChg chg="mod">
          <ac:chgData name="Emilie CABROL" userId="f7bdfae0-4bdc-4014-acef-2bd557435658" providerId="ADAL" clId="{D7946717-AC09-47C7-8E0C-596185B6C552}" dt="2020-11-26T10:47:04.239" v="195"/>
          <ac:spMkLst>
            <pc:docMk/>
            <pc:sldMk cId="1661189779" sldId="289"/>
            <ac:spMk id="224" creationId="{D0556E4E-FA46-4CAC-B0F6-1D31A3938629}"/>
          </ac:spMkLst>
        </pc:spChg>
        <pc:spChg chg="mod">
          <ac:chgData name="Emilie CABROL" userId="f7bdfae0-4bdc-4014-acef-2bd557435658" providerId="ADAL" clId="{D7946717-AC09-47C7-8E0C-596185B6C552}" dt="2020-11-26T13:39:27.757" v="1790"/>
          <ac:spMkLst>
            <pc:docMk/>
            <pc:sldMk cId="1661189779" sldId="289"/>
            <ac:spMk id="226" creationId="{4562D72A-4C81-4D16-BAA4-57757C43D989}"/>
          </ac:spMkLst>
        </pc:spChg>
        <pc:spChg chg="mod">
          <ac:chgData name="Emilie CABROL" userId="f7bdfae0-4bdc-4014-acef-2bd557435658" providerId="ADAL" clId="{D7946717-AC09-47C7-8E0C-596185B6C552}" dt="2020-11-26T12:03:04.205" v="887" actId="1076"/>
          <ac:spMkLst>
            <pc:docMk/>
            <pc:sldMk cId="1661189779" sldId="289"/>
            <ac:spMk id="254" creationId="{00000000-0000-0000-0000-000000000000}"/>
          </ac:spMkLst>
        </pc:spChg>
        <pc:spChg chg="mod">
          <ac:chgData name="Emilie CABROL" userId="f7bdfae0-4bdc-4014-acef-2bd557435658" providerId="ADAL" clId="{D7946717-AC09-47C7-8E0C-596185B6C552}" dt="2020-11-26T11:58:57.144" v="672" actId="1076"/>
          <ac:spMkLst>
            <pc:docMk/>
            <pc:sldMk cId="1661189779" sldId="289"/>
            <ac:spMk id="256" creationId="{00000000-0000-0000-0000-000000000000}"/>
          </ac:spMkLst>
        </pc:spChg>
        <pc:spChg chg="mod">
          <ac:chgData name="Emilie CABROL" userId="f7bdfae0-4bdc-4014-acef-2bd557435658" providerId="ADAL" clId="{D7946717-AC09-47C7-8E0C-596185B6C552}" dt="2020-11-26T11:59:13.274" v="679" actId="14100"/>
          <ac:spMkLst>
            <pc:docMk/>
            <pc:sldMk cId="1661189779" sldId="289"/>
            <ac:spMk id="258" creationId="{00000000-0000-0000-0000-000000000000}"/>
          </ac:spMkLst>
        </pc:spChg>
        <pc:spChg chg="mod">
          <ac:chgData name="Emilie CABROL" userId="f7bdfae0-4bdc-4014-acef-2bd557435658" providerId="ADAL" clId="{D7946717-AC09-47C7-8E0C-596185B6C552}" dt="2020-11-26T11:59:47.651" v="689" actId="20577"/>
          <ac:spMkLst>
            <pc:docMk/>
            <pc:sldMk cId="1661189779" sldId="289"/>
            <ac:spMk id="259" creationId="{00000000-0000-0000-0000-000000000000}"/>
          </ac:spMkLst>
        </pc:spChg>
        <pc:spChg chg="mod">
          <ac:chgData name="Emilie CABROL" userId="f7bdfae0-4bdc-4014-acef-2bd557435658" providerId="ADAL" clId="{D7946717-AC09-47C7-8E0C-596185B6C552}" dt="2020-11-26T12:04:24.815" v="953" actId="20577"/>
          <ac:spMkLst>
            <pc:docMk/>
            <pc:sldMk cId="1661189779" sldId="289"/>
            <ac:spMk id="302" creationId="{00000000-0000-0000-0000-000000000000}"/>
          </ac:spMkLst>
        </pc:spChg>
        <pc:spChg chg="mod">
          <ac:chgData name="Emilie CABROL" userId="f7bdfae0-4bdc-4014-acef-2bd557435658" providerId="ADAL" clId="{D7946717-AC09-47C7-8E0C-596185B6C552}" dt="2020-11-26T12:06:35.930" v="976" actId="20577"/>
          <ac:spMkLst>
            <pc:docMk/>
            <pc:sldMk cId="1661189779" sldId="289"/>
            <ac:spMk id="384" creationId="{00000000-0000-0000-0000-000000000000}"/>
          </ac:spMkLst>
        </pc:spChg>
        <pc:spChg chg="mod">
          <ac:chgData name="Emilie CABROL" userId="f7bdfae0-4bdc-4014-acef-2bd557435658" providerId="ADAL" clId="{D7946717-AC09-47C7-8E0C-596185B6C552}" dt="2020-11-26T10:47:04.239" v="195"/>
          <ac:spMkLst>
            <pc:docMk/>
            <pc:sldMk cId="1661189779" sldId="289"/>
            <ac:spMk id="391" creationId="{00000000-0000-0000-0000-000000000000}"/>
          </ac:spMkLst>
        </pc:spChg>
        <pc:spChg chg="mod">
          <ac:chgData name="Emilie CABROL" userId="f7bdfae0-4bdc-4014-acef-2bd557435658" providerId="ADAL" clId="{D7946717-AC09-47C7-8E0C-596185B6C552}" dt="2020-11-26T12:03:18.218" v="947" actId="1076"/>
          <ac:spMkLst>
            <pc:docMk/>
            <pc:sldMk cId="1661189779" sldId="289"/>
            <ac:spMk id="439" creationId="{00000000-0000-0000-0000-000000000000}"/>
          </ac:spMkLst>
        </pc:spChg>
        <pc:spChg chg="mod">
          <ac:chgData name="Emilie CABROL" userId="f7bdfae0-4bdc-4014-acef-2bd557435658" providerId="ADAL" clId="{D7946717-AC09-47C7-8E0C-596185B6C552}" dt="2020-11-26T12:04:37.847" v="963" actId="20577"/>
          <ac:spMkLst>
            <pc:docMk/>
            <pc:sldMk cId="1661189779" sldId="289"/>
            <ac:spMk id="445" creationId="{00000000-0000-0000-0000-000000000000}"/>
          </ac:spMkLst>
        </pc:spChg>
        <pc:spChg chg="mod">
          <ac:chgData name="Emilie CABROL" userId="f7bdfae0-4bdc-4014-acef-2bd557435658" providerId="ADAL" clId="{D7946717-AC09-47C7-8E0C-596185B6C552}" dt="2020-11-26T14:10:30.269" v="2075" actId="20577"/>
          <ac:spMkLst>
            <pc:docMk/>
            <pc:sldMk cId="1661189779" sldId="289"/>
            <ac:spMk id="454" creationId="{00000000-0000-0000-0000-000000000000}"/>
          </ac:spMkLst>
        </pc:spChg>
        <pc:spChg chg="mod">
          <ac:chgData name="Emilie CABROL" userId="f7bdfae0-4bdc-4014-acef-2bd557435658" providerId="ADAL" clId="{D7946717-AC09-47C7-8E0C-596185B6C552}" dt="2020-11-26T11:59:15.674" v="680" actId="14100"/>
          <ac:spMkLst>
            <pc:docMk/>
            <pc:sldMk cId="1661189779" sldId="289"/>
            <ac:spMk id="483" creationId="{00000000-0000-0000-0000-000000000000}"/>
          </ac:spMkLst>
        </pc:spChg>
        <pc:spChg chg="mod">
          <ac:chgData name="Emilie CABROL" userId="f7bdfae0-4bdc-4014-acef-2bd557435658" providerId="ADAL" clId="{D7946717-AC09-47C7-8E0C-596185B6C552}" dt="2020-11-26T10:48:08.770" v="201"/>
          <ac:spMkLst>
            <pc:docMk/>
            <pc:sldMk cId="1661189779" sldId="289"/>
            <ac:spMk id="490" creationId="{00000000-0000-0000-0000-000000000000}"/>
          </ac:spMkLst>
        </pc:spChg>
        <pc:spChg chg="mod">
          <ac:chgData name="Emilie CABROL" userId="f7bdfae0-4bdc-4014-acef-2bd557435658" providerId="ADAL" clId="{D7946717-AC09-47C7-8E0C-596185B6C552}" dt="2020-11-26T11:59:35.045" v="682" actId="1076"/>
          <ac:spMkLst>
            <pc:docMk/>
            <pc:sldMk cId="1661189779" sldId="289"/>
            <ac:spMk id="594" creationId="{00000000-0000-0000-0000-000000000000}"/>
          </ac:spMkLst>
        </pc:spChg>
        <pc:grpChg chg="add mod">
          <ac:chgData name="Emilie CABROL" userId="f7bdfae0-4bdc-4014-acef-2bd557435658" providerId="ADAL" clId="{D7946717-AC09-47C7-8E0C-596185B6C552}" dt="2020-11-26T13:39:27.757" v="1790"/>
          <ac:grpSpMkLst>
            <pc:docMk/>
            <pc:sldMk cId="1661189779" sldId="289"/>
            <ac:grpSpMk id="220" creationId="{A5C0DD78-E237-426D-AF5C-B7507FEF68D7}"/>
          </ac:grpSpMkLst>
        </pc:grpChg>
        <pc:grpChg chg="del">
          <ac:chgData name="Emilie CABROL" userId="f7bdfae0-4bdc-4014-acef-2bd557435658" providerId="ADAL" clId="{D7946717-AC09-47C7-8E0C-596185B6C552}" dt="2020-11-26T13:38:17.889" v="1774" actId="478"/>
          <ac:grpSpMkLst>
            <pc:docMk/>
            <pc:sldMk cId="1661189779" sldId="289"/>
            <ac:grpSpMk id="229" creationId="{72FEED82-D339-4531-8A6A-4C9E086D27E0}"/>
          </ac:grpSpMkLst>
        </pc:grpChg>
        <pc:picChg chg="mod">
          <ac:chgData name="Emilie CABROL" userId="f7bdfae0-4bdc-4014-acef-2bd557435658" providerId="ADAL" clId="{D7946717-AC09-47C7-8E0C-596185B6C552}" dt="2020-11-26T13:39:27.757" v="1790"/>
          <ac:picMkLst>
            <pc:docMk/>
            <pc:sldMk cId="1661189779" sldId="289"/>
            <ac:picMk id="221" creationId="{E411F553-972B-4425-BD15-19DEDED8F168}"/>
          </ac:picMkLst>
        </pc:picChg>
        <pc:picChg chg="mod">
          <ac:chgData name="Emilie CABROL" userId="f7bdfae0-4bdc-4014-acef-2bd557435658" providerId="ADAL" clId="{D7946717-AC09-47C7-8E0C-596185B6C552}" dt="2020-11-26T13:39:27.757" v="1790"/>
          <ac:picMkLst>
            <pc:docMk/>
            <pc:sldMk cId="1661189779" sldId="289"/>
            <ac:picMk id="225" creationId="{CAD1181A-1BE2-4E90-98B4-D5BADC797AA9}"/>
          </ac:picMkLst>
        </pc:picChg>
        <pc:picChg chg="mod">
          <ac:chgData name="Emilie CABROL" userId="f7bdfae0-4bdc-4014-acef-2bd557435658" providerId="ADAL" clId="{D7946717-AC09-47C7-8E0C-596185B6C552}" dt="2020-11-26T13:39:27.757" v="1790"/>
          <ac:picMkLst>
            <pc:docMk/>
            <pc:sldMk cId="1661189779" sldId="289"/>
            <ac:picMk id="227" creationId="{0D9D80E2-18E7-4F00-9DF8-3E70FDCAF248}"/>
          </ac:picMkLst>
        </pc:picChg>
        <pc:picChg chg="del">
          <ac:chgData name="Emilie CABROL" userId="f7bdfae0-4bdc-4014-acef-2bd557435658" providerId="ADAL" clId="{D7946717-AC09-47C7-8E0C-596185B6C552}" dt="2020-11-26T13:38:14.253" v="1772" actId="478"/>
          <ac:picMkLst>
            <pc:docMk/>
            <pc:sldMk cId="1661189779" sldId="289"/>
            <ac:picMk id="230" creationId="{15DD1D75-88B3-4161-9961-BF83E994B471}"/>
          </ac:picMkLst>
        </pc:picChg>
        <pc:picChg chg="del">
          <ac:chgData name="Emilie CABROL" userId="f7bdfae0-4bdc-4014-acef-2bd557435658" providerId="ADAL" clId="{D7946717-AC09-47C7-8E0C-596185B6C552}" dt="2020-11-26T13:38:16.331" v="1773" actId="478"/>
          <ac:picMkLst>
            <pc:docMk/>
            <pc:sldMk cId="1661189779" sldId="289"/>
            <ac:picMk id="231" creationId="{1EE7D811-8E62-4E8A-ABD0-6B2C5724B14F}"/>
          </ac:picMkLst>
        </pc:picChg>
        <pc:cxnChg chg="mod">
          <ac:chgData name="Emilie CABROL" userId="f7bdfae0-4bdc-4014-acef-2bd557435658" providerId="ADAL" clId="{D7946717-AC09-47C7-8E0C-596185B6C552}" dt="2020-11-26T12:00:06.282" v="694" actId="208"/>
          <ac:cxnSpMkLst>
            <pc:docMk/>
            <pc:sldMk cId="1661189779" sldId="289"/>
            <ac:cxnSpMk id="211" creationId="{6716C7C4-F9F5-4011-B0C4-9999B8B14A7F}"/>
          </ac:cxnSpMkLst>
        </pc:cxnChg>
        <pc:cxnChg chg="mod">
          <ac:chgData name="Emilie CABROL" userId="f7bdfae0-4bdc-4014-acef-2bd557435658" providerId="ADAL" clId="{D7946717-AC09-47C7-8E0C-596185B6C552}" dt="2020-11-26T12:00:06.282" v="694" actId="208"/>
          <ac:cxnSpMkLst>
            <pc:docMk/>
            <pc:sldMk cId="1661189779" sldId="289"/>
            <ac:cxnSpMk id="217" creationId="{9F20F699-CD02-4ECC-ADBB-BAD460994345}"/>
          </ac:cxnSpMkLst>
        </pc:cxnChg>
        <pc:cxnChg chg="mod">
          <ac:chgData name="Emilie CABROL" userId="f7bdfae0-4bdc-4014-acef-2bd557435658" providerId="ADAL" clId="{D7946717-AC09-47C7-8E0C-596185B6C552}" dt="2020-11-26T13:55:13.130" v="1930" actId="1037"/>
          <ac:cxnSpMkLst>
            <pc:docMk/>
            <pc:sldMk cId="1661189779" sldId="289"/>
            <ac:cxnSpMk id="223" creationId="{33BAEF9A-CAF1-49D8-B739-BFDF60EBE978}"/>
          </ac:cxnSpMkLst>
        </pc:cxnChg>
        <pc:cxnChg chg="mod">
          <ac:chgData name="Emilie CABROL" userId="f7bdfae0-4bdc-4014-acef-2bd557435658" providerId="ADAL" clId="{D7946717-AC09-47C7-8E0C-596185B6C552}" dt="2020-11-26T12:02:15.153" v="770" actId="1037"/>
          <ac:cxnSpMkLst>
            <pc:docMk/>
            <pc:sldMk cId="1661189779" sldId="289"/>
            <ac:cxnSpMk id="257" creationId="{00000000-0000-0000-0000-000000000000}"/>
          </ac:cxnSpMkLst>
        </pc:cxnChg>
        <pc:cxnChg chg="mod">
          <ac:chgData name="Emilie CABROL" userId="f7bdfae0-4bdc-4014-acef-2bd557435658" providerId="ADAL" clId="{D7946717-AC09-47C7-8E0C-596185B6C552}" dt="2020-11-26T11:59:59.929" v="692" actId="208"/>
          <ac:cxnSpMkLst>
            <pc:docMk/>
            <pc:sldMk cId="1661189779" sldId="289"/>
            <ac:cxnSpMk id="389" creationId="{00000000-0000-0000-0000-000000000000}"/>
          </ac:cxnSpMkLst>
        </pc:cxnChg>
        <pc:cxnChg chg="mod">
          <ac:chgData name="Emilie CABROL" userId="f7bdfae0-4bdc-4014-acef-2bd557435658" providerId="ADAL" clId="{D7946717-AC09-47C7-8E0C-596185B6C552}" dt="2020-11-26T14:09:42.822" v="2069" actId="1038"/>
          <ac:cxnSpMkLst>
            <pc:docMk/>
            <pc:sldMk cId="1661189779" sldId="289"/>
            <ac:cxnSpMk id="426" creationId="{00000000-0000-0000-0000-000000000000}"/>
          </ac:cxnSpMkLst>
        </pc:cxnChg>
        <pc:cxnChg chg="mod">
          <ac:chgData name="Emilie CABROL" userId="f7bdfae0-4bdc-4014-acef-2bd557435658" providerId="ADAL" clId="{D7946717-AC09-47C7-8E0C-596185B6C552}" dt="2020-11-26T12:02:29.366" v="805" actId="1037"/>
          <ac:cxnSpMkLst>
            <pc:docMk/>
            <pc:sldMk cId="1661189779" sldId="289"/>
            <ac:cxnSpMk id="443" creationId="{00000000-0000-0000-0000-000000000000}"/>
          </ac:cxnSpMkLst>
        </pc:cxnChg>
        <pc:cxnChg chg="mod">
          <ac:chgData name="Emilie CABROL" userId="f7bdfae0-4bdc-4014-acef-2bd557435658" providerId="ADAL" clId="{D7946717-AC09-47C7-8E0C-596185B6C552}" dt="2020-11-26T14:09:54.314" v="2071" actId="1038"/>
          <ac:cxnSpMkLst>
            <pc:docMk/>
            <pc:sldMk cId="1661189779" sldId="289"/>
            <ac:cxnSpMk id="477" creationId="{00000000-0000-0000-0000-000000000000}"/>
          </ac:cxnSpMkLst>
        </pc:cxnChg>
        <pc:cxnChg chg="ord">
          <ac:chgData name="Emilie CABROL" userId="f7bdfae0-4bdc-4014-acef-2bd557435658" providerId="ADAL" clId="{D7946717-AC09-47C7-8E0C-596185B6C552}" dt="2020-11-26T14:11:50.499" v="2080" actId="167"/>
          <ac:cxnSpMkLst>
            <pc:docMk/>
            <pc:sldMk cId="1661189779" sldId="289"/>
            <ac:cxnSpMk id="485" creationId="{00000000-0000-0000-0000-000000000000}"/>
          </ac:cxnSpMkLst>
        </pc:cxnChg>
        <pc:cxnChg chg="mod">
          <ac:chgData name="Emilie CABROL" userId="f7bdfae0-4bdc-4014-acef-2bd557435658" providerId="ADAL" clId="{D7946717-AC09-47C7-8E0C-596185B6C552}" dt="2020-11-26T13:54:54.558" v="1869" actId="1038"/>
          <ac:cxnSpMkLst>
            <pc:docMk/>
            <pc:sldMk cId="1661189779" sldId="289"/>
            <ac:cxnSpMk id="536" creationId="{00000000-0000-0000-0000-000000000000}"/>
          </ac:cxnSpMkLst>
        </pc:cxnChg>
      </pc:sldChg>
      <pc:sldChg chg="addSp delSp modSp mod">
        <pc:chgData name="Emilie CABROL" userId="f7bdfae0-4bdc-4014-acef-2bd557435658" providerId="ADAL" clId="{D7946717-AC09-47C7-8E0C-596185B6C552}" dt="2020-11-26T16:13:44.846" v="2108" actId="14100"/>
        <pc:sldMkLst>
          <pc:docMk/>
          <pc:sldMk cId="855696796" sldId="290"/>
        </pc:sldMkLst>
        <pc:spChg chg="mod">
          <ac:chgData name="Emilie CABROL" userId="f7bdfae0-4bdc-4014-acef-2bd557435658" providerId="ADAL" clId="{D7946717-AC09-47C7-8E0C-596185B6C552}" dt="2020-11-26T14:03:43.431" v="2016" actId="20577"/>
          <ac:spMkLst>
            <pc:docMk/>
            <pc:sldMk cId="855696796" sldId="290"/>
            <ac:spMk id="11" creationId="{00000000-0000-0000-0000-000000000000}"/>
          </ac:spMkLst>
        </pc:spChg>
        <pc:spChg chg="mod">
          <ac:chgData name="Emilie CABROL" userId="f7bdfae0-4bdc-4014-acef-2bd557435658" providerId="ADAL" clId="{D7946717-AC09-47C7-8E0C-596185B6C552}" dt="2020-11-26T14:02:42.188" v="1984" actId="20577"/>
          <ac:spMkLst>
            <pc:docMk/>
            <pc:sldMk cId="855696796" sldId="290"/>
            <ac:spMk id="12"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13" creationId="{00000000-0000-0000-0000-000000000000}"/>
          </ac:spMkLst>
        </pc:spChg>
        <pc:spChg chg="mod">
          <ac:chgData name="Emilie CABROL" userId="f7bdfae0-4bdc-4014-acef-2bd557435658" providerId="ADAL" clId="{D7946717-AC09-47C7-8E0C-596185B6C552}" dt="2020-11-26T11:41:32.364" v="307" actId="1076"/>
          <ac:spMkLst>
            <pc:docMk/>
            <pc:sldMk cId="855696796" sldId="290"/>
            <ac:spMk id="14" creationId="{00000000-0000-0000-0000-000000000000}"/>
          </ac:spMkLst>
        </pc:spChg>
        <pc:spChg chg="mod">
          <ac:chgData name="Emilie CABROL" userId="f7bdfae0-4bdc-4014-acef-2bd557435658" providerId="ADAL" clId="{D7946717-AC09-47C7-8E0C-596185B6C552}" dt="2020-11-26T14:04:21.694" v="2060" actId="20577"/>
          <ac:spMkLst>
            <pc:docMk/>
            <pc:sldMk cId="855696796" sldId="290"/>
            <ac:spMk id="16" creationId="{00000000-0000-0000-0000-000000000000}"/>
          </ac:spMkLst>
        </pc:spChg>
        <pc:spChg chg="mod">
          <ac:chgData name="Emilie CABROL" userId="f7bdfae0-4bdc-4014-acef-2bd557435658" providerId="ADAL" clId="{D7946717-AC09-47C7-8E0C-596185B6C552}" dt="2020-11-26T16:13:32.181" v="2105" actId="14100"/>
          <ac:spMkLst>
            <pc:docMk/>
            <pc:sldMk cId="855696796" sldId="290"/>
            <ac:spMk id="17" creationId="{00000000-0000-0000-0000-000000000000}"/>
          </ac:spMkLst>
        </pc:spChg>
        <pc:spChg chg="mod">
          <ac:chgData name="Emilie CABROL" userId="f7bdfae0-4bdc-4014-acef-2bd557435658" providerId="ADAL" clId="{D7946717-AC09-47C7-8E0C-596185B6C552}" dt="2020-11-26T11:43:04.051" v="358" actId="1076"/>
          <ac:spMkLst>
            <pc:docMk/>
            <pc:sldMk cId="855696796" sldId="290"/>
            <ac:spMk id="18" creationId="{00000000-0000-0000-0000-000000000000}"/>
          </ac:spMkLst>
        </pc:spChg>
        <pc:spChg chg="mod">
          <ac:chgData name="Emilie CABROL" userId="f7bdfae0-4bdc-4014-acef-2bd557435658" providerId="ADAL" clId="{D7946717-AC09-47C7-8E0C-596185B6C552}" dt="2020-11-26T11:42:50.661" v="357" actId="1037"/>
          <ac:spMkLst>
            <pc:docMk/>
            <pc:sldMk cId="855696796" sldId="290"/>
            <ac:spMk id="19"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0" creationId="{00000000-0000-0000-0000-000000000000}"/>
          </ac:spMkLst>
        </pc:spChg>
        <pc:spChg chg="mod">
          <ac:chgData name="Emilie CABROL" userId="f7bdfae0-4bdc-4014-acef-2bd557435658" providerId="ADAL" clId="{D7946717-AC09-47C7-8E0C-596185B6C552}" dt="2020-11-26T11:42:03.970" v="316" actId="1076"/>
          <ac:spMkLst>
            <pc:docMk/>
            <pc:sldMk cId="855696796" sldId="290"/>
            <ac:spMk id="21" creationId="{00000000-0000-0000-0000-000000000000}"/>
          </ac:spMkLst>
        </pc:spChg>
        <pc:spChg chg="mod">
          <ac:chgData name="Emilie CABROL" userId="f7bdfae0-4bdc-4014-acef-2bd557435658" providerId="ADAL" clId="{D7946717-AC09-47C7-8E0C-596185B6C552}" dt="2020-11-26T16:13:34.884" v="2106" actId="14100"/>
          <ac:spMkLst>
            <pc:docMk/>
            <pc:sldMk cId="855696796" sldId="290"/>
            <ac:spMk id="22" creationId="{00000000-0000-0000-0000-000000000000}"/>
          </ac:spMkLst>
        </pc:spChg>
        <pc:spChg chg="mod">
          <ac:chgData name="Emilie CABROL" userId="f7bdfae0-4bdc-4014-acef-2bd557435658" providerId="ADAL" clId="{D7946717-AC09-47C7-8E0C-596185B6C552}" dt="2020-11-26T16:13:44.846" v="2108" actId="14100"/>
          <ac:spMkLst>
            <pc:docMk/>
            <pc:sldMk cId="855696796" sldId="290"/>
            <ac:spMk id="23"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4"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5" creationId="{00000000-0000-0000-0000-000000000000}"/>
          </ac:spMkLst>
        </pc:spChg>
        <pc:spChg chg="add mod">
          <ac:chgData name="Emilie CABROL" userId="f7bdfae0-4bdc-4014-acef-2bd557435658" providerId="ADAL" clId="{D7946717-AC09-47C7-8E0C-596185B6C552}" dt="2020-11-26T11:41:39.449" v="308" actId="14100"/>
          <ac:spMkLst>
            <pc:docMk/>
            <pc:sldMk cId="855696796" sldId="290"/>
            <ac:spMk id="34" creationId="{A804E9BF-40A5-43CE-94C3-FCECC3D1D524}"/>
          </ac:spMkLst>
        </pc:spChg>
        <pc:spChg chg="mod">
          <ac:chgData name="Emilie CABROL" userId="f7bdfae0-4bdc-4014-acef-2bd557435658" providerId="ADAL" clId="{D7946717-AC09-47C7-8E0C-596185B6C552}" dt="2020-11-26T11:41:46.472" v="310" actId="14100"/>
          <ac:spMkLst>
            <pc:docMk/>
            <pc:sldMk cId="855696796" sldId="290"/>
            <ac:spMk id="35" creationId="{A1EE5F95-2A45-4DC0-8C2A-40B55FEAD284}"/>
          </ac:spMkLst>
        </pc:spChg>
        <pc:spChg chg="mod">
          <ac:chgData name="Emilie CABROL" userId="f7bdfae0-4bdc-4014-acef-2bd557435658" providerId="ADAL" clId="{D7946717-AC09-47C7-8E0C-596185B6C552}" dt="2020-11-26T10:47:04.239" v="195"/>
          <ac:spMkLst>
            <pc:docMk/>
            <pc:sldMk cId="855696796" sldId="290"/>
            <ac:spMk id="37" creationId="{E9FEFF3C-A272-42CF-8E92-4A854C32520A}"/>
          </ac:spMkLst>
        </pc:spChg>
        <pc:spChg chg="mod topLvl">
          <ac:chgData name="Emilie CABROL" userId="f7bdfae0-4bdc-4014-acef-2bd557435658" providerId="ADAL" clId="{D7946717-AC09-47C7-8E0C-596185B6C552}" dt="2020-11-26T13:37:54.049" v="1767" actId="164"/>
          <ac:spMkLst>
            <pc:docMk/>
            <pc:sldMk cId="855696796" sldId="290"/>
            <ac:spMk id="51" creationId="{00000000-0000-0000-0000-000000000000}"/>
          </ac:spMkLst>
        </pc:spChg>
        <pc:grpChg chg="add mod">
          <ac:chgData name="Emilie CABROL" userId="f7bdfae0-4bdc-4014-acef-2bd557435658" providerId="ADAL" clId="{D7946717-AC09-47C7-8E0C-596185B6C552}" dt="2020-11-26T13:37:54.049" v="1767" actId="164"/>
          <ac:grpSpMkLst>
            <pc:docMk/>
            <pc:sldMk cId="855696796" sldId="290"/>
            <ac:grpSpMk id="2" creationId="{E6359085-F90E-417F-B42F-EB29C71F3D5A}"/>
          </ac:grpSpMkLst>
        </pc:grpChg>
        <pc:grpChg chg="add del">
          <ac:chgData name="Emilie CABROL" userId="f7bdfae0-4bdc-4014-acef-2bd557435658" providerId="ADAL" clId="{D7946717-AC09-47C7-8E0C-596185B6C552}" dt="2020-11-26T13:36:39.058" v="1718" actId="165"/>
          <ac:grpSpMkLst>
            <pc:docMk/>
            <pc:sldMk cId="855696796" sldId="290"/>
            <ac:grpSpMk id="5" creationId="{A83B0206-A9F0-4A98-AA29-82B91D2C70FD}"/>
          </ac:grpSpMkLst>
        </pc:grpChg>
        <pc:picChg chg="del mod topLvl">
          <ac:chgData name="Emilie CABROL" userId="f7bdfae0-4bdc-4014-acef-2bd557435658" providerId="ADAL" clId="{D7946717-AC09-47C7-8E0C-596185B6C552}" dt="2020-11-26T13:36:42.011" v="1719" actId="478"/>
          <ac:picMkLst>
            <pc:docMk/>
            <pc:sldMk cId="855696796" sldId="290"/>
            <ac:picMk id="3" creationId="{1E771328-49EE-466B-B42E-F7CDBE88BF50}"/>
          </ac:picMkLst>
        </pc:picChg>
        <pc:picChg chg="mod">
          <ac:chgData name="Emilie CABROL" userId="f7bdfae0-4bdc-4014-acef-2bd557435658" providerId="ADAL" clId="{D7946717-AC09-47C7-8E0C-596185B6C552}" dt="2020-11-26T13:37:54.049" v="1767" actId="164"/>
          <ac:picMkLst>
            <pc:docMk/>
            <pc:sldMk cId="855696796" sldId="290"/>
            <ac:picMk id="42" creationId="{7503E01B-EBA0-4041-A688-5081565B0614}"/>
          </ac:picMkLst>
        </pc:picChg>
        <pc:picChg chg="add mod">
          <ac:chgData name="Emilie CABROL" userId="f7bdfae0-4bdc-4014-acef-2bd557435658" providerId="ADAL" clId="{D7946717-AC09-47C7-8E0C-596185B6C552}" dt="2020-11-26T13:37:54.049" v="1767" actId="164"/>
          <ac:picMkLst>
            <pc:docMk/>
            <pc:sldMk cId="855696796" sldId="290"/>
            <ac:picMk id="43" creationId="{5DA0CB8C-33F6-47F0-98A8-939B1E882C95}"/>
          </ac:picMkLst>
        </pc:picChg>
        <pc:picChg chg="mod topLvl">
          <ac:chgData name="Emilie CABROL" userId="f7bdfae0-4bdc-4014-acef-2bd557435658" providerId="ADAL" clId="{D7946717-AC09-47C7-8E0C-596185B6C552}" dt="2020-11-26T13:37:54.049" v="1767" actId="164"/>
          <ac:picMkLst>
            <pc:docMk/>
            <pc:sldMk cId="855696796" sldId="290"/>
            <ac:picMk id="45" creationId="{00000000-0000-0000-0000-000000000000}"/>
          </ac:picMkLst>
        </pc:picChg>
        <pc:cxnChg chg="mod">
          <ac:chgData name="Emilie CABROL" userId="f7bdfae0-4bdc-4014-acef-2bd557435658" providerId="ADAL" clId="{D7946717-AC09-47C7-8E0C-596185B6C552}" dt="2020-11-26T11:41:28.834" v="306" actId="1036"/>
          <ac:cxnSpMkLst>
            <pc:docMk/>
            <pc:sldMk cId="855696796" sldId="290"/>
            <ac:cxnSpMk id="26" creationId="{00000000-0000-0000-0000-000000000000}"/>
          </ac:cxnSpMkLst>
        </pc:cxnChg>
        <pc:cxnChg chg="mod">
          <ac:chgData name="Emilie CABROL" userId="f7bdfae0-4bdc-4014-acef-2bd557435658" providerId="ADAL" clId="{D7946717-AC09-47C7-8E0C-596185B6C552}" dt="2020-11-26T11:43:04.051" v="358" actId="1076"/>
          <ac:cxnSpMkLst>
            <pc:docMk/>
            <pc:sldMk cId="855696796" sldId="290"/>
            <ac:cxnSpMk id="27" creationId="{00000000-0000-0000-0000-000000000000}"/>
          </ac:cxnSpMkLst>
        </pc:cxnChg>
        <pc:cxnChg chg="mod">
          <ac:chgData name="Emilie CABROL" userId="f7bdfae0-4bdc-4014-acef-2bd557435658" providerId="ADAL" clId="{D7946717-AC09-47C7-8E0C-596185B6C552}" dt="2020-11-26T11:42:50.661" v="357" actId="1037"/>
          <ac:cxnSpMkLst>
            <pc:docMk/>
            <pc:sldMk cId="855696796" sldId="290"/>
            <ac:cxnSpMk id="28" creationId="{00000000-0000-0000-0000-000000000000}"/>
          </ac:cxnSpMkLst>
        </pc:cxnChg>
        <pc:cxnChg chg="mod ord">
          <ac:chgData name="Emilie CABROL" userId="f7bdfae0-4bdc-4014-acef-2bd557435658" providerId="ADAL" clId="{D7946717-AC09-47C7-8E0C-596185B6C552}" dt="2020-11-26T14:02:56.231" v="1985" actId="166"/>
          <ac:cxnSpMkLst>
            <pc:docMk/>
            <pc:sldMk cId="855696796" sldId="290"/>
            <ac:cxnSpMk id="29" creationId="{00000000-0000-0000-0000-000000000000}"/>
          </ac:cxnSpMkLst>
        </pc:cxnChg>
        <pc:cxnChg chg="mod">
          <ac:chgData name="Emilie CABROL" userId="f7bdfae0-4bdc-4014-acef-2bd557435658" providerId="ADAL" clId="{D7946717-AC09-47C7-8E0C-596185B6C552}" dt="2020-11-26T11:41:28.834" v="306" actId="1036"/>
          <ac:cxnSpMkLst>
            <pc:docMk/>
            <pc:sldMk cId="855696796" sldId="290"/>
            <ac:cxnSpMk id="31" creationId="{00000000-0000-0000-0000-000000000000}"/>
          </ac:cxnSpMkLst>
        </pc:cxnChg>
        <pc:cxnChg chg="mod">
          <ac:chgData name="Emilie CABROL" userId="f7bdfae0-4bdc-4014-acef-2bd557435658" providerId="ADAL" clId="{D7946717-AC09-47C7-8E0C-596185B6C552}" dt="2020-11-26T16:13:37.001" v="2107" actId="1035"/>
          <ac:cxnSpMkLst>
            <pc:docMk/>
            <pc:sldMk cId="855696796" sldId="290"/>
            <ac:cxnSpMk id="32" creationId="{00000000-0000-0000-0000-000000000000}"/>
          </ac:cxnSpMkLst>
        </pc:cxnChg>
        <pc:cxnChg chg="mod">
          <ac:chgData name="Emilie CABROL" userId="f7bdfae0-4bdc-4014-acef-2bd557435658" providerId="ADAL" clId="{D7946717-AC09-47C7-8E0C-596185B6C552}" dt="2020-11-26T14:03:10.799" v="1998" actId="1037"/>
          <ac:cxnSpMkLst>
            <pc:docMk/>
            <pc:sldMk cId="855696796" sldId="290"/>
            <ac:cxnSpMk id="36" creationId="{6CFBBEFB-ED5D-4527-B7F4-E7346E940E34}"/>
          </ac:cxnSpMkLst>
        </pc:cxnChg>
        <pc:cxnChg chg="add mod">
          <ac:chgData name="Emilie CABROL" userId="f7bdfae0-4bdc-4014-acef-2bd557435658" providerId="ADAL" clId="{D7946717-AC09-47C7-8E0C-596185B6C552}" dt="2020-11-26T14:03:08.318" v="1994" actId="1037"/>
          <ac:cxnSpMkLst>
            <pc:docMk/>
            <pc:sldMk cId="855696796" sldId="290"/>
            <ac:cxnSpMk id="39" creationId="{80FF2CB0-08E4-4BDC-B6E7-E660E5B53292}"/>
          </ac:cxnSpMkLst>
        </pc:cxnChg>
        <pc:cxnChg chg="mod">
          <ac:chgData name="Emilie CABROL" userId="f7bdfae0-4bdc-4014-acef-2bd557435658" providerId="ADAL" clId="{D7946717-AC09-47C7-8E0C-596185B6C552}" dt="2020-11-26T14:03:04.185" v="1990" actId="1038"/>
          <ac:cxnSpMkLst>
            <pc:docMk/>
            <pc:sldMk cId="855696796" sldId="290"/>
            <ac:cxnSpMk id="40" creationId="{00000000-0000-0000-0000-000000000000}"/>
          </ac:cxnSpMkLst>
        </pc:cxnChg>
        <pc:cxnChg chg="mod">
          <ac:chgData name="Emilie CABROL" userId="f7bdfae0-4bdc-4014-acef-2bd557435658" providerId="ADAL" clId="{D7946717-AC09-47C7-8E0C-596185B6C552}" dt="2020-11-26T16:13:26.054" v="2104" actId="1035"/>
          <ac:cxnSpMkLst>
            <pc:docMk/>
            <pc:sldMk cId="855696796" sldId="290"/>
            <ac:cxnSpMk id="41" creationId="{00000000-0000-0000-0000-000000000000}"/>
          </ac:cxnSpMkLst>
        </pc:cxnChg>
      </pc:sldChg>
      <pc:sldChg chg="addSp delSp modSp mod">
        <pc:chgData name="Emilie CABROL" userId="f7bdfae0-4bdc-4014-acef-2bd557435658" providerId="ADAL" clId="{D7946717-AC09-47C7-8E0C-596185B6C552}" dt="2020-11-26T16:14:00.405" v="2112" actId="20577"/>
        <pc:sldMkLst>
          <pc:docMk/>
          <pc:sldMk cId="976985506" sldId="291"/>
        </pc:sldMkLst>
        <pc:spChg chg="mod">
          <ac:chgData name="Emilie CABROL" userId="f7bdfae0-4bdc-4014-acef-2bd557435658" providerId="ADAL" clId="{D7946717-AC09-47C7-8E0C-596185B6C552}" dt="2020-11-26T11:52:43.432" v="567" actId="465"/>
          <ac:spMkLst>
            <pc:docMk/>
            <pc:sldMk cId="976985506" sldId="291"/>
            <ac:spMk id="1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7"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8" creationId="{00000000-0000-0000-0000-000000000000}"/>
          </ac:spMkLst>
        </pc:spChg>
        <pc:spChg chg="mod">
          <ac:chgData name="Emilie CABROL" userId="f7bdfae0-4bdc-4014-acef-2bd557435658" providerId="ADAL" clId="{D7946717-AC09-47C7-8E0C-596185B6C552}" dt="2020-11-26T11:53:53.310" v="578" actId="20577"/>
          <ac:spMkLst>
            <pc:docMk/>
            <pc:sldMk cId="976985506" sldId="291"/>
            <ac:spMk id="30" creationId="{00000000-0000-0000-0000-000000000000}"/>
          </ac:spMkLst>
        </pc:spChg>
        <pc:spChg chg="mod">
          <ac:chgData name="Emilie CABROL" userId="f7bdfae0-4bdc-4014-acef-2bd557435658" providerId="ADAL" clId="{D7946717-AC09-47C7-8E0C-596185B6C552}" dt="2020-11-26T16:14:00.405" v="2112" actId="20577"/>
          <ac:spMkLst>
            <pc:docMk/>
            <pc:sldMk cId="976985506" sldId="291"/>
            <ac:spMk id="3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2"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4"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5"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37" creationId="{AB77C7CA-284D-459C-A5B2-EDF375245625}"/>
          </ac:spMkLst>
        </pc:spChg>
        <pc:spChg chg="mod">
          <ac:chgData name="Emilie CABROL" userId="f7bdfae0-4bdc-4014-acef-2bd557435658" providerId="ADAL" clId="{D7946717-AC09-47C7-8E0C-596185B6C552}" dt="2020-11-26T10:47:04.239" v="195"/>
          <ac:spMkLst>
            <pc:docMk/>
            <pc:sldMk cId="976985506" sldId="291"/>
            <ac:spMk id="38" creationId="{2EC8589D-F8F6-4730-9D7C-48AE35D36849}"/>
          </ac:spMkLst>
        </pc:spChg>
        <pc:spChg chg="mod">
          <ac:chgData name="Emilie CABROL" userId="f7bdfae0-4bdc-4014-acef-2bd557435658" providerId="ADAL" clId="{D7946717-AC09-47C7-8E0C-596185B6C552}" dt="2020-11-26T11:52:43.432" v="567" actId="465"/>
          <ac:spMkLst>
            <pc:docMk/>
            <pc:sldMk cId="976985506" sldId="291"/>
            <ac:spMk id="39" creationId="{00000000-0000-0000-0000-000000000000}"/>
          </ac:spMkLst>
        </pc:spChg>
        <pc:spChg chg="mod">
          <ac:chgData name="Emilie CABROL" userId="f7bdfae0-4bdc-4014-acef-2bd557435658" providerId="ADAL" clId="{D7946717-AC09-47C7-8E0C-596185B6C552}" dt="2020-11-26T11:52:20.578" v="564" actId="20577"/>
          <ac:spMkLst>
            <pc:docMk/>
            <pc:sldMk cId="976985506" sldId="291"/>
            <ac:spMk id="40"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41" creationId="{5138B569-492D-4F5B-A4B1-6BAB489F2471}"/>
          </ac:spMkLst>
        </pc:spChg>
        <pc:spChg chg="add mod">
          <ac:chgData name="Emilie CABROL" userId="f7bdfae0-4bdc-4014-acef-2bd557435658" providerId="ADAL" clId="{D7946717-AC09-47C7-8E0C-596185B6C552}" dt="2020-11-26T11:52:37.424" v="566" actId="571"/>
          <ac:spMkLst>
            <pc:docMk/>
            <pc:sldMk cId="976985506" sldId="291"/>
            <ac:spMk id="42" creationId="{84311670-B346-435C-B6F5-13CD4717E326}"/>
          </ac:spMkLst>
        </pc:spChg>
        <pc:spChg chg="add mod">
          <ac:chgData name="Emilie CABROL" userId="f7bdfae0-4bdc-4014-acef-2bd557435658" providerId="ADAL" clId="{D7946717-AC09-47C7-8E0C-596185B6C552}" dt="2020-11-26T11:52:37.424" v="566" actId="571"/>
          <ac:spMkLst>
            <pc:docMk/>
            <pc:sldMk cId="976985506" sldId="291"/>
            <ac:spMk id="43" creationId="{C925E057-F99C-4F96-9D5B-D44995672C60}"/>
          </ac:spMkLst>
        </pc:spChg>
        <pc:spChg chg="add mod">
          <ac:chgData name="Emilie CABROL" userId="f7bdfae0-4bdc-4014-acef-2bd557435658" providerId="ADAL" clId="{D7946717-AC09-47C7-8E0C-596185B6C552}" dt="2020-11-26T11:52:37.424" v="566" actId="571"/>
          <ac:spMkLst>
            <pc:docMk/>
            <pc:sldMk cId="976985506" sldId="291"/>
            <ac:spMk id="44" creationId="{0B1031D7-084B-4213-813C-4CF361998F3C}"/>
          </ac:spMkLst>
        </pc:spChg>
        <pc:spChg chg="add mod">
          <ac:chgData name="Emilie CABROL" userId="f7bdfae0-4bdc-4014-acef-2bd557435658" providerId="ADAL" clId="{D7946717-AC09-47C7-8E0C-596185B6C552}" dt="2020-11-26T11:52:37.424" v="566" actId="571"/>
          <ac:spMkLst>
            <pc:docMk/>
            <pc:sldMk cId="976985506" sldId="291"/>
            <ac:spMk id="46" creationId="{3D6A64C0-59E0-4F52-9951-18F2D908CD2D}"/>
          </ac:spMkLst>
        </pc:spChg>
        <pc:spChg chg="add mod">
          <ac:chgData name="Emilie CABROL" userId="f7bdfae0-4bdc-4014-acef-2bd557435658" providerId="ADAL" clId="{D7946717-AC09-47C7-8E0C-596185B6C552}" dt="2020-11-26T11:52:37.424" v="566" actId="571"/>
          <ac:spMkLst>
            <pc:docMk/>
            <pc:sldMk cId="976985506" sldId="291"/>
            <ac:spMk id="47" creationId="{2860C87E-65C4-4D65-B872-C98732B2DA32}"/>
          </ac:spMkLst>
        </pc:spChg>
        <pc:spChg chg="add mod">
          <ac:chgData name="Emilie CABROL" userId="f7bdfae0-4bdc-4014-acef-2bd557435658" providerId="ADAL" clId="{D7946717-AC09-47C7-8E0C-596185B6C552}" dt="2020-11-26T11:52:37.424" v="566" actId="571"/>
          <ac:spMkLst>
            <pc:docMk/>
            <pc:sldMk cId="976985506" sldId="291"/>
            <ac:spMk id="48" creationId="{D8B70947-244D-4A22-BCF4-211BBD4C6BA0}"/>
          </ac:spMkLst>
        </pc:spChg>
        <pc:spChg chg="add mod">
          <ac:chgData name="Emilie CABROL" userId="f7bdfae0-4bdc-4014-acef-2bd557435658" providerId="ADAL" clId="{D7946717-AC09-47C7-8E0C-596185B6C552}" dt="2020-11-26T11:52:37.424" v="566" actId="571"/>
          <ac:spMkLst>
            <pc:docMk/>
            <pc:sldMk cId="976985506" sldId="291"/>
            <ac:spMk id="49" creationId="{6D4F1ACB-BF9A-4F59-9950-4E0252601F25}"/>
          </ac:spMkLst>
        </pc:spChg>
        <pc:spChg chg="add mod">
          <ac:chgData name="Emilie CABROL" userId="f7bdfae0-4bdc-4014-acef-2bd557435658" providerId="ADAL" clId="{D7946717-AC09-47C7-8E0C-596185B6C552}" dt="2020-11-26T11:52:37.424" v="566" actId="571"/>
          <ac:spMkLst>
            <pc:docMk/>
            <pc:sldMk cId="976985506" sldId="291"/>
            <ac:spMk id="50" creationId="{172F40AF-E4CB-40AC-8C55-E390C166A244}"/>
          </ac:spMkLst>
        </pc:spChg>
        <pc:spChg chg="add mod">
          <ac:chgData name="Emilie CABROL" userId="f7bdfae0-4bdc-4014-acef-2bd557435658" providerId="ADAL" clId="{D7946717-AC09-47C7-8E0C-596185B6C552}" dt="2020-11-26T11:52:37.424" v="566" actId="571"/>
          <ac:spMkLst>
            <pc:docMk/>
            <pc:sldMk cId="976985506" sldId="291"/>
            <ac:spMk id="51" creationId="{90BE3D2D-3544-41C0-99FC-9DB71B95A125}"/>
          </ac:spMkLst>
        </pc:spChg>
        <pc:spChg chg="mod">
          <ac:chgData name="Emilie CABROL" userId="f7bdfae0-4bdc-4014-acef-2bd557435658" providerId="ADAL" clId="{D7946717-AC09-47C7-8E0C-596185B6C552}" dt="2020-11-26T13:38:40.936" v="1782"/>
          <ac:spMkLst>
            <pc:docMk/>
            <pc:sldMk cId="976985506" sldId="291"/>
            <ac:spMk id="55" creationId="{95101593-82D8-43CE-B39B-15D07EF3DF6A}"/>
          </ac:spMkLst>
        </pc:spChg>
        <pc:grpChg chg="del">
          <ac:chgData name="Emilie CABROL" userId="f7bdfae0-4bdc-4014-acef-2bd557435658" providerId="ADAL" clId="{D7946717-AC09-47C7-8E0C-596185B6C552}" dt="2020-11-26T13:38:04.262" v="1768" actId="478"/>
          <ac:grpSpMkLst>
            <pc:docMk/>
            <pc:sldMk cId="976985506" sldId="291"/>
            <ac:grpSpMk id="24" creationId="{0AD836BB-C568-4AFE-A0FA-3D5192F073D9}"/>
          </ac:grpSpMkLst>
        </pc:grpChg>
        <pc:grpChg chg="add mod">
          <ac:chgData name="Emilie CABROL" userId="f7bdfae0-4bdc-4014-acef-2bd557435658" providerId="ADAL" clId="{D7946717-AC09-47C7-8E0C-596185B6C552}" dt="2020-11-26T13:38:40.936" v="1782"/>
          <ac:grpSpMkLst>
            <pc:docMk/>
            <pc:sldMk cId="976985506" sldId="291"/>
            <ac:grpSpMk id="52" creationId="{D577D6EF-CF2C-4AB5-A799-6768F5057CB6}"/>
          </ac:grpSpMkLst>
        </pc:grpChg>
        <pc:picChg chg="del">
          <ac:chgData name="Emilie CABROL" userId="f7bdfae0-4bdc-4014-acef-2bd557435658" providerId="ADAL" clId="{D7946717-AC09-47C7-8E0C-596185B6C552}" dt="2020-11-26T13:38:05.541" v="1769" actId="478"/>
          <ac:picMkLst>
            <pc:docMk/>
            <pc:sldMk cId="976985506" sldId="291"/>
            <ac:picMk id="45" creationId="{81A19141-F7E2-491E-A535-B26A610F2A9C}"/>
          </ac:picMkLst>
        </pc:picChg>
        <pc:picChg chg="mod">
          <ac:chgData name="Emilie CABROL" userId="f7bdfae0-4bdc-4014-acef-2bd557435658" providerId="ADAL" clId="{D7946717-AC09-47C7-8E0C-596185B6C552}" dt="2020-11-26T13:38:40.936" v="1782"/>
          <ac:picMkLst>
            <pc:docMk/>
            <pc:sldMk cId="976985506" sldId="291"/>
            <ac:picMk id="53" creationId="{AF7B60AA-725B-4DED-BC35-C2D48203A6F5}"/>
          </ac:picMkLst>
        </pc:picChg>
        <pc:picChg chg="mod">
          <ac:chgData name="Emilie CABROL" userId="f7bdfae0-4bdc-4014-acef-2bd557435658" providerId="ADAL" clId="{D7946717-AC09-47C7-8E0C-596185B6C552}" dt="2020-11-26T13:38:40.936" v="1782"/>
          <ac:picMkLst>
            <pc:docMk/>
            <pc:sldMk cId="976985506" sldId="291"/>
            <ac:picMk id="54" creationId="{1AD23642-F2CB-479B-B66F-7A818BC4E998}"/>
          </ac:picMkLst>
        </pc:picChg>
        <pc:picChg chg="mod">
          <ac:chgData name="Emilie CABROL" userId="f7bdfae0-4bdc-4014-acef-2bd557435658" providerId="ADAL" clId="{D7946717-AC09-47C7-8E0C-596185B6C552}" dt="2020-11-26T13:38:40.936" v="1782"/>
          <ac:picMkLst>
            <pc:docMk/>
            <pc:sldMk cId="976985506" sldId="291"/>
            <ac:picMk id="56" creationId="{34140FAC-DC54-457F-9C63-D26DD999BFE1}"/>
          </ac:picMkLst>
        </pc:picChg>
      </pc:sldChg>
      <pc:sldChg chg="addSp delSp modSp mod">
        <pc:chgData name="Emilie CABROL" userId="f7bdfae0-4bdc-4014-acef-2bd557435658" providerId="ADAL" clId="{D7946717-AC09-47C7-8E0C-596185B6C552}" dt="2020-11-26T14:07:53.995" v="2068" actId="20577"/>
        <pc:sldMkLst>
          <pc:docMk/>
          <pc:sldMk cId="636261529" sldId="292"/>
        </pc:sldMkLst>
        <pc:spChg chg="mod">
          <ac:chgData name="Emilie CABROL" userId="f7bdfae0-4bdc-4014-acef-2bd557435658" providerId="ADAL" clId="{D7946717-AC09-47C7-8E0C-596185B6C552}" dt="2020-11-26T10:47:04.239" v="195"/>
          <ac:spMkLst>
            <pc:docMk/>
            <pc:sldMk cId="636261529" sldId="292"/>
            <ac:spMk id="13" creationId="{C8B475E0-6C46-447A-820A-85066BFD6699}"/>
          </ac:spMkLst>
        </pc:spChg>
        <pc:spChg chg="mod">
          <ac:chgData name="Emilie CABROL" userId="f7bdfae0-4bdc-4014-acef-2bd557435658" providerId="ADAL" clId="{D7946717-AC09-47C7-8E0C-596185B6C552}" dt="2020-11-26T13:38:43.709" v="1783"/>
          <ac:spMkLst>
            <pc:docMk/>
            <pc:sldMk cId="636261529" sldId="292"/>
            <ac:spMk id="18" creationId="{6C0F6DCA-9F3D-480D-BB94-E8F9066208D9}"/>
          </ac:spMkLst>
        </pc:spChg>
        <pc:spChg chg="mod">
          <ac:chgData name="Emilie CABROL" userId="f7bdfae0-4bdc-4014-acef-2bd557435658" providerId="ADAL" clId="{D7946717-AC09-47C7-8E0C-596185B6C552}" dt="2020-11-26T14:07:53.995" v="2068" actId="20577"/>
          <ac:spMkLst>
            <pc:docMk/>
            <pc:sldMk cId="636261529" sldId="292"/>
            <ac:spMk id="21" creationId="{00000000-0000-0000-0000-000000000000}"/>
          </ac:spMkLst>
        </pc:spChg>
        <pc:grpChg chg="add mod">
          <ac:chgData name="Emilie CABROL" userId="f7bdfae0-4bdc-4014-acef-2bd557435658" providerId="ADAL" clId="{D7946717-AC09-47C7-8E0C-596185B6C552}" dt="2020-11-26T13:38:43.709" v="1783"/>
          <ac:grpSpMkLst>
            <pc:docMk/>
            <pc:sldMk cId="636261529" sldId="292"/>
            <ac:grpSpMk id="11" creationId="{407712D3-C294-4209-B3D8-7E06B5A875AF}"/>
          </ac:grpSpMkLst>
        </pc:grpChg>
        <pc:grpChg chg="del">
          <ac:chgData name="Emilie CABROL" userId="f7bdfae0-4bdc-4014-acef-2bd557435658" providerId="ADAL" clId="{D7946717-AC09-47C7-8E0C-596185B6C552}" dt="2020-11-26T13:38:09.835" v="1771" actId="478"/>
          <ac:grpSpMkLst>
            <pc:docMk/>
            <pc:sldMk cId="636261529" sldId="292"/>
            <ac:grpSpMk id="14" creationId="{B7977BEC-01C9-43D0-B6DF-23BF806E50C2}"/>
          </ac:grpSpMkLst>
        </pc:grpChg>
        <pc:picChg chg="mod">
          <ac:chgData name="Emilie CABROL" userId="f7bdfae0-4bdc-4014-acef-2bd557435658" providerId="ADAL" clId="{D7946717-AC09-47C7-8E0C-596185B6C552}" dt="2020-11-26T13:39:16.952" v="1789" actId="14100"/>
          <ac:picMkLst>
            <pc:docMk/>
            <pc:sldMk cId="636261529" sldId="292"/>
            <ac:picMk id="10" creationId="{5A1F41F3-915D-43DF-B106-54ACB39196BA}"/>
          </ac:picMkLst>
        </pc:picChg>
        <pc:picChg chg="mod">
          <ac:chgData name="Emilie CABROL" userId="f7bdfae0-4bdc-4014-acef-2bd557435658" providerId="ADAL" clId="{D7946717-AC09-47C7-8E0C-596185B6C552}" dt="2020-11-26T13:38:43.709" v="1783"/>
          <ac:picMkLst>
            <pc:docMk/>
            <pc:sldMk cId="636261529" sldId="292"/>
            <ac:picMk id="12" creationId="{4CB9F64C-4DCA-431D-824D-049C71D43BAC}"/>
          </ac:picMkLst>
        </pc:picChg>
        <pc:picChg chg="mod">
          <ac:chgData name="Emilie CABROL" userId="f7bdfae0-4bdc-4014-acef-2bd557435658" providerId="ADAL" clId="{D7946717-AC09-47C7-8E0C-596185B6C552}" dt="2020-11-26T13:38:43.709" v="1783"/>
          <ac:picMkLst>
            <pc:docMk/>
            <pc:sldMk cId="636261529" sldId="292"/>
            <ac:picMk id="15" creationId="{380B8511-FBCF-4ED2-9BAB-B3D1916529A4}"/>
          </ac:picMkLst>
        </pc:picChg>
        <pc:picChg chg="del">
          <ac:chgData name="Emilie CABROL" userId="f7bdfae0-4bdc-4014-acef-2bd557435658" providerId="ADAL" clId="{D7946717-AC09-47C7-8E0C-596185B6C552}" dt="2020-11-26T13:38:08.703" v="1770" actId="478"/>
          <ac:picMkLst>
            <pc:docMk/>
            <pc:sldMk cId="636261529" sldId="292"/>
            <ac:picMk id="22" creationId="{52AED437-BCEC-4EDE-87BA-81BF818B3392}"/>
          </ac:picMkLst>
        </pc:picChg>
        <pc:picChg chg="mod">
          <ac:chgData name="Emilie CABROL" userId="f7bdfae0-4bdc-4014-acef-2bd557435658" providerId="ADAL" clId="{D7946717-AC09-47C7-8E0C-596185B6C552}" dt="2020-11-26T13:38:43.709" v="1783"/>
          <ac:picMkLst>
            <pc:docMk/>
            <pc:sldMk cId="636261529" sldId="292"/>
            <ac:picMk id="23" creationId="{85F1211F-4261-460A-91CC-151FE869765B}"/>
          </ac:picMkLst>
        </pc:picChg>
      </pc:sldChg>
      <pc:sldChg chg="addSp delSp modSp mod">
        <pc:chgData name="Emilie CABROL" userId="f7bdfae0-4bdc-4014-acef-2bd557435658" providerId="ADAL" clId="{D7946717-AC09-47C7-8E0C-596185B6C552}" dt="2020-11-26T16:16:55.247" v="2130" actId="20577"/>
        <pc:sldMkLst>
          <pc:docMk/>
          <pc:sldMk cId="156051235" sldId="294"/>
        </pc:sldMkLst>
        <pc:spChg chg="mod">
          <ac:chgData name="Emilie CABROL" userId="f7bdfae0-4bdc-4014-acef-2bd557435658" providerId="ADAL" clId="{D7946717-AC09-47C7-8E0C-596185B6C552}" dt="2020-11-26T13:28:26.761" v="1702" actId="1036"/>
          <ac:spMkLst>
            <pc:docMk/>
            <pc:sldMk cId="156051235" sldId="294"/>
            <ac:spMk id="2" creationId="{00000000-0000-0000-0000-000000000000}"/>
          </ac:spMkLst>
        </pc:spChg>
        <pc:spChg chg="mod">
          <ac:chgData name="Emilie CABROL" userId="f7bdfae0-4bdc-4014-acef-2bd557435658" providerId="ADAL" clId="{D7946717-AC09-47C7-8E0C-596185B6C552}" dt="2020-11-26T12:18:06.870" v="1221" actId="20577"/>
          <ac:spMkLst>
            <pc:docMk/>
            <pc:sldMk cId="156051235" sldId="294"/>
            <ac:spMk id="15" creationId="{04574FD7-E7A7-49BA-850D-4D0C77315EFA}"/>
          </ac:spMkLst>
        </pc:spChg>
        <pc:spChg chg="mod">
          <ac:chgData name="Emilie CABROL" userId="f7bdfae0-4bdc-4014-acef-2bd557435658" providerId="ADAL" clId="{D7946717-AC09-47C7-8E0C-596185B6C552}" dt="2020-11-26T13:39:31.094" v="1792"/>
          <ac:spMkLst>
            <pc:docMk/>
            <pc:sldMk cId="156051235" sldId="294"/>
            <ac:spMk id="16" creationId="{949A6B49-76DA-4FF0-A895-B0FEC5B794FB}"/>
          </ac:spMkLst>
        </pc:spChg>
        <pc:grpChg chg="add mod">
          <ac:chgData name="Emilie CABROL" userId="f7bdfae0-4bdc-4014-acef-2bd557435658" providerId="ADAL" clId="{D7946717-AC09-47C7-8E0C-596185B6C552}" dt="2020-11-26T13:39:31.094" v="1792"/>
          <ac:grpSpMkLst>
            <pc:docMk/>
            <pc:sldMk cId="156051235" sldId="294"/>
            <ac:grpSpMk id="11" creationId="{FC40FD8B-AD38-4F39-AA4B-110238825DD4}"/>
          </ac:grpSpMkLst>
        </pc:grpChg>
        <pc:grpChg chg="del">
          <ac:chgData name="Emilie CABROL" userId="f7bdfae0-4bdc-4014-acef-2bd557435658" providerId="ADAL" clId="{D7946717-AC09-47C7-8E0C-596185B6C552}" dt="2020-11-26T13:38:26.159" v="1777" actId="478"/>
          <ac:grpSpMkLst>
            <pc:docMk/>
            <pc:sldMk cId="156051235" sldId="294"/>
            <ac:grpSpMk id="14" creationId="{56215BE0-0D25-4EB7-9E9E-FF4BE5253768}"/>
          </ac:grpSpMkLst>
        </pc:grpChg>
        <pc:graphicFrameChg chg="mod modGraphic">
          <ac:chgData name="Emilie CABROL" userId="f7bdfae0-4bdc-4014-acef-2bd557435658" providerId="ADAL" clId="{D7946717-AC09-47C7-8E0C-596185B6C552}" dt="2020-11-26T16:16:55.247" v="2130" actId="20577"/>
          <ac:graphicFrameMkLst>
            <pc:docMk/>
            <pc:sldMk cId="156051235" sldId="294"/>
            <ac:graphicFrameMk id="4" creationId="{00000000-0000-0000-0000-000000000000}"/>
          </ac:graphicFrameMkLst>
        </pc:graphicFrameChg>
        <pc:picChg chg="mod">
          <ac:chgData name="Emilie CABROL" userId="f7bdfae0-4bdc-4014-acef-2bd557435658" providerId="ADAL" clId="{D7946717-AC09-47C7-8E0C-596185B6C552}" dt="2020-11-26T13:39:31.094" v="1792"/>
          <ac:picMkLst>
            <pc:docMk/>
            <pc:sldMk cId="156051235" sldId="294"/>
            <ac:picMk id="12" creationId="{41A476C5-B22D-4A13-8946-E016E5ED962C}"/>
          </ac:picMkLst>
        </pc:picChg>
        <pc:picChg chg="mod">
          <ac:chgData name="Emilie CABROL" userId="f7bdfae0-4bdc-4014-acef-2bd557435658" providerId="ADAL" clId="{D7946717-AC09-47C7-8E0C-596185B6C552}" dt="2020-11-26T13:39:31.094" v="1792"/>
          <ac:picMkLst>
            <pc:docMk/>
            <pc:sldMk cId="156051235" sldId="294"/>
            <ac:picMk id="13" creationId="{A251B49A-4DFE-48B7-B015-39951D687699}"/>
          </ac:picMkLst>
        </pc:picChg>
        <pc:picChg chg="mod">
          <ac:chgData name="Emilie CABROL" userId="f7bdfae0-4bdc-4014-acef-2bd557435658" providerId="ADAL" clId="{D7946717-AC09-47C7-8E0C-596185B6C552}" dt="2020-11-26T13:39:31.094" v="1792"/>
          <ac:picMkLst>
            <pc:docMk/>
            <pc:sldMk cId="156051235" sldId="294"/>
            <ac:picMk id="20" creationId="{EE063649-77D4-4B1B-BBFD-6421A122C9D5}"/>
          </ac:picMkLst>
        </pc:picChg>
        <pc:picChg chg="del mod">
          <ac:chgData name="Emilie CABROL" userId="f7bdfae0-4bdc-4014-acef-2bd557435658" providerId="ADAL" clId="{D7946717-AC09-47C7-8E0C-596185B6C552}" dt="2020-11-26T13:38:27.894" v="1779" actId="478"/>
          <ac:picMkLst>
            <pc:docMk/>
            <pc:sldMk cId="156051235" sldId="294"/>
            <ac:picMk id="22" creationId="{3A904395-149D-4184-8128-C85E57EF4F72}"/>
          </ac:picMkLst>
        </pc:picChg>
      </pc:sldChg>
      <pc:sldChg chg="addSp delSp modSp mod">
        <pc:chgData name="Emilie CABROL" userId="f7bdfae0-4bdc-4014-acef-2bd557435658" providerId="ADAL" clId="{D7946717-AC09-47C7-8E0C-596185B6C552}" dt="2020-11-26T16:17:11.115" v="2132" actId="20577"/>
        <pc:sldMkLst>
          <pc:docMk/>
          <pc:sldMk cId="557719269" sldId="295"/>
        </pc:sldMkLst>
        <pc:spChg chg="mod">
          <ac:chgData name="Emilie CABROL" userId="f7bdfae0-4bdc-4014-acef-2bd557435658" providerId="ADAL" clId="{D7946717-AC09-47C7-8E0C-596185B6C552}" dt="2020-11-26T16:17:11.115" v="2132" actId="20577"/>
          <ac:spMkLst>
            <pc:docMk/>
            <pc:sldMk cId="557719269" sldId="295"/>
            <ac:spMk id="10" creationId="{53EBCB7B-BD40-4EB9-8171-5040D794FD84}"/>
          </ac:spMkLst>
        </pc:spChg>
        <pc:spChg chg="mod">
          <ac:chgData name="Emilie CABROL" userId="f7bdfae0-4bdc-4014-acef-2bd557435658" providerId="ADAL" clId="{D7946717-AC09-47C7-8E0C-596185B6C552}" dt="2020-11-26T13:39:33.069" v="1793"/>
          <ac:spMkLst>
            <pc:docMk/>
            <pc:sldMk cId="557719269" sldId="295"/>
            <ac:spMk id="19" creationId="{3D1807EC-5FBB-4800-ABFD-523AF3EACFF0}"/>
          </ac:spMkLst>
        </pc:spChg>
        <pc:grpChg chg="add mod">
          <ac:chgData name="Emilie CABROL" userId="f7bdfae0-4bdc-4014-acef-2bd557435658" providerId="ADAL" clId="{D7946717-AC09-47C7-8E0C-596185B6C552}" dt="2020-11-26T13:39:33.069" v="1793"/>
          <ac:grpSpMkLst>
            <pc:docMk/>
            <pc:sldMk cId="557719269" sldId="295"/>
            <ac:grpSpMk id="11" creationId="{6C7079A0-052F-47D0-96EB-50CFA35D4DB7}"/>
          </ac:grpSpMkLst>
        </pc:grpChg>
        <pc:grpChg chg="del">
          <ac:chgData name="Emilie CABROL" userId="f7bdfae0-4bdc-4014-acef-2bd557435658" providerId="ADAL" clId="{D7946717-AC09-47C7-8E0C-596185B6C552}" dt="2020-11-26T13:38:30.526" v="1780" actId="478"/>
          <ac:grpSpMkLst>
            <pc:docMk/>
            <pc:sldMk cId="557719269" sldId="295"/>
            <ac:grpSpMk id="16" creationId="{4040F041-9172-44C2-B5C1-340E3B7C31A2}"/>
          </ac:grpSpMkLst>
        </pc:grpChg>
        <pc:picChg chg="mod">
          <ac:chgData name="Emilie CABROL" userId="f7bdfae0-4bdc-4014-acef-2bd557435658" providerId="ADAL" clId="{D7946717-AC09-47C7-8E0C-596185B6C552}" dt="2020-11-26T13:39:33.069" v="1793"/>
          <ac:picMkLst>
            <pc:docMk/>
            <pc:sldMk cId="557719269" sldId="295"/>
            <ac:picMk id="14" creationId="{70AFEA86-8203-43CB-915D-81919F8B48C1}"/>
          </ac:picMkLst>
        </pc:picChg>
        <pc:picChg chg="mod">
          <ac:chgData name="Emilie CABROL" userId="f7bdfae0-4bdc-4014-acef-2bd557435658" providerId="ADAL" clId="{D7946717-AC09-47C7-8E0C-596185B6C552}" dt="2020-11-26T13:39:33.069" v="1793"/>
          <ac:picMkLst>
            <pc:docMk/>
            <pc:sldMk cId="557719269" sldId="295"/>
            <ac:picMk id="15" creationId="{051F3FC4-F66B-4426-B33D-098A6C3CB737}"/>
          </ac:picMkLst>
        </pc:picChg>
        <pc:picChg chg="mod">
          <ac:chgData name="Emilie CABROL" userId="f7bdfae0-4bdc-4014-acef-2bd557435658" providerId="ADAL" clId="{D7946717-AC09-47C7-8E0C-596185B6C552}" dt="2020-11-26T13:39:33.069" v="1793"/>
          <ac:picMkLst>
            <pc:docMk/>
            <pc:sldMk cId="557719269" sldId="295"/>
            <ac:picMk id="21" creationId="{560DEFE6-A619-4061-B294-5C1843543F19}"/>
          </ac:picMkLst>
        </pc:picChg>
        <pc:picChg chg="del">
          <ac:chgData name="Emilie CABROL" userId="f7bdfae0-4bdc-4014-acef-2bd557435658" providerId="ADAL" clId="{D7946717-AC09-47C7-8E0C-596185B6C552}" dt="2020-11-26T13:38:32.413" v="1781" actId="478"/>
          <ac:picMkLst>
            <pc:docMk/>
            <pc:sldMk cId="557719269" sldId="295"/>
            <ac:picMk id="22" creationId="{3F0E0684-28BF-45CE-BFED-E93C16823350}"/>
          </ac:picMkLst>
        </pc:picChg>
      </pc:sldChg>
      <pc:sldChg chg="addSp delSp modSp mod">
        <pc:chgData name="Emilie CABROL" userId="f7bdfae0-4bdc-4014-acef-2bd557435658" providerId="ADAL" clId="{D7946717-AC09-47C7-8E0C-596185B6C552}" dt="2020-11-26T16:15:19.752" v="2124" actId="313"/>
        <pc:sldMkLst>
          <pc:docMk/>
          <pc:sldMk cId="2270984190" sldId="296"/>
        </pc:sldMkLst>
        <pc:spChg chg="add del mod">
          <ac:chgData name="Emilie CABROL" userId="f7bdfae0-4bdc-4014-acef-2bd557435658" providerId="ADAL" clId="{D7946717-AC09-47C7-8E0C-596185B6C552}" dt="2020-11-26T12:28:07.523" v="1433" actId="478"/>
          <ac:spMkLst>
            <pc:docMk/>
            <pc:sldMk cId="2270984190" sldId="296"/>
            <ac:spMk id="18" creationId="{B44DB800-AFAE-40A9-9EBC-876EC23A469D}"/>
          </ac:spMkLst>
        </pc:spChg>
        <pc:spChg chg="add mod">
          <ac:chgData name="Emilie CABROL" userId="f7bdfae0-4bdc-4014-acef-2bd557435658" providerId="ADAL" clId="{D7946717-AC09-47C7-8E0C-596185B6C552}" dt="2020-11-26T13:02:50.339" v="1568" actId="1076"/>
          <ac:spMkLst>
            <pc:docMk/>
            <pc:sldMk cId="2270984190" sldId="296"/>
            <ac:spMk id="21" creationId="{88335673-33D8-4BC4-8D8B-D80F41DADCBF}"/>
          </ac:spMkLst>
        </pc:spChg>
        <pc:spChg chg="del">
          <ac:chgData name="Emilie CABROL" userId="f7bdfae0-4bdc-4014-acef-2bd557435658" providerId="ADAL" clId="{D7946717-AC09-47C7-8E0C-596185B6C552}" dt="2020-11-26T12:10:43.779" v="1104" actId="478"/>
          <ac:spMkLst>
            <pc:docMk/>
            <pc:sldMk cId="2270984190" sldId="296"/>
            <ac:spMk id="23" creationId="{07AF0105-4C1A-4F77-B4B7-5B3F6F497DE0}"/>
          </ac:spMkLst>
        </pc:spChg>
        <pc:spChg chg="mod">
          <ac:chgData name="Emilie CABROL" userId="f7bdfae0-4bdc-4014-acef-2bd557435658" providerId="ADAL" clId="{D7946717-AC09-47C7-8E0C-596185B6C552}" dt="2020-11-26T12:23:05.950" v="1313" actId="113"/>
          <ac:spMkLst>
            <pc:docMk/>
            <pc:sldMk cId="2270984190" sldId="296"/>
            <ac:spMk id="24" creationId="{004BC2AE-F69E-49E7-8E93-734070236A68}"/>
          </ac:spMkLst>
        </pc:spChg>
        <pc:spChg chg="del">
          <ac:chgData name="Emilie CABROL" userId="f7bdfae0-4bdc-4014-acef-2bd557435658" providerId="ADAL" clId="{D7946717-AC09-47C7-8E0C-596185B6C552}" dt="2020-11-26T12:10:42.630" v="1103" actId="478"/>
          <ac:spMkLst>
            <pc:docMk/>
            <pc:sldMk cId="2270984190" sldId="296"/>
            <ac:spMk id="25" creationId="{6DB84543-FE06-42E8-8E95-23FB1FDE13C1}"/>
          </ac:spMkLst>
        </pc:spChg>
        <pc:spChg chg="add mod">
          <ac:chgData name="Emilie CABROL" userId="f7bdfae0-4bdc-4014-acef-2bd557435658" providerId="ADAL" clId="{D7946717-AC09-47C7-8E0C-596185B6C552}" dt="2020-11-26T12:30:21.499" v="1478" actId="1035"/>
          <ac:spMkLst>
            <pc:docMk/>
            <pc:sldMk cId="2270984190" sldId="296"/>
            <ac:spMk id="26" creationId="{FB393B71-1AD0-4E75-A39D-E589BFF987DA}"/>
          </ac:spMkLst>
        </pc:spChg>
        <pc:spChg chg="add mod">
          <ac:chgData name="Emilie CABROL" userId="f7bdfae0-4bdc-4014-acef-2bd557435658" providerId="ADAL" clId="{D7946717-AC09-47C7-8E0C-596185B6C552}" dt="2020-11-26T12:30:21.499" v="1478" actId="1035"/>
          <ac:spMkLst>
            <pc:docMk/>
            <pc:sldMk cId="2270984190" sldId="296"/>
            <ac:spMk id="27" creationId="{DC4CBC3F-2E77-42BC-90E3-F25346FFCD92}"/>
          </ac:spMkLst>
        </pc:spChg>
        <pc:spChg chg="add mod">
          <ac:chgData name="Emilie CABROL" userId="f7bdfae0-4bdc-4014-acef-2bd557435658" providerId="ADAL" clId="{D7946717-AC09-47C7-8E0C-596185B6C552}" dt="2020-11-26T12:30:27.957" v="1515" actId="1035"/>
          <ac:spMkLst>
            <pc:docMk/>
            <pc:sldMk cId="2270984190" sldId="296"/>
            <ac:spMk id="28" creationId="{484B01AD-DC52-4D1F-BBDB-FB85A041E2E8}"/>
          </ac:spMkLst>
        </pc:spChg>
        <pc:spChg chg="add mod">
          <ac:chgData name="Emilie CABROL" userId="f7bdfae0-4bdc-4014-acef-2bd557435658" providerId="ADAL" clId="{D7946717-AC09-47C7-8E0C-596185B6C552}" dt="2020-11-26T12:30:27.957" v="1515" actId="1035"/>
          <ac:spMkLst>
            <pc:docMk/>
            <pc:sldMk cId="2270984190" sldId="296"/>
            <ac:spMk id="29" creationId="{2FA62B36-60B1-4129-9EC1-D242DD8A226E}"/>
          </ac:spMkLst>
        </pc:spChg>
        <pc:spChg chg="mod">
          <ac:chgData name="Emilie CABROL" userId="f7bdfae0-4bdc-4014-acef-2bd557435658" providerId="ADAL" clId="{D7946717-AC09-47C7-8E0C-596185B6C552}" dt="2020-11-26T12:30:03.358" v="1450" actId="20577"/>
          <ac:spMkLst>
            <pc:docMk/>
            <pc:sldMk cId="2270984190" sldId="296"/>
            <ac:spMk id="33" creationId="{B30BADE4-C87A-43C3-85C5-887ED78E62D7}"/>
          </ac:spMkLst>
        </pc:spChg>
        <pc:spChg chg="add mod">
          <ac:chgData name="Emilie CABROL" userId="f7bdfae0-4bdc-4014-acef-2bd557435658" providerId="ADAL" clId="{D7946717-AC09-47C7-8E0C-596185B6C552}" dt="2020-11-26T12:26:56.457" v="1400" actId="571"/>
          <ac:spMkLst>
            <pc:docMk/>
            <pc:sldMk cId="2270984190" sldId="296"/>
            <ac:spMk id="34" creationId="{2DC1BE51-0C33-47FB-B28F-25287CA241FE}"/>
          </ac:spMkLst>
        </pc:spChg>
        <pc:spChg chg="mod">
          <ac:chgData name="Emilie CABROL" userId="f7bdfae0-4bdc-4014-acef-2bd557435658" providerId="ADAL" clId="{D7946717-AC09-47C7-8E0C-596185B6C552}" dt="2020-11-26T16:15:19.752" v="2124" actId="313"/>
          <ac:spMkLst>
            <pc:docMk/>
            <pc:sldMk cId="2270984190" sldId="296"/>
            <ac:spMk id="35" creationId="{511F7F0E-9A5B-4ED6-B9D3-78E887EC4161}"/>
          </ac:spMkLst>
        </pc:spChg>
        <pc:spChg chg="add mod">
          <ac:chgData name="Emilie CABROL" userId="f7bdfae0-4bdc-4014-acef-2bd557435658" providerId="ADAL" clId="{D7946717-AC09-47C7-8E0C-596185B6C552}" dt="2020-11-26T12:26:56.457" v="1400" actId="571"/>
          <ac:spMkLst>
            <pc:docMk/>
            <pc:sldMk cId="2270984190" sldId="296"/>
            <ac:spMk id="39" creationId="{47D4C014-7311-4CF3-A4C9-2E6FB26B9415}"/>
          </ac:spMkLst>
        </pc:spChg>
        <pc:spChg chg="add mod">
          <ac:chgData name="Emilie CABROL" userId="f7bdfae0-4bdc-4014-acef-2bd557435658" providerId="ADAL" clId="{D7946717-AC09-47C7-8E0C-596185B6C552}" dt="2020-11-26T13:02:38.161" v="1567" actId="20577"/>
          <ac:spMkLst>
            <pc:docMk/>
            <pc:sldMk cId="2270984190" sldId="296"/>
            <ac:spMk id="40" creationId="{B427A24A-30E1-4D49-85D1-2CA11658FE1D}"/>
          </ac:spMkLst>
        </pc:spChg>
        <pc:spChg chg="mod">
          <ac:chgData name="Emilie CABROL" userId="f7bdfae0-4bdc-4014-acef-2bd557435658" providerId="ADAL" clId="{D7946717-AC09-47C7-8E0C-596185B6C552}" dt="2020-11-26T12:30:33.524" v="1516" actId="1076"/>
          <ac:spMkLst>
            <pc:docMk/>
            <pc:sldMk cId="2270984190" sldId="296"/>
            <ac:spMk id="45" creationId="{562D8DA7-14C8-45E9-8D6A-50FCAB357DFD}"/>
          </ac:spMkLst>
        </pc:spChg>
        <pc:spChg chg="mod">
          <ac:chgData name="Emilie CABROL" userId="f7bdfae0-4bdc-4014-acef-2bd557435658" providerId="ADAL" clId="{D7946717-AC09-47C7-8E0C-596185B6C552}" dt="2020-11-26T13:39:29.281" v="1791"/>
          <ac:spMkLst>
            <pc:docMk/>
            <pc:sldMk cId="2270984190" sldId="296"/>
            <ac:spMk id="46" creationId="{8FAF7FDA-7E25-4454-BCFC-27F27FDD261E}"/>
          </ac:spMkLst>
        </pc:spChg>
        <pc:grpChg chg="del">
          <ac:chgData name="Emilie CABROL" userId="f7bdfae0-4bdc-4014-acef-2bd557435658" providerId="ADAL" clId="{D7946717-AC09-47C7-8E0C-596185B6C552}" dt="2020-11-26T13:38:21.098" v="1775" actId="478"/>
          <ac:grpSpMkLst>
            <pc:docMk/>
            <pc:sldMk cId="2270984190" sldId="296"/>
            <ac:grpSpMk id="31" creationId="{718B86F0-EBDD-4993-A98C-CF74068C1A75}"/>
          </ac:grpSpMkLst>
        </pc:grpChg>
        <pc:grpChg chg="add mod">
          <ac:chgData name="Emilie CABROL" userId="f7bdfae0-4bdc-4014-acef-2bd557435658" providerId="ADAL" clId="{D7946717-AC09-47C7-8E0C-596185B6C552}" dt="2020-11-26T13:39:29.281" v="1791"/>
          <ac:grpSpMkLst>
            <pc:docMk/>
            <pc:sldMk cId="2270984190" sldId="296"/>
            <ac:grpSpMk id="42" creationId="{7577E874-C668-4F16-A4DA-6FE0B35FBAA2}"/>
          </ac:grpSpMkLst>
        </pc:grpChg>
        <pc:graphicFrameChg chg="mod modGraphic">
          <ac:chgData name="Emilie CABROL" userId="f7bdfae0-4bdc-4014-acef-2bd557435658" providerId="ADAL" clId="{D7946717-AC09-47C7-8E0C-596185B6C552}" dt="2020-11-26T14:13:10.037" v="2084" actId="207"/>
          <ac:graphicFrameMkLst>
            <pc:docMk/>
            <pc:sldMk cId="2270984190" sldId="296"/>
            <ac:graphicFrameMk id="20" creationId="{35F0545C-1860-4611-890A-5B19C970291E}"/>
          </ac:graphicFrameMkLst>
        </pc:graphicFrameChg>
        <pc:graphicFrameChg chg="del">
          <ac:chgData name="Emilie CABROL" userId="f7bdfae0-4bdc-4014-acef-2bd557435658" providerId="ADAL" clId="{D7946717-AC09-47C7-8E0C-596185B6C552}" dt="2020-11-26T12:07:42.208" v="977" actId="478"/>
          <ac:graphicFrameMkLst>
            <pc:docMk/>
            <pc:sldMk cId="2270984190" sldId="296"/>
            <ac:graphicFrameMk id="30" creationId="{EB6D179D-C8BE-40F4-A553-211FFED4C633}"/>
          </ac:graphicFrameMkLst>
        </pc:graphicFrameChg>
        <pc:graphicFrameChg chg="add mod">
          <ac:chgData name="Emilie CABROL" userId="f7bdfae0-4bdc-4014-acef-2bd557435658" providerId="ADAL" clId="{D7946717-AC09-47C7-8E0C-596185B6C552}" dt="2020-11-26T14:12:47.007" v="2082" actId="208"/>
          <ac:graphicFrameMkLst>
            <pc:docMk/>
            <pc:sldMk cId="2270984190" sldId="296"/>
            <ac:graphicFrameMk id="41" creationId="{4BA8E6D6-06B8-43C5-99E3-F6812D60D6EA}"/>
          </ac:graphicFrameMkLst>
        </pc:graphicFrameChg>
        <pc:picChg chg="del mod">
          <ac:chgData name="Emilie CABROL" userId="f7bdfae0-4bdc-4014-acef-2bd557435658" providerId="ADAL" clId="{D7946717-AC09-47C7-8E0C-596185B6C552}" dt="2020-11-26T12:26:32.714" v="1388" actId="478"/>
          <ac:picMkLst>
            <pc:docMk/>
            <pc:sldMk cId="2270984190" sldId="296"/>
            <ac:picMk id="19" creationId="{E1B336EB-B74C-4143-B88B-B204DC251274}"/>
          </ac:picMkLst>
        </pc:picChg>
        <pc:picChg chg="del">
          <ac:chgData name="Emilie CABROL" userId="f7bdfae0-4bdc-4014-acef-2bd557435658" providerId="ADAL" clId="{D7946717-AC09-47C7-8E0C-596185B6C552}" dt="2020-11-26T13:38:22.865" v="1776" actId="478"/>
          <ac:picMkLst>
            <pc:docMk/>
            <pc:sldMk cId="2270984190" sldId="296"/>
            <ac:picMk id="32" creationId="{D323A56B-042F-4559-B6E8-4A2C8A00C80F}"/>
          </ac:picMkLst>
        </pc:picChg>
        <pc:picChg chg="mod">
          <ac:chgData name="Emilie CABROL" userId="f7bdfae0-4bdc-4014-acef-2bd557435658" providerId="ADAL" clId="{D7946717-AC09-47C7-8E0C-596185B6C552}" dt="2020-11-26T13:39:29.281" v="1791"/>
          <ac:picMkLst>
            <pc:docMk/>
            <pc:sldMk cId="2270984190" sldId="296"/>
            <ac:picMk id="43" creationId="{064D273F-A314-4B35-B501-2101EF22191D}"/>
          </ac:picMkLst>
        </pc:picChg>
        <pc:picChg chg="mod">
          <ac:chgData name="Emilie CABROL" userId="f7bdfae0-4bdc-4014-acef-2bd557435658" providerId="ADAL" clId="{D7946717-AC09-47C7-8E0C-596185B6C552}" dt="2020-11-26T13:39:29.281" v="1791"/>
          <ac:picMkLst>
            <pc:docMk/>
            <pc:sldMk cId="2270984190" sldId="296"/>
            <ac:picMk id="44" creationId="{237027D7-C66E-4307-9D5F-18611630B616}"/>
          </ac:picMkLst>
        </pc:picChg>
        <pc:picChg chg="mod">
          <ac:chgData name="Emilie CABROL" userId="f7bdfae0-4bdc-4014-acef-2bd557435658" providerId="ADAL" clId="{D7946717-AC09-47C7-8E0C-596185B6C552}" dt="2020-11-26T13:39:29.281" v="1791"/>
          <ac:picMkLst>
            <pc:docMk/>
            <pc:sldMk cId="2270984190" sldId="296"/>
            <ac:picMk id="47" creationId="{D34A5746-D24F-4EB4-9D6C-685ED735907E}"/>
          </ac:picMkLst>
        </pc:picChg>
      </pc:sldChg>
    </pc:docChg>
  </pc:docChgLst>
  <pc:docChgLst>
    <pc:chgData name="Emilie CABROL" userId="f7bdfae0-4bdc-4014-acef-2bd557435658" providerId="ADAL" clId="{7A2DA709-3E82-4FC0-9E73-A4473859949B}"/>
    <pc:docChg chg="custSel modSld">
      <pc:chgData name="Emilie CABROL" userId="f7bdfae0-4bdc-4014-acef-2bd557435658" providerId="ADAL" clId="{7A2DA709-3E82-4FC0-9E73-A4473859949B}" dt="2021-05-07T08:50:38.749" v="118" actId="207"/>
      <pc:docMkLst>
        <pc:docMk/>
      </pc:docMkLst>
      <pc:sldChg chg="modSp mod">
        <pc:chgData name="Emilie CABROL" userId="f7bdfae0-4bdc-4014-acef-2bd557435658" providerId="ADAL" clId="{7A2DA709-3E82-4FC0-9E73-A4473859949B}" dt="2021-05-07T08:50:38.749" v="118" actId="207"/>
        <pc:sldMkLst>
          <pc:docMk/>
          <pc:sldMk cId="2270984190" sldId="296"/>
        </pc:sldMkLst>
        <pc:spChg chg="mod">
          <ac:chgData name="Emilie CABROL" userId="f7bdfae0-4bdc-4014-acef-2bd557435658" providerId="ADAL" clId="{7A2DA709-3E82-4FC0-9E73-A4473859949B}" dt="2021-05-07T08:48:01.546" v="27" actId="1036"/>
          <ac:spMkLst>
            <pc:docMk/>
            <pc:sldMk cId="2270984190" sldId="296"/>
            <ac:spMk id="25" creationId="{ECFD0EFA-D581-4DE7-8367-B9D6BBDCBF74}"/>
          </ac:spMkLst>
        </pc:spChg>
        <pc:spChg chg="mod">
          <ac:chgData name="Emilie CABROL" userId="f7bdfae0-4bdc-4014-acef-2bd557435658" providerId="ADAL" clId="{7A2DA709-3E82-4FC0-9E73-A4473859949B}" dt="2021-05-07T08:47:55.456" v="15" actId="1036"/>
          <ac:spMkLst>
            <pc:docMk/>
            <pc:sldMk cId="2270984190" sldId="296"/>
            <ac:spMk id="30" creationId="{8F8D346E-C5EB-48E0-A8FD-389839B9B940}"/>
          </ac:spMkLst>
        </pc:spChg>
        <pc:spChg chg="mod">
          <ac:chgData name="Emilie CABROL" userId="f7bdfae0-4bdc-4014-acef-2bd557435658" providerId="ADAL" clId="{7A2DA709-3E82-4FC0-9E73-A4473859949B}" dt="2021-05-07T08:50:38.749" v="118" actId="207"/>
          <ac:spMkLst>
            <pc:docMk/>
            <pc:sldMk cId="2270984190" sldId="296"/>
            <ac:spMk id="33" creationId="{B30BADE4-C87A-43C3-85C5-887ED78E62D7}"/>
          </ac:spMkLst>
        </pc:spChg>
        <pc:spChg chg="mod">
          <ac:chgData name="Emilie CABROL" userId="f7bdfae0-4bdc-4014-acef-2bd557435658" providerId="ADAL" clId="{7A2DA709-3E82-4FC0-9E73-A4473859949B}" dt="2021-05-07T08:48:01.546" v="27" actId="1036"/>
          <ac:spMkLst>
            <pc:docMk/>
            <pc:sldMk cId="2270984190" sldId="296"/>
            <ac:spMk id="35" creationId="{511F7F0E-9A5B-4ED6-B9D3-78E887EC4161}"/>
          </ac:spMkLst>
        </pc:spChg>
      </pc:sldChg>
    </pc:docChg>
  </pc:docChgLst>
  <pc:docChgLst>
    <pc:chgData name="Emilie CABROL" userId="f7bdfae0-4bdc-4014-acef-2bd557435658" providerId="ADAL" clId="{2AD5D1F0-066E-4734-968F-43F4B6F55DDD}"/>
    <pc:docChg chg="undo custSel modSld">
      <pc:chgData name="Emilie CABROL" userId="f7bdfae0-4bdc-4014-acef-2bd557435658" providerId="ADAL" clId="{2AD5D1F0-066E-4734-968F-43F4B6F55DDD}" dt="2022-01-27T16:32:05.707" v="217" actId="478"/>
      <pc:docMkLst>
        <pc:docMk/>
      </pc:docMkLst>
      <pc:sldChg chg="modSp mod">
        <pc:chgData name="Emilie CABROL" userId="f7bdfae0-4bdc-4014-acef-2bd557435658" providerId="ADAL" clId="{2AD5D1F0-066E-4734-968F-43F4B6F55DDD}" dt="2022-01-27T16:07:10.766" v="0" actId="20577"/>
        <pc:sldMkLst>
          <pc:docMk/>
          <pc:sldMk cId="279835308" sldId="283"/>
        </pc:sldMkLst>
        <pc:spChg chg="mod">
          <ac:chgData name="Emilie CABROL" userId="f7bdfae0-4bdc-4014-acef-2bd557435658" providerId="ADAL" clId="{2AD5D1F0-066E-4734-968F-43F4B6F55DDD}" dt="2022-01-27T16:07:10.766" v="0" actId="20577"/>
          <ac:spMkLst>
            <pc:docMk/>
            <pc:sldMk cId="279835308" sldId="283"/>
            <ac:spMk id="19" creationId="{D7B3579C-2A56-445A-8E57-088A4D50B1C1}"/>
          </ac:spMkLst>
        </pc:spChg>
      </pc:sldChg>
      <pc:sldChg chg="modSp mod">
        <pc:chgData name="Emilie CABROL" userId="f7bdfae0-4bdc-4014-acef-2bd557435658" providerId="ADAL" clId="{2AD5D1F0-066E-4734-968F-43F4B6F55DDD}" dt="2022-01-27T16:08:26.418" v="5" actId="20577"/>
        <pc:sldMkLst>
          <pc:docMk/>
          <pc:sldMk cId="855696796" sldId="290"/>
        </pc:sldMkLst>
        <pc:spChg chg="mod">
          <ac:chgData name="Emilie CABROL" userId="f7bdfae0-4bdc-4014-acef-2bd557435658" providerId="ADAL" clId="{2AD5D1F0-066E-4734-968F-43F4B6F55DDD}" dt="2022-01-27T16:08:26.418" v="5" actId="20577"/>
          <ac:spMkLst>
            <pc:docMk/>
            <pc:sldMk cId="855696796" sldId="290"/>
            <ac:spMk id="12" creationId="{00000000-0000-0000-0000-000000000000}"/>
          </ac:spMkLst>
        </pc:spChg>
      </pc:sldChg>
      <pc:sldChg chg="modSp mod">
        <pc:chgData name="Emilie CABROL" userId="f7bdfae0-4bdc-4014-acef-2bd557435658" providerId="ADAL" clId="{2AD5D1F0-066E-4734-968F-43F4B6F55DDD}" dt="2022-01-27T16:10:13.431" v="6" actId="20577"/>
        <pc:sldMkLst>
          <pc:docMk/>
          <pc:sldMk cId="156051235" sldId="294"/>
        </pc:sldMkLst>
        <pc:graphicFrameChg chg="modGraphic">
          <ac:chgData name="Emilie CABROL" userId="f7bdfae0-4bdc-4014-acef-2bd557435658" providerId="ADAL" clId="{2AD5D1F0-066E-4734-968F-43F4B6F55DDD}" dt="2022-01-27T16:10:13.431" v="6"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2AD5D1F0-066E-4734-968F-43F4B6F55DDD}" dt="2022-01-27T16:11:10.567" v="26" actId="20577"/>
        <pc:sldMkLst>
          <pc:docMk/>
          <pc:sldMk cId="557719269" sldId="295"/>
        </pc:sldMkLst>
        <pc:spChg chg="mod">
          <ac:chgData name="Emilie CABROL" userId="f7bdfae0-4bdc-4014-acef-2bd557435658" providerId="ADAL" clId="{2AD5D1F0-066E-4734-968F-43F4B6F55DDD}" dt="2022-01-27T16:11:10.567" v="26" actId="20577"/>
          <ac:spMkLst>
            <pc:docMk/>
            <pc:sldMk cId="557719269" sldId="295"/>
            <ac:spMk id="16" creationId="{38441194-9947-4D4B-82F2-F50428751A16}"/>
          </ac:spMkLst>
        </pc:spChg>
      </pc:sldChg>
      <pc:sldChg chg="addSp delSp modSp mod">
        <pc:chgData name="Emilie CABROL" userId="f7bdfae0-4bdc-4014-acef-2bd557435658" providerId="ADAL" clId="{2AD5D1F0-066E-4734-968F-43F4B6F55DDD}" dt="2022-01-27T16:32:05.707" v="217" actId="478"/>
        <pc:sldMkLst>
          <pc:docMk/>
          <pc:sldMk cId="2270984190" sldId="296"/>
        </pc:sldMkLst>
        <pc:spChg chg="add del">
          <ac:chgData name="Emilie CABROL" userId="f7bdfae0-4bdc-4014-acef-2bd557435658" providerId="ADAL" clId="{2AD5D1F0-066E-4734-968F-43F4B6F55DDD}" dt="2022-01-27T16:12:09.300" v="28" actId="478"/>
          <ac:spMkLst>
            <pc:docMk/>
            <pc:sldMk cId="2270984190" sldId="296"/>
            <ac:spMk id="31" creationId="{C64F262E-2058-44AE-B64E-247A9405676E}"/>
          </ac:spMkLst>
        </pc:spChg>
        <pc:spChg chg="add del mod">
          <ac:chgData name="Emilie CABROL" userId="f7bdfae0-4bdc-4014-acef-2bd557435658" providerId="ADAL" clId="{2AD5D1F0-066E-4734-968F-43F4B6F55DDD}" dt="2022-01-27T16:32:05.707" v="217" actId="478"/>
          <ac:spMkLst>
            <pc:docMk/>
            <pc:sldMk cId="2270984190" sldId="296"/>
            <ac:spMk id="33" creationId="{387F853F-E08A-4F09-A163-53D28EB9B1AC}"/>
          </ac:spMkLst>
        </pc:spChg>
        <pc:spChg chg="mod">
          <ac:chgData name="Emilie CABROL" userId="f7bdfae0-4bdc-4014-acef-2bd557435658" providerId="ADAL" clId="{2AD5D1F0-066E-4734-968F-43F4B6F55DDD}" dt="2022-01-27T16:32:00.626" v="216" actId="313"/>
          <ac:spMkLst>
            <pc:docMk/>
            <pc:sldMk cId="2270984190" sldId="296"/>
            <ac:spMk id="36" creationId="{4E9AAC67-897D-48C7-B429-0A142D29E946}"/>
          </ac:spMkLst>
        </pc:spChg>
      </pc:sldChg>
    </pc:docChg>
  </pc:docChgLst>
  <pc:docChgLst>
    <pc:chgData name="Joanna MALESKA" userId="302de620-cdf6-47ba-a16c-565baad9dcf4" providerId="ADAL" clId="{D01A4CAB-379D-47F2-B3A8-B17D00CC887E}"/>
    <pc:docChg chg="undo custSel modSld">
      <pc:chgData name="Joanna MALESKA" userId="302de620-cdf6-47ba-a16c-565baad9dcf4" providerId="ADAL" clId="{D01A4CAB-379D-47F2-B3A8-B17D00CC887E}" dt="2022-01-21T13:58:50.201" v="938" actId="20577"/>
      <pc:docMkLst>
        <pc:docMk/>
      </pc:docMkLst>
      <pc:sldChg chg="addSp delSp modSp mod">
        <pc:chgData name="Joanna MALESKA" userId="302de620-cdf6-47ba-a16c-565baad9dcf4" providerId="ADAL" clId="{D01A4CAB-379D-47F2-B3A8-B17D00CC887E}" dt="2022-01-21T10:40:56.548" v="861" actId="14100"/>
        <pc:sldMkLst>
          <pc:docMk/>
          <pc:sldMk cId="279835308" sldId="283"/>
        </pc:sldMkLst>
        <pc:spChg chg="mod">
          <ac:chgData name="Joanna MALESKA" userId="302de620-cdf6-47ba-a16c-565baad9dcf4" providerId="ADAL" clId="{D01A4CAB-379D-47F2-B3A8-B17D00CC887E}" dt="2022-01-21T09:28:31.856" v="46" actId="12788"/>
          <ac:spMkLst>
            <pc:docMk/>
            <pc:sldMk cId="279835308" sldId="283"/>
            <ac:spMk id="11" creationId="{73290CB2-9528-4943-8AD5-6AB50C5D02E9}"/>
          </ac:spMkLst>
        </pc:spChg>
        <pc:spChg chg="mod">
          <ac:chgData name="Joanna MALESKA" userId="302de620-cdf6-47ba-a16c-565baad9dcf4" providerId="ADAL" clId="{D01A4CAB-379D-47F2-B3A8-B17D00CC887E}" dt="2022-01-21T10:40:29.641" v="855" actId="552"/>
          <ac:spMkLst>
            <pc:docMk/>
            <pc:sldMk cId="279835308" sldId="283"/>
            <ac:spMk id="12" creationId="{08443EF9-2D46-47E5-AF76-F6C9915D712D}"/>
          </ac:spMkLst>
        </pc:spChg>
        <pc:spChg chg="mod">
          <ac:chgData name="Joanna MALESKA" userId="302de620-cdf6-47ba-a16c-565baad9dcf4" providerId="ADAL" clId="{D01A4CAB-379D-47F2-B3A8-B17D00CC887E}" dt="2022-01-21T09:12:45.094" v="1"/>
          <ac:spMkLst>
            <pc:docMk/>
            <pc:sldMk cId="279835308" sldId="283"/>
            <ac:spMk id="17" creationId="{D89701D0-0490-4B4D-850B-90DE7581095F}"/>
          </ac:spMkLst>
        </pc:spChg>
        <pc:spChg chg="mod">
          <ac:chgData name="Joanna MALESKA" userId="302de620-cdf6-47ba-a16c-565baad9dcf4" providerId="ADAL" clId="{D01A4CAB-379D-47F2-B3A8-B17D00CC887E}" dt="2022-01-21T09:15:28.413" v="6"/>
          <ac:spMkLst>
            <pc:docMk/>
            <pc:sldMk cId="279835308" sldId="283"/>
            <ac:spMk id="19" creationId="{D7B3579C-2A56-445A-8E57-088A4D50B1C1}"/>
          </ac:spMkLst>
        </pc:spChg>
        <pc:spChg chg="mod">
          <ac:chgData name="Joanna MALESKA" userId="302de620-cdf6-47ba-a16c-565baad9dcf4" providerId="ADAL" clId="{D01A4CAB-379D-47F2-B3A8-B17D00CC887E}" dt="2022-01-21T09:13:44.605" v="2"/>
          <ac:spMkLst>
            <pc:docMk/>
            <pc:sldMk cId="279835308" sldId="283"/>
            <ac:spMk id="20" creationId="{823BFCCD-614A-4FA6-BEA8-FB06C7313582}"/>
          </ac:spMkLst>
        </pc:spChg>
        <pc:picChg chg="add mod">
          <ac:chgData name="Joanna MALESKA" userId="302de620-cdf6-47ba-a16c-565baad9dcf4" providerId="ADAL" clId="{D01A4CAB-379D-47F2-B3A8-B17D00CC887E}" dt="2022-01-21T10:40:56.548" v="861" actId="14100"/>
          <ac:picMkLst>
            <pc:docMk/>
            <pc:sldMk cId="279835308" sldId="283"/>
            <ac:picMk id="1026" creationId="{1DF6C3CC-E35C-4295-8F5B-D1B7D63B9104}"/>
          </ac:picMkLst>
        </pc:picChg>
        <pc:picChg chg="del">
          <ac:chgData name="Joanna MALESKA" userId="302de620-cdf6-47ba-a16c-565baad9dcf4" providerId="ADAL" clId="{D01A4CAB-379D-47F2-B3A8-B17D00CC887E}" dt="2022-01-21T09:12:28.165" v="0" actId="478"/>
          <ac:picMkLst>
            <pc:docMk/>
            <pc:sldMk cId="279835308" sldId="283"/>
            <ac:picMk id="1028" creationId="{3E870BB7-96F5-4010-8E19-96CCE7044EFA}"/>
          </ac:picMkLst>
        </pc:picChg>
      </pc:sldChg>
      <pc:sldChg chg="modSp mod">
        <pc:chgData name="Joanna MALESKA" userId="302de620-cdf6-47ba-a16c-565baad9dcf4" providerId="ADAL" clId="{D01A4CAB-379D-47F2-B3A8-B17D00CC887E}" dt="2022-01-21T11:24:04.516" v="876" actId="20577"/>
        <pc:sldMkLst>
          <pc:docMk/>
          <pc:sldMk cId="1661189779" sldId="289"/>
        </pc:sldMkLst>
        <pc:spChg chg="mod">
          <ac:chgData name="Joanna MALESKA" userId="302de620-cdf6-47ba-a16c-565baad9dcf4" providerId="ADAL" clId="{D01A4CAB-379D-47F2-B3A8-B17D00CC887E}" dt="2022-01-21T09:25:19.345" v="27"/>
          <ac:spMkLst>
            <pc:docMk/>
            <pc:sldMk cId="1661189779" sldId="289"/>
            <ac:spMk id="107" creationId="{00000000-0000-0000-0000-000000000000}"/>
          </ac:spMkLst>
        </pc:spChg>
        <pc:spChg chg="mod">
          <ac:chgData name="Joanna MALESKA" userId="302de620-cdf6-47ba-a16c-565baad9dcf4" providerId="ADAL" clId="{D01A4CAB-379D-47F2-B3A8-B17D00CC887E}" dt="2022-01-21T10:10:26.407" v="591" actId="13926"/>
          <ac:spMkLst>
            <pc:docMk/>
            <pc:sldMk cId="1661189779" sldId="289"/>
            <ac:spMk id="108" creationId="{00000000-0000-0000-0000-000000000000}"/>
          </ac:spMkLst>
        </pc:spChg>
        <pc:spChg chg="mod">
          <ac:chgData name="Joanna MALESKA" userId="302de620-cdf6-47ba-a16c-565baad9dcf4" providerId="ADAL" clId="{D01A4CAB-379D-47F2-B3A8-B17D00CC887E}" dt="2022-01-21T09:34:43.279" v="181" actId="20577"/>
          <ac:spMkLst>
            <pc:docMk/>
            <pc:sldMk cId="1661189779" sldId="289"/>
            <ac:spMk id="128" creationId="{DFCCFE56-6160-4C8E-87FD-F8D7833B7A43}"/>
          </ac:spMkLst>
        </pc:spChg>
        <pc:spChg chg="mod">
          <ac:chgData name="Joanna MALESKA" userId="302de620-cdf6-47ba-a16c-565baad9dcf4" providerId="ADAL" clId="{D01A4CAB-379D-47F2-B3A8-B17D00CC887E}" dt="2022-01-21T09:34:46.434" v="183" actId="20577"/>
          <ac:spMkLst>
            <pc:docMk/>
            <pc:sldMk cId="1661189779" sldId="289"/>
            <ac:spMk id="129" creationId="{159D57C5-EA9F-460B-A538-A005A4DE2D46}"/>
          </ac:spMkLst>
        </pc:spChg>
        <pc:spChg chg="mod">
          <ac:chgData name="Joanna MALESKA" userId="302de620-cdf6-47ba-a16c-565baad9dcf4" providerId="ADAL" clId="{D01A4CAB-379D-47F2-B3A8-B17D00CC887E}" dt="2022-01-21T09:34:48.982" v="185" actId="20577"/>
          <ac:spMkLst>
            <pc:docMk/>
            <pc:sldMk cId="1661189779" sldId="289"/>
            <ac:spMk id="134" creationId="{02E14F14-9811-49A3-BB95-80B032B4B911}"/>
          </ac:spMkLst>
        </pc:spChg>
        <pc:spChg chg="mod">
          <ac:chgData name="Joanna MALESKA" userId="302de620-cdf6-47ba-a16c-565baad9dcf4" providerId="ADAL" clId="{D01A4CAB-379D-47F2-B3A8-B17D00CC887E}" dt="2022-01-21T09:34:53.294" v="189" actId="20577"/>
          <ac:spMkLst>
            <pc:docMk/>
            <pc:sldMk cId="1661189779" sldId="289"/>
            <ac:spMk id="135" creationId="{8396155A-EFD5-4421-84CA-68C0E701982B}"/>
          </ac:spMkLst>
        </pc:spChg>
        <pc:spChg chg="mod">
          <ac:chgData name="Joanna MALESKA" userId="302de620-cdf6-47ba-a16c-565baad9dcf4" providerId="ADAL" clId="{D01A4CAB-379D-47F2-B3A8-B17D00CC887E}" dt="2022-01-21T09:25:19.345" v="27"/>
          <ac:spMkLst>
            <pc:docMk/>
            <pc:sldMk cId="1661189779" sldId="289"/>
            <ac:spMk id="153" creationId="{00000000-0000-0000-0000-000000000000}"/>
          </ac:spMkLst>
        </pc:spChg>
        <pc:spChg chg="mod">
          <ac:chgData name="Joanna MALESKA" userId="302de620-cdf6-47ba-a16c-565baad9dcf4" providerId="ADAL" clId="{D01A4CAB-379D-47F2-B3A8-B17D00CC887E}" dt="2022-01-21T10:10:35.114" v="594" actId="13926"/>
          <ac:spMkLst>
            <pc:docMk/>
            <pc:sldMk cId="1661189779" sldId="289"/>
            <ac:spMk id="154"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155" creationId="{E4F4E93A-C73D-4C95-8085-ADCFE4B3311F}"/>
          </ac:spMkLst>
        </pc:spChg>
        <pc:spChg chg="mod">
          <ac:chgData name="Joanna MALESKA" userId="302de620-cdf6-47ba-a16c-565baad9dcf4" providerId="ADAL" clId="{D01A4CAB-379D-47F2-B3A8-B17D00CC887E}" dt="2022-01-21T09:22:31.899" v="25"/>
          <ac:spMkLst>
            <pc:docMk/>
            <pc:sldMk cId="1661189779" sldId="289"/>
            <ac:spMk id="172" creationId="{1641DEF4-20C2-45AE-9CC0-52C3FF875E60}"/>
          </ac:spMkLst>
        </pc:spChg>
        <pc:spChg chg="mod">
          <ac:chgData name="Joanna MALESKA" userId="302de620-cdf6-47ba-a16c-565baad9dcf4" providerId="ADAL" clId="{D01A4CAB-379D-47F2-B3A8-B17D00CC887E}" dt="2022-01-21T09:35:04.016" v="197" actId="20577"/>
          <ac:spMkLst>
            <pc:docMk/>
            <pc:sldMk cId="1661189779" sldId="289"/>
            <ac:spMk id="185" creationId="{828D22EC-B9A9-4443-8DF3-12322FF96208}"/>
          </ac:spMkLst>
        </pc:spChg>
        <pc:spChg chg="mod">
          <ac:chgData name="Joanna MALESKA" userId="302de620-cdf6-47ba-a16c-565baad9dcf4" providerId="ADAL" clId="{D01A4CAB-379D-47F2-B3A8-B17D00CC887E}" dt="2022-01-21T09:35:01.031" v="195" actId="20577"/>
          <ac:spMkLst>
            <pc:docMk/>
            <pc:sldMk cId="1661189779" sldId="289"/>
            <ac:spMk id="186" creationId="{AF9ACB63-9D2D-4BA3-9D1F-28796E082DAC}"/>
          </ac:spMkLst>
        </pc:spChg>
        <pc:spChg chg="mod">
          <ac:chgData name="Joanna MALESKA" userId="302de620-cdf6-47ba-a16c-565baad9dcf4" providerId="ADAL" clId="{D01A4CAB-379D-47F2-B3A8-B17D00CC887E}" dt="2022-01-21T09:25:19.345" v="27"/>
          <ac:spMkLst>
            <pc:docMk/>
            <pc:sldMk cId="1661189779" sldId="289"/>
            <ac:spMk id="200" creationId="{9C88257C-B27C-4A27-BC8D-ED405D707ED1}"/>
          </ac:spMkLst>
        </pc:spChg>
        <pc:spChg chg="mod">
          <ac:chgData name="Joanna MALESKA" userId="302de620-cdf6-47ba-a16c-565baad9dcf4" providerId="ADAL" clId="{D01A4CAB-379D-47F2-B3A8-B17D00CC887E}" dt="2022-01-21T10:11:38.844" v="615" actId="1036"/>
          <ac:spMkLst>
            <pc:docMk/>
            <pc:sldMk cId="1661189779" sldId="289"/>
            <ac:spMk id="203" creationId="{FC888209-1EDF-4D49-950F-9B42FE5306B6}"/>
          </ac:spMkLst>
        </pc:spChg>
        <pc:spChg chg="mod">
          <ac:chgData name="Joanna MALESKA" userId="302de620-cdf6-47ba-a16c-565baad9dcf4" providerId="ADAL" clId="{D01A4CAB-379D-47F2-B3A8-B17D00CC887E}" dt="2022-01-21T09:25:19.345" v="27"/>
          <ac:spMkLst>
            <pc:docMk/>
            <pc:sldMk cId="1661189779" sldId="289"/>
            <ac:spMk id="205" creationId="{FE91B187-2047-4DA9-8947-1CD730C088DC}"/>
          </ac:spMkLst>
        </pc:spChg>
        <pc:spChg chg="mod">
          <ac:chgData name="Joanna MALESKA" userId="302de620-cdf6-47ba-a16c-565baad9dcf4" providerId="ADAL" clId="{D01A4CAB-379D-47F2-B3A8-B17D00CC887E}" dt="2022-01-21T10:28:53.487" v="643" actId="1035"/>
          <ac:spMkLst>
            <pc:docMk/>
            <pc:sldMk cId="1661189779" sldId="289"/>
            <ac:spMk id="206" creationId="{3D75E774-D93C-4627-9F0B-D4D856D2395E}"/>
          </ac:spMkLst>
        </pc:spChg>
        <pc:spChg chg="mod">
          <ac:chgData name="Joanna MALESKA" userId="302de620-cdf6-47ba-a16c-565baad9dcf4" providerId="ADAL" clId="{D01A4CAB-379D-47F2-B3A8-B17D00CC887E}" dt="2022-01-21T09:25:37.684" v="28"/>
          <ac:spMkLst>
            <pc:docMk/>
            <pc:sldMk cId="1661189779" sldId="289"/>
            <ac:spMk id="207" creationId="{6CAE7D64-2D31-4092-A189-3B017D48A95C}"/>
          </ac:spMkLst>
        </pc:spChg>
        <pc:spChg chg="mod">
          <ac:chgData name="Joanna MALESKA" userId="302de620-cdf6-47ba-a16c-565baad9dcf4" providerId="ADAL" clId="{D01A4CAB-379D-47F2-B3A8-B17D00CC887E}" dt="2022-01-21T09:25:37.684" v="28"/>
          <ac:spMkLst>
            <pc:docMk/>
            <pc:sldMk cId="1661189779" sldId="289"/>
            <ac:spMk id="213" creationId="{CEFD93B5-D700-45CE-8B83-B1E33BFE797A}"/>
          </ac:spMkLst>
        </pc:spChg>
        <pc:spChg chg="mod">
          <ac:chgData name="Joanna MALESKA" userId="302de620-cdf6-47ba-a16c-565baad9dcf4" providerId="ADAL" clId="{D01A4CAB-379D-47F2-B3A8-B17D00CC887E}" dt="2022-01-21T09:34:58.672" v="193" actId="20577"/>
          <ac:spMkLst>
            <pc:docMk/>
            <pc:sldMk cId="1661189779" sldId="289"/>
            <ac:spMk id="227" creationId="{18C9F673-6A06-4869-A954-A109503886E5}"/>
          </ac:spMkLst>
        </pc:spChg>
        <pc:spChg chg="mod">
          <ac:chgData name="Joanna MALESKA" userId="302de620-cdf6-47ba-a16c-565baad9dcf4" providerId="ADAL" clId="{D01A4CAB-379D-47F2-B3A8-B17D00CC887E}" dt="2022-01-21T09:34:56.483" v="191" actId="20577"/>
          <ac:spMkLst>
            <pc:docMk/>
            <pc:sldMk cId="1661189779" sldId="289"/>
            <ac:spMk id="229" creationId="{FA959FB2-13E1-4390-B397-8A858118C884}"/>
          </ac:spMkLst>
        </pc:spChg>
        <pc:spChg chg="mod">
          <ac:chgData name="Joanna MALESKA" userId="302de620-cdf6-47ba-a16c-565baad9dcf4" providerId="ADAL" clId="{D01A4CAB-379D-47F2-B3A8-B17D00CC887E}" dt="2022-01-21T09:35:07.391" v="199" actId="20577"/>
          <ac:spMkLst>
            <pc:docMk/>
            <pc:sldMk cId="1661189779" sldId="289"/>
            <ac:spMk id="244" creationId="{1690DC31-7169-4CB6-8DBD-3C1F3DB01FEA}"/>
          </ac:spMkLst>
        </pc:spChg>
        <pc:spChg chg="mod">
          <ac:chgData name="Joanna MALESKA" userId="302de620-cdf6-47ba-a16c-565baad9dcf4" providerId="ADAL" clId="{D01A4CAB-379D-47F2-B3A8-B17D00CC887E}" dt="2022-01-21T09:35:10.048" v="201" actId="20577"/>
          <ac:spMkLst>
            <pc:docMk/>
            <pc:sldMk cId="1661189779" sldId="289"/>
            <ac:spMk id="245" creationId="{BD4780F6-7674-4F35-9381-A38B60DD5C3D}"/>
          </ac:spMkLst>
        </pc:spChg>
        <pc:spChg chg="mod">
          <ac:chgData name="Joanna MALESKA" userId="302de620-cdf6-47ba-a16c-565baad9dcf4" providerId="ADAL" clId="{D01A4CAB-379D-47F2-B3A8-B17D00CC887E}" dt="2022-01-21T09:35:12.534" v="203" actId="20577"/>
          <ac:spMkLst>
            <pc:docMk/>
            <pc:sldMk cId="1661189779" sldId="289"/>
            <ac:spMk id="250" creationId="{1D1F586F-472C-4043-852D-91FA67D9EEDC}"/>
          </ac:spMkLst>
        </pc:spChg>
        <pc:spChg chg="mod">
          <ac:chgData name="Joanna MALESKA" userId="302de620-cdf6-47ba-a16c-565baad9dcf4" providerId="ADAL" clId="{D01A4CAB-379D-47F2-B3A8-B17D00CC887E}" dt="2022-01-21T09:35:15.049" v="205" actId="20577"/>
          <ac:spMkLst>
            <pc:docMk/>
            <pc:sldMk cId="1661189779" sldId="289"/>
            <ac:spMk id="251" creationId="{8B77B2BB-CFEE-4779-BAC4-70F96FDA30BE}"/>
          </ac:spMkLst>
        </pc:spChg>
        <pc:spChg chg="mod">
          <ac:chgData name="Joanna MALESKA" userId="302de620-cdf6-47ba-a16c-565baad9dcf4" providerId="ADAL" clId="{D01A4CAB-379D-47F2-B3A8-B17D00CC887E}" dt="2022-01-21T10:11:54.942" v="629" actId="1036"/>
          <ac:spMkLst>
            <pc:docMk/>
            <pc:sldMk cId="1661189779" sldId="289"/>
            <ac:spMk id="254" creationId="{00000000-0000-0000-0000-000000000000}"/>
          </ac:spMkLst>
        </pc:spChg>
        <pc:spChg chg="mod">
          <ac:chgData name="Joanna MALESKA" userId="302de620-cdf6-47ba-a16c-565baad9dcf4" providerId="ADAL" clId="{D01A4CAB-379D-47F2-B3A8-B17D00CC887E}" dt="2022-01-21T10:28:48.629" v="638" actId="1035"/>
          <ac:spMkLst>
            <pc:docMk/>
            <pc:sldMk cId="1661189779" sldId="289"/>
            <ac:spMk id="256"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25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302"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84" creationId="{00000000-0000-0000-0000-000000000000}"/>
          </ac:spMkLst>
        </pc:spChg>
        <pc:spChg chg="mod">
          <ac:chgData name="Joanna MALESKA" userId="302de620-cdf6-47ba-a16c-565baad9dcf4" providerId="ADAL" clId="{D01A4CAB-379D-47F2-B3A8-B17D00CC887E}" dt="2022-01-21T09:25:37.684" v="28"/>
          <ac:spMkLst>
            <pc:docMk/>
            <pc:sldMk cId="1661189779" sldId="289"/>
            <ac:spMk id="3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91" creationId="{00000000-0000-0000-0000-000000000000}"/>
          </ac:spMkLst>
        </pc:spChg>
        <pc:spChg chg="mod">
          <ac:chgData name="Joanna MALESKA" userId="302de620-cdf6-47ba-a16c-565baad9dcf4" providerId="ADAL" clId="{D01A4CAB-379D-47F2-B3A8-B17D00CC887E}" dt="2022-01-21T11:23:22.859" v="863" actId="14100"/>
          <ac:spMkLst>
            <pc:docMk/>
            <pc:sldMk cId="1661189779" sldId="289"/>
            <ac:spMk id="435" creationId="{00000000-0000-0000-0000-000000000000}"/>
          </ac:spMkLst>
        </pc:spChg>
        <pc:spChg chg="mod">
          <ac:chgData name="Joanna MALESKA" userId="302de620-cdf6-47ba-a16c-565baad9dcf4" providerId="ADAL" clId="{D01A4CAB-379D-47F2-B3A8-B17D00CC887E}" dt="2022-01-21T10:11:44.735" v="624" actId="1036"/>
          <ac:spMkLst>
            <pc:docMk/>
            <pc:sldMk cId="1661189779" sldId="289"/>
            <ac:spMk id="43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445" creationId="{00000000-0000-0000-0000-000000000000}"/>
          </ac:spMkLst>
        </pc:spChg>
        <pc:spChg chg="mod">
          <ac:chgData name="Joanna MALESKA" userId="302de620-cdf6-47ba-a16c-565baad9dcf4" providerId="ADAL" clId="{D01A4CAB-379D-47F2-B3A8-B17D00CC887E}" dt="2022-01-21T10:11:17.448" v="601" actId="13926"/>
          <ac:spMkLst>
            <pc:docMk/>
            <pc:sldMk cId="1661189779" sldId="289"/>
            <ac:spMk id="454" creationId="{00000000-0000-0000-0000-000000000000}"/>
          </ac:spMkLst>
        </pc:spChg>
        <pc:spChg chg="mod">
          <ac:chgData name="Joanna MALESKA" userId="302de620-cdf6-47ba-a16c-565baad9dcf4" providerId="ADAL" clId="{D01A4CAB-379D-47F2-B3A8-B17D00CC887E}" dt="2022-01-21T11:23:27.209" v="870" actId="1035"/>
          <ac:spMkLst>
            <pc:docMk/>
            <pc:sldMk cId="1661189779" sldId="289"/>
            <ac:spMk id="481"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483" creationId="{00000000-0000-0000-0000-000000000000}"/>
          </ac:spMkLst>
        </pc:spChg>
        <pc:spChg chg="mod">
          <ac:chgData name="Joanna MALESKA" userId="302de620-cdf6-47ba-a16c-565baad9dcf4" providerId="ADAL" clId="{D01A4CAB-379D-47F2-B3A8-B17D00CC887E}" dt="2022-01-21T11:24:04.516" v="876" actId="20577"/>
          <ac:spMkLst>
            <pc:docMk/>
            <pc:sldMk cId="1661189779" sldId="289"/>
            <ac:spMk id="4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594" creationId="{00000000-0000-0000-0000-000000000000}"/>
          </ac:spMkLst>
        </pc:spChg>
        <pc:cxnChg chg="mod">
          <ac:chgData name="Joanna MALESKA" userId="302de620-cdf6-47ba-a16c-565baad9dcf4" providerId="ADAL" clId="{D01A4CAB-379D-47F2-B3A8-B17D00CC887E}" dt="2022-01-21T10:11:38.844" v="615" actId="1036"/>
          <ac:cxnSpMkLst>
            <pc:docMk/>
            <pc:sldMk cId="1661189779" sldId="289"/>
            <ac:cxnSpMk id="223" creationId="{33BAEF9A-CAF1-49D8-B739-BFDF60EBE978}"/>
          </ac:cxnSpMkLst>
        </pc:cxnChg>
        <pc:cxnChg chg="mod">
          <ac:chgData name="Joanna MALESKA" userId="302de620-cdf6-47ba-a16c-565baad9dcf4" providerId="ADAL" clId="{D01A4CAB-379D-47F2-B3A8-B17D00CC887E}" dt="2022-01-21T10:11:54.942" v="629" actId="1036"/>
          <ac:cxnSpMkLst>
            <pc:docMk/>
            <pc:sldMk cId="1661189779" sldId="289"/>
            <ac:cxnSpMk id="426" creationId="{00000000-0000-0000-0000-000000000000}"/>
          </ac:cxnSpMkLst>
        </pc:cxnChg>
        <pc:cxnChg chg="mod">
          <ac:chgData name="Joanna MALESKA" userId="302de620-cdf6-47ba-a16c-565baad9dcf4" providerId="ADAL" clId="{D01A4CAB-379D-47F2-B3A8-B17D00CC887E}" dt="2022-01-21T10:11:44.735" v="624" actId="1036"/>
          <ac:cxnSpMkLst>
            <pc:docMk/>
            <pc:sldMk cId="1661189779" sldId="289"/>
            <ac:cxnSpMk id="477" creationId="{00000000-0000-0000-0000-000000000000}"/>
          </ac:cxnSpMkLst>
        </pc:cxnChg>
      </pc:sldChg>
      <pc:sldChg chg="modSp mod">
        <pc:chgData name="Joanna MALESKA" userId="302de620-cdf6-47ba-a16c-565baad9dcf4" providerId="ADAL" clId="{D01A4CAB-379D-47F2-B3A8-B17D00CC887E}" dt="2022-01-21T11:23:04.076" v="862"/>
        <pc:sldMkLst>
          <pc:docMk/>
          <pc:sldMk cId="855696796" sldId="290"/>
        </pc:sldMkLst>
        <pc:spChg chg="mod">
          <ac:chgData name="Joanna MALESKA" userId="302de620-cdf6-47ba-a16c-565baad9dcf4" providerId="ADAL" clId="{D01A4CAB-379D-47F2-B3A8-B17D00CC887E}" dt="2022-01-21T09:26:55.992" v="30"/>
          <ac:spMkLst>
            <pc:docMk/>
            <pc:sldMk cId="855696796" sldId="290"/>
            <ac:spMk id="11" creationId="{00000000-0000-0000-0000-000000000000}"/>
          </ac:spMkLst>
        </pc:spChg>
        <pc:spChg chg="mod">
          <ac:chgData name="Joanna MALESKA" userId="302de620-cdf6-47ba-a16c-565baad9dcf4" providerId="ADAL" clId="{D01A4CAB-379D-47F2-B3A8-B17D00CC887E}" dt="2022-01-21T10:08:22.575" v="572" actId="13926"/>
          <ac:spMkLst>
            <pc:docMk/>
            <pc:sldMk cId="855696796" sldId="290"/>
            <ac:spMk id="12" creationId="{00000000-0000-0000-0000-000000000000}"/>
          </ac:spMkLst>
        </pc:spChg>
        <pc:spChg chg="mod">
          <ac:chgData name="Joanna MALESKA" userId="302de620-cdf6-47ba-a16c-565baad9dcf4" providerId="ADAL" clId="{D01A4CAB-379D-47F2-B3A8-B17D00CC887E}" dt="2022-01-21T09:28:13.065" v="45"/>
          <ac:spMkLst>
            <pc:docMk/>
            <pc:sldMk cId="855696796" sldId="290"/>
            <ac:spMk id="16" creationId="{00000000-0000-0000-0000-000000000000}"/>
          </ac:spMkLst>
        </pc:spChg>
        <pc:spChg chg="mod">
          <ac:chgData name="Joanna MALESKA" userId="302de620-cdf6-47ba-a16c-565baad9dcf4" providerId="ADAL" clId="{D01A4CAB-379D-47F2-B3A8-B17D00CC887E}" dt="2022-01-21T09:27:47.860" v="44"/>
          <ac:spMkLst>
            <pc:docMk/>
            <pc:sldMk cId="855696796" sldId="290"/>
            <ac:spMk id="17" creationId="{00000000-0000-0000-0000-000000000000}"/>
          </ac:spMkLst>
        </pc:spChg>
        <pc:spChg chg="mod">
          <ac:chgData name="Joanna MALESKA" userId="302de620-cdf6-47ba-a16c-565baad9dcf4" providerId="ADAL" clId="{D01A4CAB-379D-47F2-B3A8-B17D00CC887E}" dt="2022-01-21T09:25:37.684" v="28"/>
          <ac:spMkLst>
            <pc:docMk/>
            <pc:sldMk cId="855696796" sldId="290"/>
            <ac:spMk id="18" creationId="{00000000-0000-0000-0000-000000000000}"/>
          </ac:spMkLst>
        </pc:spChg>
        <pc:spChg chg="mod">
          <ac:chgData name="Joanna MALESKA" userId="302de620-cdf6-47ba-a16c-565baad9dcf4" providerId="ADAL" clId="{D01A4CAB-379D-47F2-B3A8-B17D00CC887E}" dt="2022-01-21T09:25:19.345" v="27"/>
          <ac:spMkLst>
            <pc:docMk/>
            <pc:sldMk cId="855696796" sldId="290"/>
            <ac:spMk id="20" creationId="{00000000-0000-0000-0000-000000000000}"/>
          </ac:spMkLst>
        </pc:spChg>
        <pc:spChg chg="mod">
          <ac:chgData name="Joanna MALESKA" userId="302de620-cdf6-47ba-a16c-565baad9dcf4" providerId="ADAL" clId="{D01A4CAB-379D-47F2-B3A8-B17D00CC887E}" dt="2022-01-21T09:35:31.617" v="206"/>
          <ac:spMkLst>
            <pc:docMk/>
            <pc:sldMk cId="855696796" sldId="290"/>
            <ac:spMk id="24" creationId="{00000000-0000-0000-0000-000000000000}"/>
          </ac:spMkLst>
        </pc:spChg>
        <pc:spChg chg="mod">
          <ac:chgData name="Joanna MALESKA" userId="302de620-cdf6-47ba-a16c-565baad9dcf4" providerId="ADAL" clId="{D01A4CAB-379D-47F2-B3A8-B17D00CC887E}" dt="2022-01-21T11:23:04.076" v="862"/>
          <ac:spMkLst>
            <pc:docMk/>
            <pc:sldMk cId="855696796" sldId="290"/>
            <ac:spMk id="42" creationId="{C34AD26E-3543-45E9-9DEC-64007A00364A}"/>
          </ac:spMkLst>
        </pc:spChg>
        <pc:spChg chg="mod">
          <ac:chgData name="Joanna MALESKA" userId="302de620-cdf6-47ba-a16c-565baad9dcf4" providerId="ADAL" clId="{D01A4CAB-379D-47F2-B3A8-B17D00CC887E}" dt="2022-01-21T09:20:38.410" v="22" actId="1036"/>
          <ac:spMkLst>
            <pc:docMk/>
            <pc:sldMk cId="855696796" sldId="290"/>
            <ac:spMk id="49" creationId="{E8FDE2BF-E364-4966-ADB6-E604BD978440}"/>
          </ac:spMkLst>
        </pc:spChg>
        <pc:spChg chg="mod">
          <ac:chgData name="Joanna MALESKA" userId="302de620-cdf6-47ba-a16c-565baad9dcf4" providerId="ADAL" clId="{D01A4CAB-379D-47F2-B3A8-B17D00CC887E}" dt="2022-01-21T09:27:27.128" v="43" actId="1036"/>
          <ac:spMkLst>
            <pc:docMk/>
            <pc:sldMk cId="855696796" sldId="290"/>
            <ac:spMk id="50" creationId="{56FD1347-9D98-483C-9B89-008FA715AC4D}"/>
          </ac:spMkLst>
        </pc:spChg>
        <pc:spChg chg="mod">
          <ac:chgData name="Joanna MALESKA" userId="302de620-cdf6-47ba-a16c-565baad9dcf4" providerId="ADAL" clId="{D01A4CAB-379D-47F2-B3A8-B17D00CC887E}" dt="2022-01-21T09:27:27.128" v="43" actId="1036"/>
          <ac:spMkLst>
            <pc:docMk/>
            <pc:sldMk cId="855696796" sldId="290"/>
            <ac:spMk id="52" creationId="{9D392866-E9C5-4A14-BEE7-E23A42974DB1}"/>
          </ac:spMkLst>
        </pc:spChg>
      </pc:sldChg>
      <pc:sldChg chg="modSp mod">
        <pc:chgData name="Joanna MALESKA" userId="302de620-cdf6-47ba-a16c-565baad9dcf4" providerId="ADAL" clId="{D01A4CAB-379D-47F2-B3A8-B17D00CC887E}" dt="2022-01-21T10:09:12.131" v="585" actId="13926"/>
        <pc:sldMkLst>
          <pc:docMk/>
          <pc:sldMk cId="976985506" sldId="291"/>
        </pc:sldMkLst>
        <pc:spChg chg="mod">
          <ac:chgData name="Joanna MALESKA" userId="302de620-cdf6-47ba-a16c-565baad9dcf4" providerId="ADAL" clId="{D01A4CAB-379D-47F2-B3A8-B17D00CC887E}" dt="2022-01-21T09:25:37.684" v="28"/>
          <ac:spMkLst>
            <pc:docMk/>
            <pc:sldMk cId="976985506" sldId="291"/>
            <ac:spMk id="1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28" creationId="{00000000-0000-0000-0000-000000000000}"/>
          </ac:spMkLst>
        </pc:spChg>
        <pc:spChg chg="mod">
          <ac:chgData name="Joanna MALESKA" userId="302de620-cdf6-47ba-a16c-565baad9dcf4" providerId="ADAL" clId="{D01A4CAB-379D-47F2-B3A8-B17D00CC887E}" dt="2022-01-21T10:08:57.516" v="580" actId="13926"/>
          <ac:spMkLst>
            <pc:docMk/>
            <pc:sldMk cId="976985506" sldId="291"/>
            <ac:spMk id="30" creationId="{00000000-0000-0000-0000-000000000000}"/>
          </ac:spMkLst>
        </pc:spChg>
        <pc:spChg chg="mod">
          <ac:chgData name="Joanna MALESKA" userId="302de620-cdf6-47ba-a16c-565baad9dcf4" providerId="ADAL" clId="{D01A4CAB-379D-47F2-B3A8-B17D00CC887E}" dt="2022-01-21T10:08:43.838" v="578" actId="13926"/>
          <ac:spMkLst>
            <pc:docMk/>
            <pc:sldMk cId="976985506" sldId="291"/>
            <ac:spMk id="31" creationId="{00000000-0000-0000-0000-000000000000}"/>
          </ac:spMkLst>
        </pc:spChg>
        <pc:spChg chg="mod">
          <ac:chgData name="Joanna MALESKA" userId="302de620-cdf6-47ba-a16c-565baad9dcf4" providerId="ADAL" clId="{D01A4CAB-379D-47F2-B3A8-B17D00CC887E}" dt="2022-01-21T09:28:13.065" v="45"/>
          <ac:spMkLst>
            <pc:docMk/>
            <pc:sldMk cId="976985506" sldId="291"/>
            <ac:spMk id="3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35" creationId="{00000000-0000-0000-0000-000000000000}"/>
          </ac:spMkLst>
        </pc:spChg>
        <pc:spChg chg="mod">
          <ac:chgData name="Joanna MALESKA" userId="302de620-cdf6-47ba-a16c-565baad9dcf4" providerId="ADAL" clId="{D01A4CAB-379D-47F2-B3A8-B17D00CC887E}" dt="2022-01-21T09:28:56.508" v="48" actId="2711"/>
          <ac:spMkLst>
            <pc:docMk/>
            <pc:sldMk cId="976985506" sldId="291"/>
            <ac:spMk id="38" creationId="{2EC8589D-F8F6-4730-9D7C-48AE35D36849}"/>
          </ac:spMkLst>
        </pc:spChg>
        <pc:spChg chg="mod">
          <ac:chgData name="Joanna MALESKA" userId="302de620-cdf6-47ba-a16c-565baad9dcf4" providerId="ADAL" clId="{D01A4CAB-379D-47F2-B3A8-B17D00CC887E}" dt="2022-01-21T09:32:53.997" v="162"/>
          <ac:spMkLst>
            <pc:docMk/>
            <pc:sldMk cId="976985506" sldId="291"/>
            <ac:spMk id="39" creationId="{00000000-0000-0000-0000-000000000000}"/>
          </ac:spMkLst>
        </pc:spChg>
        <pc:spChg chg="mod">
          <ac:chgData name="Joanna MALESKA" userId="302de620-cdf6-47ba-a16c-565baad9dcf4" providerId="ADAL" clId="{D01A4CAB-379D-47F2-B3A8-B17D00CC887E}" dt="2022-01-21T10:09:12.131" v="585" actId="13926"/>
          <ac:spMkLst>
            <pc:docMk/>
            <pc:sldMk cId="976985506" sldId="291"/>
            <ac:spMk id="40" creationId="{00000000-0000-0000-0000-000000000000}"/>
          </ac:spMkLst>
        </pc:spChg>
        <pc:spChg chg="mod">
          <ac:chgData name="Joanna MALESKA" userId="302de620-cdf6-47ba-a16c-565baad9dcf4" providerId="ADAL" clId="{D01A4CAB-379D-47F2-B3A8-B17D00CC887E}" dt="2022-01-21T09:31:38.860" v="119" actId="1035"/>
          <ac:spMkLst>
            <pc:docMk/>
            <pc:sldMk cId="976985506" sldId="291"/>
            <ac:spMk id="45" creationId="{0EE541F6-9D48-42E3-A328-8037D500F710}"/>
          </ac:spMkLst>
        </pc:spChg>
        <pc:spChg chg="mod">
          <ac:chgData name="Joanna MALESKA" userId="302de620-cdf6-47ba-a16c-565baad9dcf4" providerId="ADAL" clId="{D01A4CAB-379D-47F2-B3A8-B17D00CC887E}" dt="2022-01-21T09:31:45.313" v="150" actId="1035"/>
          <ac:spMkLst>
            <pc:docMk/>
            <pc:sldMk cId="976985506" sldId="291"/>
            <ac:spMk id="46" creationId="{0CDFC1D9-1D8E-48C7-97FA-D514F6E34483}"/>
          </ac:spMkLst>
        </pc:spChg>
        <pc:spChg chg="mod">
          <ac:chgData name="Joanna MALESKA" userId="302de620-cdf6-47ba-a16c-565baad9dcf4" providerId="ADAL" clId="{D01A4CAB-379D-47F2-B3A8-B17D00CC887E}" dt="2022-01-21T09:31:42.736" v="136" actId="1036"/>
          <ac:spMkLst>
            <pc:docMk/>
            <pc:sldMk cId="976985506" sldId="291"/>
            <ac:spMk id="47" creationId="{9AB0D2EA-B9EB-4B0D-877C-92135E742680}"/>
          </ac:spMkLst>
        </pc:spChg>
        <pc:spChg chg="mod">
          <ac:chgData name="Joanna MALESKA" userId="302de620-cdf6-47ba-a16c-565baad9dcf4" providerId="ADAL" clId="{D01A4CAB-379D-47F2-B3A8-B17D00CC887E}" dt="2022-01-21T09:31:47.611" v="153" actId="1036"/>
          <ac:spMkLst>
            <pc:docMk/>
            <pc:sldMk cId="976985506" sldId="291"/>
            <ac:spMk id="48" creationId="{0E0A6AFB-A1A7-41D2-98EC-9114C4D9FF85}"/>
          </ac:spMkLst>
        </pc:spChg>
        <pc:spChg chg="mod">
          <ac:chgData name="Joanna MALESKA" userId="302de620-cdf6-47ba-a16c-565baad9dcf4" providerId="ADAL" clId="{D01A4CAB-379D-47F2-B3A8-B17D00CC887E}" dt="2022-01-21T09:31:51.100" v="159" actId="1036"/>
          <ac:spMkLst>
            <pc:docMk/>
            <pc:sldMk cId="976985506" sldId="291"/>
            <ac:spMk id="50" creationId="{DAA34E59-1656-48AE-8BBE-63F04001E2CF}"/>
          </ac:spMkLst>
        </pc:spChg>
      </pc:sldChg>
      <pc:sldChg chg="delSp modSp mod">
        <pc:chgData name="Joanna MALESKA" userId="302de620-cdf6-47ba-a16c-565baad9dcf4" providerId="ADAL" clId="{D01A4CAB-379D-47F2-B3A8-B17D00CC887E}" dt="2022-01-21T10:09:42.374" v="588" actId="13926"/>
        <pc:sldMkLst>
          <pc:docMk/>
          <pc:sldMk cId="636261529" sldId="292"/>
        </pc:sldMkLst>
        <pc:spChg chg="del mod">
          <ac:chgData name="Joanna MALESKA" userId="302de620-cdf6-47ba-a16c-565baad9dcf4" providerId="ADAL" clId="{D01A4CAB-379D-47F2-B3A8-B17D00CC887E}" dt="2022-01-21T09:34:24.274" v="179" actId="478"/>
          <ac:spMkLst>
            <pc:docMk/>
            <pc:sldMk cId="636261529" sldId="292"/>
            <ac:spMk id="10" creationId="{348694F3-E3A4-41AC-9E2C-C06F554146BC}"/>
          </ac:spMkLst>
        </pc:spChg>
        <pc:spChg chg="mod">
          <ac:chgData name="Joanna MALESKA" userId="302de620-cdf6-47ba-a16c-565baad9dcf4" providerId="ADAL" clId="{D01A4CAB-379D-47F2-B3A8-B17D00CC887E}" dt="2022-01-21T09:22:31.899" v="25"/>
          <ac:spMkLst>
            <pc:docMk/>
            <pc:sldMk cId="636261529" sldId="292"/>
            <ac:spMk id="13" creationId="{C8B475E0-6C46-447A-820A-85066BFD6699}"/>
          </ac:spMkLst>
        </pc:spChg>
        <pc:spChg chg="mod">
          <ac:chgData name="Joanna MALESKA" userId="302de620-cdf6-47ba-a16c-565baad9dcf4" providerId="ADAL" clId="{D01A4CAB-379D-47F2-B3A8-B17D00CC887E}" dt="2022-01-21T10:09:42.374" v="588" actId="13926"/>
          <ac:spMkLst>
            <pc:docMk/>
            <pc:sldMk cId="636261529" sldId="292"/>
            <ac:spMk id="21" creationId="{00000000-0000-0000-0000-000000000000}"/>
          </ac:spMkLst>
        </pc:spChg>
      </pc:sldChg>
      <pc:sldChg chg="modSp mod">
        <pc:chgData name="Joanna MALESKA" userId="302de620-cdf6-47ba-a16c-565baad9dcf4" providerId="ADAL" clId="{D01A4CAB-379D-47F2-B3A8-B17D00CC887E}" dt="2022-01-21T13:58:50.201" v="938" actId="20577"/>
        <pc:sldMkLst>
          <pc:docMk/>
          <pc:sldMk cId="156051235" sldId="294"/>
        </pc:sldMkLst>
        <pc:spChg chg="mod">
          <ac:chgData name="Joanna MALESKA" userId="302de620-cdf6-47ba-a16c-565baad9dcf4" providerId="ADAL" clId="{D01A4CAB-379D-47F2-B3A8-B17D00CC887E}" dt="2022-01-21T10:02:11.371" v="544" actId="20577"/>
          <ac:spMkLst>
            <pc:docMk/>
            <pc:sldMk cId="156051235" sldId="294"/>
            <ac:spMk id="15" creationId="{04574FD7-E7A7-49BA-850D-4D0C77315EFA}"/>
          </ac:spMkLst>
        </pc:spChg>
        <pc:spChg chg="mod">
          <ac:chgData name="Joanna MALESKA" userId="302de620-cdf6-47ba-a16c-565baad9dcf4" providerId="ADAL" clId="{D01A4CAB-379D-47F2-B3A8-B17D00CC887E}" dt="2022-01-21T10:01:42.857" v="518" actId="1035"/>
          <ac:spMkLst>
            <pc:docMk/>
            <pc:sldMk cId="156051235" sldId="294"/>
            <ac:spMk id="16" creationId="{EC3AAABB-5D9E-4114-B8F6-95D7202FBF26}"/>
          </ac:spMkLst>
        </pc:spChg>
        <pc:spChg chg="mod">
          <ac:chgData name="Joanna MALESKA" userId="302de620-cdf6-47ba-a16c-565baad9dcf4" providerId="ADAL" clId="{D01A4CAB-379D-47F2-B3A8-B17D00CC887E}" dt="2022-01-21T10:01:42.857" v="518" actId="1035"/>
          <ac:spMkLst>
            <pc:docMk/>
            <pc:sldMk cId="156051235" sldId="294"/>
            <ac:spMk id="20" creationId="{51D96319-D42B-4AEA-A850-B2FF861AD75D}"/>
          </ac:spMkLst>
        </pc:spChg>
        <pc:graphicFrameChg chg="mod modGraphic">
          <ac:chgData name="Joanna MALESKA" userId="302de620-cdf6-47ba-a16c-565baad9dcf4" providerId="ADAL" clId="{D01A4CAB-379D-47F2-B3A8-B17D00CC887E}" dt="2022-01-21T13:58:50.201" v="938" actId="20577"/>
          <ac:graphicFrameMkLst>
            <pc:docMk/>
            <pc:sldMk cId="156051235" sldId="294"/>
            <ac:graphicFrameMk id="4" creationId="{00000000-0000-0000-0000-000000000000}"/>
          </ac:graphicFrameMkLst>
        </pc:graphicFrameChg>
      </pc:sldChg>
      <pc:sldChg chg="addSp delSp modSp mod">
        <pc:chgData name="Joanna MALESKA" userId="302de620-cdf6-47ba-a16c-565baad9dcf4" providerId="ADAL" clId="{D01A4CAB-379D-47F2-B3A8-B17D00CC887E}" dt="2022-01-21T13:27:24.080" v="936" actId="20577"/>
        <pc:sldMkLst>
          <pc:docMk/>
          <pc:sldMk cId="557719269" sldId="295"/>
        </pc:sldMkLst>
        <pc:spChg chg="del mod">
          <ac:chgData name="Joanna MALESKA" userId="302de620-cdf6-47ba-a16c-565baad9dcf4" providerId="ADAL" clId="{D01A4CAB-379D-47F2-B3A8-B17D00CC887E}" dt="2022-01-21T10:03:52.628" v="545" actId="478"/>
          <ac:spMkLst>
            <pc:docMk/>
            <pc:sldMk cId="557719269" sldId="295"/>
            <ac:spMk id="10" creationId="{53EBCB7B-BD40-4EB9-8171-5040D794FD84}"/>
          </ac:spMkLst>
        </pc:spChg>
        <pc:spChg chg="mod">
          <ac:chgData name="Joanna MALESKA" userId="302de620-cdf6-47ba-a16c-565baad9dcf4" providerId="ADAL" clId="{D01A4CAB-379D-47F2-B3A8-B17D00CC887E}" dt="2022-01-21T13:27:24.080" v="936" actId="20577"/>
          <ac:spMkLst>
            <pc:docMk/>
            <pc:sldMk cId="557719269" sldId="295"/>
            <ac:spMk id="12" creationId="{00000000-0000-0000-0000-000000000000}"/>
          </ac:spMkLst>
        </pc:spChg>
        <pc:spChg chg="del">
          <ac:chgData name="Joanna MALESKA" userId="302de620-cdf6-47ba-a16c-565baad9dcf4" providerId="ADAL" clId="{D01A4CAB-379D-47F2-B3A8-B17D00CC887E}" dt="2022-01-21T10:04:10.403" v="547" actId="478"/>
          <ac:spMkLst>
            <pc:docMk/>
            <pc:sldMk cId="557719269" sldId="295"/>
            <ac:spMk id="13" creationId="{7DBAEF56-A999-4634-9958-F21660630B65}"/>
          </ac:spMkLst>
        </pc:spChg>
        <pc:spChg chg="add mod">
          <ac:chgData name="Joanna MALESKA" userId="302de620-cdf6-47ba-a16c-565baad9dcf4" providerId="ADAL" clId="{D01A4CAB-379D-47F2-B3A8-B17D00CC887E}" dt="2022-01-21T10:05:36.721" v="570" actId="207"/>
          <ac:spMkLst>
            <pc:docMk/>
            <pc:sldMk cId="557719269" sldId="295"/>
            <ac:spMk id="16" creationId="{38441194-9947-4D4B-82F2-F50428751A16}"/>
          </ac:spMkLst>
        </pc:spChg>
      </pc:sldChg>
      <pc:sldChg chg="addSp delSp modSp mod">
        <pc:chgData name="Joanna MALESKA" userId="302de620-cdf6-47ba-a16c-565baad9dcf4" providerId="ADAL" clId="{D01A4CAB-379D-47F2-B3A8-B17D00CC887E}" dt="2022-01-21T13:26:31.447" v="905" actId="1035"/>
        <pc:sldMkLst>
          <pc:docMk/>
          <pc:sldMk cId="2270984190" sldId="296"/>
        </pc:sldMkLst>
        <pc:spChg chg="mod">
          <ac:chgData name="Joanna MALESKA" userId="302de620-cdf6-47ba-a16c-565baad9dcf4" providerId="ADAL" clId="{D01A4CAB-379D-47F2-B3A8-B17D00CC887E}" dt="2022-01-21T09:39:16.655" v="217" actId="20577"/>
          <ac:spMkLst>
            <pc:docMk/>
            <pc:sldMk cId="2270984190" sldId="296"/>
            <ac:spMk id="24" creationId="{004BC2AE-F69E-49E7-8E93-734070236A68}"/>
          </ac:spMkLst>
        </pc:spChg>
        <pc:spChg chg="mod">
          <ac:chgData name="Joanna MALESKA" userId="302de620-cdf6-47ba-a16c-565baad9dcf4" providerId="ADAL" clId="{D01A4CAB-379D-47F2-B3A8-B17D00CC887E}" dt="2022-01-21T10:32:06.762" v="769" actId="1076"/>
          <ac:spMkLst>
            <pc:docMk/>
            <pc:sldMk cId="2270984190" sldId="296"/>
            <ac:spMk id="27" creationId="{18E9FF5A-5B3F-47C9-9234-27416A76CCD7}"/>
          </ac:spMkLst>
        </pc:spChg>
        <pc:spChg chg="mod">
          <ac:chgData name="Joanna MALESKA" userId="302de620-cdf6-47ba-a16c-565baad9dcf4" providerId="ADAL" clId="{D01A4CAB-379D-47F2-B3A8-B17D00CC887E}" dt="2022-01-21T09:40:50.882" v="234" actId="1035"/>
          <ac:spMkLst>
            <pc:docMk/>
            <pc:sldMk cId="2270984190" sldId="296"/>
            <ac:spMk id="36" creationId="{4E9AAC67-897D-48C7-B429-0A142D29E946}"/>
          </ac:spMkLst>
        </pc:spChg>
        <pc:spChg chg="mod">
          <ac:chgData name="Joanna MALESKA" userId="302de620-cdf6-47ba-a16c-565baad9dcf4" providerId="ADAL" clId="{D01A4CAB-379D-47F2-B3A8-B17D00CC887E}" dt="2022-01-21T10:30:24.919" v="660" actId="20577"/>
          <ac:spMkLst>
            <pc:docMk/>
            <pc:sldMk cId="2270984190" sldId="296"/>
            <ac:spMk id="43" creationId="{D505819F-58F8-463C-A04A-1A00E3741C3A}"/>
          </ac:spMkLst>
        </pc:spChg>
        <pc:spChg chg="mod">
          <ac:chgData name="Joanna MALESKA" userId="302de620-cdf6-47ba-a16c-565baad9dcf4" providerId="ADAL" clId="{D01A4CAB-379D-47F2-B3A8-B17D00CC887E}" dt="2022-01-21T09:42:30.993" v="350" actId="20577"/>
          <ac:spMkLst>
            <pc:docMk/>
            <pc:sldMk cId="2270984190" sldId="296"/>
            <ac:spMk id="45" creationId="{CFC9D741-762E-40FB-9EE6-DA6D7E2F35A8}"/>
          </ac:spMkLst>
        </pc:spChg>
        <pc:spChg chg="mod">
          <ac:chgData name="Joanna MALESKA" userId="302de620-cdf6-47ba-a16c-565baad9dcf4" providerId="ADAL" clId="{D01A4CAB-379D-47F2-B3A8-B17D00CC887E}" dt="2022-01-21T09:41:42.006" v="320" actId="1036"/>
          <ac:spMkLst>
            <pc:docMk/>
            <pc:sldMk cId="2270984190" sldId="296"/>
            <ac:spMk id="47" creationId="{13BF4E80-44F8-43D2-BBB7-A5F2EDD7E46C}"/>
          </ac:spMkLst>
        </pc:spChg>
        <pc:spChg chg="mod">
          <ac:chgData name="Joanna MALESKA" userId="302de620-cdf6-47ba-a16c-565baad9dcf4" providerId="ADAL" clId="{D01A4CAB-379D-47F2-B3A8-B17D00CC887E}" dt="2022-01-21T13:24:51.695" v="878" actId="20577"/>
          <ac:spMkLst>
            <pc:docMk/>
            <pc:sldMk cId="2270984190" sldId="296"/>
            <ac:spMk id="48" creationId="{8E14FD6A-E48A-4DB9-8413-BD6D14B517C2}"/>
          </ac:spMkLst>
        </pc:spChg>
        <pc:spChg chg="mod">
          <ac:chgData name="Joanna MALESKA" userId="302de620-cdf6-47ba-a16c-565baad9dcf4" providerId="ADAL" clId="{D01A4CAB-379D-47F2-B3A8-B17D00CC887E}" dt="2022-01-21T09:41:35.791" v="302" actId="1036"/>
          <ac:spMkLst>
            <pc:docMk/>
            <pc:sldMk cId="2270984190" sldId="296"/>
            <ac:spMk id="53" creationId="{6B02F702-0AAC-40DD-9060-F80E96F57A8A}"/>
          </ac:spMkLst>
        </pc:spChg>
        <pc:spChg chg="mod">
          <ac:chgData name="Joanna MALESKA" userId="302de620-cdf6-47ba-a16c-565baad9dcf4" providerId="ADAL" clId="{D01A4CAB-379D-47F2-B3A8-B17D00CC887E}" dt="2022-01-21T09:41:35.791" v="302" actId="1036"/>
          <ac:spMkLst>
            <pc:docMk/>
            <pc:sldMk cId="2270984190" sldId="296"/>
            <ac:spMk id="54" creationId="{AFF18E7B-4C44-4D24-B2B2-A05DA4256DA0}"/>
          </ac:spMkLst>
        </pc:spChg>
        <pc:spChg chg="mod">
          <ac:chgData name="Joanna MALESKA" userId="302de620-cdf6-47ba-a16c-565baad9dcf4" providerId="ADAL" clId="{D01A4CAB-379D-47F2-B3A8-B17D00CC887E}" dt="2022-01-21T10:34:00.290" v="815" actId="20577"/>
          <ac:spMkLst>
            <pc:docMk/>
            <pc:sldMk cId="2270984190" sldId="296"/>
            <ac:spMk id="55" creationId="{1E352215-935E-4F7D-8FB4-B0E656A326C7}"/>
          </ac:spMkLst>
        </pc:spChg>
        <pc:spChg chg="mod">
          <ac:chgData name="Joanna MALESKA" userId="302de620-cdf6-47ba-a16c-565baad9dcf4" providerId="ADAL" clId="{D01A4CAB-379D-47F2-B3A8-B17D00CC887E}" dt="2022-01-21T10:29:49.956" v="653" actId="20577"/>
          <ac:spMkLst>
            <pc:docMk/>
            <pc:sldMk cId="2270984190" sldId="296"/>
            <ac:spMk id="56" creationId="{C73F234C-DF61-4A45-98CB-6996C22A68E6}"/>
          </ac:spMkLst>
        </pc:spChg>
        <pc:spChg chg="mod">
          <ac:chgData name="Joanna MALESKA" userId="302de620-cdf6-47ba-a16c-565baad9dcf4" providerId="ADAL" clId="{D01A4CAB-379D-47F2-B3A8-B17D00CC887E}" dt="2022-01-21T10:31:07.488" v="703" actId="1037"/>
          <ac:spMkLst>
            <pc:docMk/>
            <pc:sldMk cId="2270984190" sldId="296"/>
            <ac:spMk id="59" creationId="{5BDC3C2F-E4E4-4D0F-BC92-5A4900857CBC}"/>
          </ac:spMkLst>
        </pc:spChg>
        <pc:spChg chg="mod">
          <ac:chgData name="Joanna MALESKA" userId="302de620-cdf6-47ba-a16c-565baad9dcf4" providerId="ADAL" clId="{D01A4CAB-379D-47F2-B3A8-B17D00CC887E}" dt="2022-01-21T10:32:43.256" v="779" actId="1035"/>
          <ac:spMkLst>
            <pc:docMk/>
            <pc:sldMk cId="2270984190" sldId="296"/>
            <ac:spMk id="60" creationId="{B60BB755-5ECA-49F9-85C4-7C738A47ECBF}"/>
          </ac:spMkLst>
        </pc:spChg>
        <pc:spChg chg="mod">
          <ac:chgData name="Joanna MALESKA" userId="302de620-cdf6-47ba-a16c-565baad9dcf4" providerId="ADAL" clId="{D01A4CAB-379D-47F2-B3A8-B17D00CC887E}" dt="2022-01-21T09:41:42.006" v="320" actId="1036"/>
          <ac:spMkLst>
            <pc:docMk/>
            <pc:sldMk cId="2270984190" sldId="296"/>
            <ac:spMk id="61" creationId="{7FA704CC-83EF-4728-98DB-5BFDEB036E9B}"/>
          </ac:spMkLst>
        </pc:spChg>
        <pc:spChg chg="mod">
          <ac:chgData name="Joanna MALESKA" userId="302de620-cdf6-47ba-a16c-565baad9dcf4" providerId="ADAL" clId="{D01A4CAB-379D-47F2-B3A8-B17D00CC887E}" dt="2022-01-21T10:33:49.461" v="800" actId="20577"/>
          <ac:spMkLst>
            <pc:docMk/>
            <pc:sldMk cId="2270984190" sldId="296"/>
            <ac:spMk id="65" creationId="{5BB3A8CF-7DFD-433C-8F53-1C2DFECCD2CD}"/>
          </ac:spMkLst>
        </pc:spChg>
        <pc:graphicFrameChg chg="add del mod">
          <ac:chgData name="Joanna MALESKA" userId="302de620-cdf6-47ba-a16c-565baad9dcf4" providerId="ADAL" clId="{D01A4CAB-379D-47F2-B3A8-B17D00CC887E}" dt="2022-01-21T09:41:47.822" v="322"/>
          <ac:graphicFrameMkLst>
            <pc:docMk/>
            <pc:sldMk cId="2270984190" sldId="296"/>
            <ac:graphicFrameMk id="29" creationId="{53F61D41-1BD7-4F20-BF5A-E3E0A2B83B7C}"/>
          </ac:graphicFrameMkLst>
        </pc:graphicFrameChg>
        <pc:graphicFrameChg chg="add del mod">
          <ac:chgData name="Joanna MALESKA" userId="302de620-cdf6-47ba-a16c-565baad9dcf4" providerId="ADAL" clId="{D01A4CAB-379D-47F2-B3A8-B17D00CC887E}" dt="2022-01-21T09:41:47.822" v="322"/>
          <ac:graphicFrameMkLst>
            <pc:docMk/>
            <pc:sldMk cId="2270984190" sldId="296"/>
            <ac:graphicFrameMk id="30" creationId="{4B0D5D68-5221-4EEB-9762-5A14DBAB0083}"/>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1" creationId="{A35F974E-B77F-4643-BCC8-2882746067C5}"/>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2" creationId="{2D974D92-B5F3-4497-A59F-24EE38AF90BD}"/>
          </ac:graphicFrameMkLst>
        </pc:graphicFrameChg>
        <pc:graphicFrameChg chg="add mod ord">
          <ac:chgData name="Joanna MALESKA" userId="302de620-cdf6-47ba-a16c-565baad9dcf4" providerId="ADAL" clId="{D01A4CAB-379D-47F2-B3A8-B17D00CC887E}" dt="2022-01-21T13:26:04.122" v="887" actId="14100"/>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D01A4CAB-379D-47F2-B3A8-B17D00CC887E}" dt="2022-01-21T13:25:09.123" v="882" actId="947"/>
          <ac:graphicFrameMkLst>
            <pc:docMk/>
            <pc:sldMk cId="2270984190" sldId="296"/>
            <ac:graphicFrameMk id="58" creationId="{CB4398D9-3C21-4931-8857-17D33685A701}"/>
          </ac:graphicFrameMkLst>
        </pc:graphicFrameChg>
        <pc:graphicFrameChg chg="del mod">
          <ac:chgData name="Joanna MALESKA" userId="302de620-cdf6-47ba-a16c-565baad9dcf4" providerId="ADAL" clId="{D01A4CAB-379D-47F2-B3A8-B17D00CC887E}" dt="2022-01-21T10:29:56.277" v="654" actId="478"/>
          <ac:graphicFrameMkLst>
            <pc:docMk/>
            <pc:sldMk cId="2270984190" sldId="296"/>
            <ac:graphicFrameMk id="66" creationId="{85D2EC8C-1774-4B2C-9BA2-C50D1B1B762C}"/>
          </ac:graphicFrameMkLst>
        </pc:graphicFrameChg>
        <pc:picChg chg="add del mod modCrop">
          <ac:chgData name="Joanna MALESKA" userId="302de620-cdf6-47ba-a16c-565baad9dcf4" providerId="ADAL" clId="{D01A4CAB-379D-47F2-B3A8-B17D00CC887E}" dt="2022-01-21T13:25:14.407" v="883" actId="478"/>
          <ac:picMkLst>
            <pc:docMk/>
            <pc:sldMk cId="2270984190" sldId="296"/>
            <ac:picMk id="2" creationId="{E5E345EC-EA74-442E-8A74-A5270D63EBAE}"/>
          </ac:picMkLst>
        </pc:picChg>
        <pc:picChg chg="add mod">
          <ac:chgData name="Joanna MALESKA" userId="302de620-cdf6-47ba-a16c-565baad9dcf4" providerId="ADAL" clId="{D01A4CAB-379D-47F2-B3A8-B17D00CC887E}" dt="2022-01-21T13:26:31.447" v="905" actId="1035"/>
          <ac:picMkLst>
            <pc:docMk/>
            <pc:sldMk cId="2270984190" sldId="296"/>
            <ac:picMk id="4" creationId="{30F8A837-7435-456F-AE13-85BE3BD5AF33}"/>
          </ac:picMkLst>
        </pc:picChg>
        <pc:cxnChg chg="mod">
          <ac:chgData name="Joanna MALESKA" userId="302de620-cdf6-47ba-a16c-565baad9dcf4" providerId="ADAL" clId="{D01A4CAB-379D-47F2-B3A8-B17D00CC887E}" dt="2022-01-21T10:32:15.755" v="770" actId="14100"/>
          <ac:cxnSpMkLst>
            <pc:docMk/>
            <pc:sldMk cId="2270984190" sldId="296"/>
            <ac:cxnSpMk id="62" creationId="{E8D6B830-106A-4E44-8DBA-6045F159C161}"/>
          </ac:cxnSpMkLst>
        </pc:cxnChg>
        <pc:cxnChg chg="mod">
          <ac:chgData name="Joanna MALESKA" userId="302de620-cdf6-47ba-a16c-565baad9dcf4" providerId="ADAL" clId="{D01A4CAB-379D-47F2-B3A8-B17D00CC887E}" dt="2022-01-21T10:31:07.488" v="703" actId="1037"/>
          <ac:cxnSpMkLst>
            <pc:docMk/>
            <pc:sldMk cId="2270984190" sldId="296"/>
            <ac:cxnSpMk id="63" creationId="{62A8ADFB-B260-475F-AFBA-6A46276A6B61}"/>
          </ac:cxnSpMkLst>
        </pc:cxnChg>
        <pc:cxnChg chg="mod">
          <ac:chgData name="Joanna MALESKA" userId="302de620-cdf6-47ba-a16c-565baad9dcf4" providerId="ADAL" clId="{D01A4CAB-379D-47F2-B3A8-B17D00CC887E}" dt="2022-01-21T10:32:39.829" v="776" actId="1035"/>
          <ac:cxnSpMkLst>
            <pc:docMk/>
            <pc:sldMk cId="2270984190" sldId="296"/>
            <ac:cxnSpMk id="64" creationId="{EBA0A5B0-DD51-4FF6-A1F4-112B9DC89F8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02/03/2022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spglobal.com/spdji/en/indices/equity/sp-euro-50-equal-weight-50-point-decrement-index-series-2/#overview" TargetMode="Externa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a:t>
            </a:r>
            <a:r>
              <a:rPr lang="fr-FR" sz="700" b="1" cap="none" dirty="0"/>
              <a:t>02/03/22</a:t>
            </a:r>
            <a:r>
              <a:rPr lang="fr-FR" sz="700" dirty="0">
                <a:solidFill>
                  <a:srgbClr val="000000"/>
                </a:solidFill>
              </a:rPr>
              <a:t>. 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1319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a:t>
            </a:r>
            <a:r>
              <a:rPr lang="fr-FR" sz="900" b="1" cap="none" dirty="0">
                <a:solidFill>
                  <a:srgbClr val="FF0000"/>
                </a:solidFill>
                <a:latin typeface="Proxima Nova Rg" panose="02000506030000020004" pitchFamily="2" charset="0"/>
              </a:rPr>
              <a:t>anglais </a:t>
            </a:r>
            <a:r>
              <a:rPr lang="fr-FR" sz="900" b="1" cap="none" dirty="0">
                <a:solidFill>
                  <a:schemeClr val="tx2"/>
                </a:solidFill>
                <a:latin typeface="Proxima Nova Rg" panose="02000506030000020004" pitchFamily="2" charset="0"/>
              </a:rPr>
              <a:t>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a:t>
            </a:r>
            <a:r>
              <a:rPr lang="fr-FR" sz="900" b="1" cap="none" dirty="0">
                <a:latin typeface="+mn-lt"/>
              </a:rPr>
              <a:t>indice</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mn-lt"/>
              </a:rPr>
              <a:t>du </a:t>
            </a:r>
            <a:r>
              <a:rPr lang="fr-FR" sz="900" b="1" cap="none" dirty="0">
                <a:latin typeface="+mn-lt"/>
              </a:rPr>
              <a:t>17/03/2022</a:t>
            </a:r>
            <a:r>
              <a:rPr lang="fr-FR" sz="900" b="1" cap="none" dirty="0">
                <a:solidFill>
                  <a:schemeClr val="tx2"/>
                </a:solidFill>
                <a:latin typeface="+mn-lt"/>
              </a:rPr>
              <a:t> au </a:t>
            </a:r>
            <a:r>
              <a:rPr lang="fr-FR" sz="900" b="1" cap="none" dirty="0">
                <a:latin typeface="+mn-lt"/>
              </a:rPr>
              <a:t>09/06/2022</a:t>
            </a:r>
            <a:r>
              <a:rPr lang="fr-FR" sz="900" b="1" cap="none" dirty="0">
                <a:solidFill>
                  <a:schemeClr val="tx2"/>
                </a:solidFill>
                <a:latin typeface="+mn-lt"/>
              </a:rPr>
              <a:t> (inclus). </a:t>
            </a:r>
            <a:r>
              <a:rPr lang="fr-FR" sz="900" cap="none" dirty="0">
                <a:solidFill>
                  <a:schemeClr val="tx2"/>
                </a:solidFill>
                <a:latin typeface="+mn-lt"/>
              </a:rPr>
              <a:t>Une fois le montant de l’enveloppe initiale atteint (30 000 000 EUR), la commercialisation de « </a:t>
            </a:r>
            <a:r>
              <a:rPr lang="fr-FR" sz="900" b="1" cap="none" dirty="0">
                <a:solidFill>
                  <a:srgbClr val="FF0000"/>
                </a:solidFill>
                <a:latin typeface="+mn-lt"/>
              </a:rPr>
              <a:t>Uluwatu test mercredi</a:t>
            </a:r>
            <a:r>
              <a:rPr lang="fr-FR" sz="900" cap="none" dirty="0">
                <a:solidFill>
                  <a:schemeClr val="tx2"/>
                </a:solidFill>
                <a:latin typeface="+mn-lt"/>
              </a:rPr>
              <a:t> » peut cesser à tout moment sans préavis avant le </a:t>
            </a:r>
            <a:r>
              <a:rPr lang="fr-FR" sz="900" b="1" cap="none" dirty="0">
                <a:latin typeface="+mn-lt"/>
              </a:rPr>
              <a:t>09/06/2022</a:t>
            </a:r>
            <a:r>
              <a:rPr lang="fr-FR" sz="900" cap="none" dirty="0">
                <a:solidFill>
                  <a:schemeClr val="tx2"/>
                </a:solidFill>
                <a:latin typeface="+mn-lt"/>
              </a:rPr>
              <a: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latin typeface="+mn-lt"/>
              </a:rPr>
              <a:t>12</a:t>
            </a:r>
            <a:r>
              <a:rPr lang="fr-FR" sz="900" b="1" cap="none" dirty="0">
                <a:solidFill>
                  <a:schemeClr val="tx2"/>
                </a:solidFill>
                <a:latin typeface="+mn-lt"/>
              </a:rPr>
              <a:t>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b="1" dirty="0">
                <a:solidFill>
                  <a:srgbClr val="FF0000"/>
                </a:solidFill>
              </a:rPr>
              <a:t>XS2061794066</a:t>
            </a:r>
            <a:r>
              <a:rPr lang="fr-FR" sz="900" dirty="0">
                <a:solidFill>
                  <a:schemeClr val="tx2"/>
                </a:solidFill>
                <a:highlight>
                  <a:srgbClr val="FFFF00"/>
                </a:highlight>
              </a:rPr>
              <a:t> </a:t>
            </a:r>
            <a:endParaRPr lang="fr-FR" sz="900" cap="none" dirty="0">
              <a:solidFill>
                <a:schemeClr val="tx2"/>
              </a:solidFill>
              <a:highlight>
                <a:srgbClr val="FFFF00"/>
              </a:highlight>
            </a:endParaRP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079025"/>
            <a:ext cx="6843586" cy="646331"/>
          </a:xfrm>
          <a:prstGeom prst="rect">
            <a:avLst/>
          </a:prstGeom>
          <a:noFill/>
        </p:spPr>
        <p:txBody>
          <a:bodyPr wrap="square" rtlCol="0">
            <a:spAutoFit/>
          </a:bodyPr>
          <a:lstStyle/>
          <a:p>
            <a:r>
              <a:rPr lang="fr-FR" sz="1800" b="1" cap="none" dirty="0">
                <a:solidFill>
                  <a:srgbClr val="FF0000"/>
                </a:solidFill>
                <a:latin typeface="+mn-lt"/>
              </a:rPr>
              <a:t>Uluwatu test mercredi</a:t>
            </a:r>
            <a:endParaRPr lang="fr-FR" sz="1800" b="1" cap="all" dirty="0">
              <a:solidFill>
                <a:srgbClr val="FF0000"/>
              </a:solidFill>
              <a:latin typeface="Futura PT" panose="020B0902020204020203" pitchFamily="34" charset="0"/>
            </a:endParaRP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430315"/>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a:t>
            </a:r>
            <a:r>
              <a:rPr lang="fr-FR" sz="760" b="1" dirty="0">
                <a:solidFill>
                  <a:srgbClr val="FF0000"/>
                </a:solidFill>
              </a:rPr>
              <a:t>Uluwatu test mercredi</a:t>
            </a:r>
            <a:r>
              <a:rPr lang="fr-FR" sz="760" dirty="0"/>
              <a: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a:t>
            </a:r>
            <a:r>
              <a:rPr lang="fr-FR" sz="700" b="1" cap="none" dirty="0">
                <a:solidFill>
                  <a:schemeClr val="tx1"/>
                </a:solidFill>
                <a:latin typeface="+mn-lt"/>
              </a:rPr>
              <a:t>09/06/2022</a:t>
            </a:r>
            <a:r>
              <a:rPr lang="fr-FR" sz="760" dirty="0"/>
              <a: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a:t>
            </a:r>
            <a:r>
              <a:rPr lang="fr-FR" sz="760" b="1" dirty="0">
                <a:solidFill>
                  <a:srgbClr val="FF0000"/>
                </a:solidFill>
              </a:rPr>
              <a:t>Uluwatu test mercredi</a:t>
            </a:r>
            <a:r>
              <a:rPr lang="fr-FR" sz="760" b="1" dirty="0"/>
              <a:t> », vous êtes exposé pour une durée de </a:t>
            </a:r>
            <a:r>
              <a:rPr lang="fr-FR" sz="760" b="1" dirty="0">
                <a:solidFill>
                  <a:schemeClr val="tx1"/>
                </a:solidFill>
              </a:rPr>
              <a:t>4</a:t>
            </a:r>
            <a:r>
              <a:rPr lang="fr-FR" sz="760" b="1" dirty="0"/>
              <a:t> à </a:t>
            </a:r>
            <a:r>
              <a:rPr lang="fr-FR" sz="760" b="1" i="1" dirty="0">
                <a:solidFill>
                  <a:schemeClr val="tx1"/>
                </a:solidFill>
                <a:latin typeface="+mn-lt"/>
              </a:rPr>
              <a:t>48 </a:t>
            </a:r>
            <a:r>
              <a:rPr lang="fr-FR" sz="760" b="1" i="1" dirty="0">
                <a:solidFill>
                  <a:srgbClr val="FF0000"/>
                </a:solidFill>
                <a:latin typeface="+mn-lt"/>
              </a:rPr>
              <a:t>trimestres</a:t>
            </a:r>
            <a:r>
              <a:rPr lang="fr-FR" sz="760" b="1" i="1" dirty="0">
                <a:latin typeface="+mn-lt"/>
              </a:rPr>
              <a:t> </a:t>
            </a:r>
            <a:r>
              <a:rPr lang="fr-FR" sz="760" b="1" dirty="0"/>
              <a:t>à l’évolution de </a:t>
            </a:r>
            <a:r>
              <a:rPr lang="fr-FR" sz="760" b="1" dirty="0">
                <a:solidFill>
                  <a:schemeClr val="tx1"/>
                </a:solidFill>
              </a:rPr>
              <a:t>l'indice</a:t>
            </a:r>
            <a:r>
              <a:rPr lang="fr-FR" sz="760" b="1" dirty="0"/>
              <a:t> </a:t>
            </a:r>
            <a:r>
              <a:rPr lang="en-US" sz="760" b="1" dirty="0">
                <a:highlight>
                  <a:srgbClr val="FFFF00"/>
                </a:highlight>
              </a:rPr>
              <a:t>CA FP Equity,</a:t>
            </a:r>
            <a:r>
              <a:rPr lang="fr-FR" sz="760" dirty="0">
                <a:highlight>
                  <a:srgbClr val="FFFF00"/>
                </a:highlight>
              </a:rPr>
              <a:t> l'indice </a:t>
            </a:r>
            <a:r>
              <a:rPr lang="en-US" sz="760" b="1" dirty="0">
                <a:highlight>
                  <a:srgbClr val="FFFF00"/>
                </a:highlight>
              </a:rPr>
              <a:t>CA FP Equity ( ; </a:t>
            </a:r>
            <a:r>
              <a:rPr lang="fr-FR" sz="760" dirty="0">
                <a:highlight>
                  <a:srgbClr val="FFFF00"/>
                </a:highlight>
              </a:rPr>
              <a:t>code Bloomberg :  ;</a:t>
            </a:r>
            <a:r>
              <a:rPr lang="fr-FR" sz="760" dirty="0">
                <a:solidFill>
                  <a:srgbClr val="000000"/>
                </a:solidFill>
                <a:highlight>
                  <a:srgbClr val="FFFF00"/>
                </a:highlight>
                <a:latin typeface="Proxima Nova Rg" panose="02000506030000020004" pitchFamily="2" charset="0"/>
              </a:rPr>
              <a:t> sponsor :  </a:t>
            </a:r>
            <a:r>
              <a:rPr lang="fr-FR" sz="760">
                <a:highlight>
                  <a:srgbClr val="FFFF00"/>
                </a:highlight>
              </a:rPr>
              <a:t>;  </a:t>
            </a:r>
            <a:r>
              <a:rPr kumimoji="0" lang="fr-FR" sz="760" b="0" i="0" u="none" strike="noStrike" kern="1200" cap="none" spc="0" normalizeH="0" baseline="0">
                <a:ln>
                  <a:noFill/>
                </a:ln>
                <a:effectLst/>
                <a:highlight>
                  <a:srgbClr val="FFFF00"/>
                </a:highlight>
                <a:uLnTx/>
                <a:uFillTx/>
                <a:ea typeface="+mn-ea"/>
                <a:cs typeface="+mn-cs"/>
              </a:rPr>
              <a:t> </a:t>
            </a:r>
            <a:r>
              <a:rPr lang="fr-FR" sz="760" dirty="0">
                <a:highlight>
                  <a:srgbClr val="FFFF00"/>
                </a:highlight>
              </a:rPr>
              <a:t>).</a:t>
            </a:r>
          </a:p>
          <a:p>
            <a:pPr lvl="1" algn="just">
              <a:lnSpc>
                <a:spcPct val="90000"/>
              </a:lnSpc>
            </a:pPr>
            <a:endParaRPr lang="fr-FR" sz="760" dirty="0">
              <a:highlight>
                <a:srgbClr val="FFFF00"/>
              </a:highlight>
            </a:endParaRPr>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par </a:t>
            </a:r>
            <a:r>
              <a:rPr lang="fr-FR" sz="760" b="1" dirty="0"/>
              <a:t>l'indice</a:t>
            </a:r>
            <a:r>
              <a:rPr lang="fr-FR" sz="760" b="1" dirty="0">
                <a:solidFill>
                  <a:srgbClr val="B9A049"/>
                </a:solidFill>
              </a:rPr>
              <a:t> </a:t>
            </a:r>
            <a:r>
              <a:rPr lang="fr-FR" sz="760" dirty="0">
                <a:solidFill>
                  <a:schemeClr val="tx2"/>
                </a:solidFill>
              </a:rPr>
              <a:t>si </a:t>
            </a:r>
            <a:r>
              <a:rPr lang="fr-FR" sz="760" b="1" dirty="0"/>
              <a:t>celui-ci</a:t>
            </a:r>
            <a:r>
              <a:rPr lang="fr-FR" sz="760" dirty="0">
                <a:solidFill>
                  <a:schemeClr val="tx2"/>
                </a:solidFill>
              </a:rPr>
              <a:t>, à la date de constatation finale</a:t>
            </a:r>
            <a:r>
              <a:rPr lang="fr-FR" sz="760" baseline="30000" dirty="0">
                <a:solidFill>
                  <a:schemeClr val="tx2"/>
                </a:solidFill>
              </a:rPr>
              <a:t>(1)</a:t>
            </a:r>
            <a:r>
              <a:rPr lang="fr-FR" sz="760" dirty="0">
                <a:solidFill>
                  <a:schemeClr val="tx2"/>
                </a:solidFill>
              </a:rPr>
              <a:t>, clôture à un </a:t>
            </a:r>
            <a:r>
              <a:rPr lang="fr-FR" sz="760" b="1" dirty="0"/>
              <a:t>niveau</a:t>
            </a:r>
            <a:r>
              <a:rPr lang="fr-FR" sz="760" dirty="0">
                <a:solidFill>
                  <a:schemeClr val="tx2"/>
                </a:solidFill>
              </a:rPr>
              <a:t> strictement inférieur à </a:t>
            </a:r>
            <a:r>
              <a:rPr lang="fr-FR" sz="760" b="1" dirty="0">
                <a:solidFill>
                  <a:srgbClr val="FF0000"/>
                </a:solidFill>
              </a:rPr>
              <a:t>50%</a:t>
            </a:r>
            <a:r>
              <a:rPr lang="fr-FR" sz="760" dirty="0">
                <a:solidFill>
                  <a:schemeClr val="tx2"/>
                </a:solidFill>
              </a:rPr>
              <a:t> de son </a:t>
            </a:r>
            <a:r>
              <a:rPr lang="fr-FR" sz="760" b="1" dirty="0"/>
              <a:t>Niveau de Référence</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a:t>
            </a:r>
            <a:r>
              <a:rPr lang="fr-FR" sz="760" b="1" dirty="0">
                <a:solidFill>
                  <a:srgbClr val="FF0000"/>
                </a:solidFill>
              </a:rPr>
              <a:t>trimestre</a:t>
            </a:r>
            <a:r>
              <a:rPr lang="fr-FR" sz="760" b="1" dirty="0">
                <a:solidFill>
                  <a:srgbClr val="B9A049"/>
                </a:solidFill>
              </a:rPr>
              <a:t> </a:t>
            </a:r>
            <a:r>
              <a:rPr lang="fr-FR" sz="760" b="1" dirty="0"/>
              <a:t>4 </a:t>
            </a:r>
            <a:r>
              <a:rPr lang="fr-FR" sz="760" b="1" dirty="0">
                <a:solidFill>
                  <a:srgbClr val="B9A049"/>
                </a:solidFill>
              </a:rPr>
              <a:t>jusqu’à la fin du </a:t>
            </a:r>
            <a:r>
              <a:rPr lang="fr-FR" sz="760" b="1" dirty="0">
                <a:solidFill>
                  <a:srgbClr val="FF0000"/>
                </a:solidFill>
              </a:rPr>
              <a:t>trimestre</a:t>
            </a:r>
            <a:r>
              <a:rPr lang="fr-FR" sz="760" b="1" dirty="0">
                <a:solidFill>
                  <a:srgbClr val="B9A049"/>
                </a:solidFill>
              </a:rPr>
              <a:t> </a:t>
            </a:r>
            <a:r>
              <a:rPr lang="fr-FR" sz="760" b="1" dirty="0"/>
              <a:t>47</a:t>
            </a:r>
            <a:r>
              <a:rPr lang="fr-FR" sz="760" b="1" dirty="0">
                <a:solidFill>
                  <a:srgbClr val="B9A049"/>
                </a:solidFill>
              </a:rPr>
              <a:t> </a:t>
            </a:r>
            <a:r>
              <a:rPr lang="fr-FR" sz="760" dirty="0">
                <a:solidFill>
                  <a:schemeClr val="tx2"/>
                </a:solidFill>
              </a:rPr>
              <a:t>si à une date de constatation </a:t>
            </a:r>
            <a:r>
              <a:rPr lang="fr-FR" sz="760" b="1" dirty="0"/>
              <a:t>trimestrielle</a:t>
            </a:r>
            <a:r>
              <a:rPr lang="fr-FR" sz="760" baseline="30000" dirty="0">
                <a:solidFill>
                  <a:schemeClr val="tx2"/>
                </a:solidFill>
              </a:rPr>
              <a:t>(1)</a:t>
            </a:r>
            <a:r>
              <a:rPr lang="fr-FR" sz="760" dirty="0">
                <a:solidFill>
                  <a:schemeClr val="tx2"/>
                </a:solidFill>
              </a:rPr>
              <a:t>, </a:t>
            </a:r>
            <a:r>
              <a:rPr lang="it-IT" sz="760" b="1" dirty="0"/>
              <a:t>l'indice</a:t>
            </a:r>
            <a:r>
              <a:rPr lang="it-IT" sz="760" dirty="0">
                <a:solidFill>
                  <a:schemeClr val="tx2"/>
                </a:solidFill>
              </a:rPr>
              <a:t> clôture à un </a:t>
            </a:r>
            <a:r>
              <a:rPr lang="it-IT" sz="760" b="1" dirty="0"/>
              <a:t>niveau</a:t>
            </a:r>
            <a:r>
              <a:rPr lang="it-IT" sz="760" dirty="0">
                <a:solidFill>
                  <a:schemeClr val="tx2"/>
                </a:solidFill>
              </a:rPr>
              <a:t> supérieur ou égal </a:t>
            </a:r>
            <a:r>
              <a:rPr lang="fr-FR" sz="760" dirty="0">
                <a:solidFill>
                  <a:schemeClr val="tx2"/>
                </a:solidFill>
              </a:rPr>
              <a:t>à </a:t>
            </a:r>
            <a:r>
              <a:rPr lang="fr-FR" sz="760" b="1" dirty="0"/>
              <a:t>la barrière dégressive de remboursement automatique anticipé</a:t>
            </a:r>
            <a:r>
              <a:rPr lang="fr-FR" sz="760" b="1" dirty="0">
                <a:solidFill>
                  <a:srgbClr val="FF0000"/>
                </a:solidFill>
                <a:highlight>
                  <a:srgbClr val="FF00FF"/>
                </a:highlight>
              </a:rPr>
              <a:t> </a:t>
            </a:r>
            <a:r>
              <a:rPr lang="fr-FR" sz="760" dirty="0">
                <a:solidFill>
                  <a:schemeClr val="tx2"/>
                </a:solidFill>
                <a:highlight>
                  <a:srgbClr val="FF00FF"/>
                </a:highlight>
              </a:rPr>
              <a:t>de son </a:t>
            </a:r>
            <a:r>
              <a:rPr lang="fr-FR" sz="760" b="1" dirty="0">
                <a:highlight>
                  <a:srgbClr val="FF00FF"/>
                </a:highlight>
              </a:rPr>
              <a:t>Niveau de Référence</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a:t>
            </a:r>
            <a:r>
              <a:rPr lang="fr-FR" sz="760" b="1" dirty="0"/>
              <a:t>gain</a:t>
            </a:r>
            <a:r>
              <a:rPr lang="fr-FR" sz="760" b="1" dirty="0">
                <a:solidFill>
                  <a:srgbClr val="B9A049"/>
                </a:solidFill>
              </a:rPr>
              <a:t> fixe plafonné à </a:t>
            </a:r>
            <a:r>
              <a:rPr lang="fr-FR" sz="760" b="1" dirty="0">
                <a:solidFill>
                  <a:srgbClr val="FF0000"/>
                </a:solidFill>
              </a:rPr>
              <a:t>2.75%</a:t>
            </a:r>
            <a:r>
              <a:rPr lang="fr-FR" sz="760" b="1" dirty="0">
                <a:solidFill>
                  <a:srgbClr val="B9A049"/>
                </a:solidFill>
              </a:rPr>
              <a:t> par </a:t>
            </a:r>
            <a:r>
              <a:rPr lang="fr-FR" sz="760" b="1" dirty="0">
                <a:solidFill>
                  <a:srgbClr val="FF0000"/>
                </a:solidFill>
              </a:rPr>
              <a:t>trimestre</a:t>
            </a:r>
            <a:r>
              <a:rPr lang="fr-FR" sz="760" b="1" dirty="0">
                <a:solidFill>
                  <a:srgbClr val="B9A049"/>
                </a:solidFill>
              </a:rPr>
              <a:t> écoulé depuis le </a:t>
            </a:r>
            <a:r>
              <a:rPr lang="fr-FR" sz="760" b="1" dirty="0"/>
              <a:t>09/06/2022 </a:t>
            </a:r>
            <a:r>
              <a:rPr lang="fr-FR" sz="760" b="1" dirty="0">
                <a:solidFill>
                  <a:srgbClr val="B9A049"/>
                </a:solidFill>
              </a:rPr>
              <a:t>(soit </a:t>
            </a:r>
            <a:r>
              <a:rPr lang="fr-FR" sz="760" b="1" dirty="0"/>
              <a:t>11.0%</a:t>
            </a:r>
            <a:r>
              <a:rPr lang="fr-FR" sz="760" b="1" dirty="0">
                <a:solidFill>
                  <a:srgbClr val="B9A049"/>
                </a:solidFill>
              </a:rPr>
              <a:t> par année écoulée) </a:t>
            </a:r>
            <a:r>
              <a:rPr lang="fr-FR" sz="760" dirty="0">
                <a:solidFill>
                  <a:schemeClr val="tx2"/>
                </a:solidFill>
              </a:rPr>
              <a:t>si, à une date de constatation </a:t>
            </a:r>
            <a:r>
              <a:rPr lang="fr-FR" sz="760" b="1" dirty="0">
                <a:highlight>
                  <a:srgbClr val="FFFF00"/>
                </a:highlight>
              </a:rPr>
              <a:t>trimestrielle</a:t>
            </a:r>
            <a:r>
              <a:rPr lang="fr-FR" sz="760" baseline="30000" dirty="0">
                <a:solidFill>
                  <a:schemeClr val="tx2"/>
                </a:solidFill>
                <a:highlight>
                  <a:srgbClr val="FFFF00"/>
                </a:highlight>
              </a:rPr>
              <a:t>(1) </a:t>
            </a:r>
            <a:r>
              <a:rPr lang="fr-FR" sz="760" dirty="0">
                <a:solidFill>
                  <a:schemeClr val="tx2"/>
                </a:solidFill>
                <a:highlight>
                  <a:srgbClr val="FFFF00"/>
                </a:highlight>
              </a:rPr>
              <a:t>ou si à la date de constatation finale</a:t>
            </a:r>
            <a:r>
              <a:rPr lang="fr-FR" sz="760" baseline="30000" dirty="0">
                <a:solidFill>
                  <a:schemeClr val="tx2"/>
                </a:solidFill>
                <a:highlight>
                  <a:srgbClr val="FFFF00"/>
                </a:highlight>
              </a:rPr>
              <a:t>(1)</a:t>
            </a:r>
            <a:r>
              <a:rPr lang="fr-FR" sz="760" dirty="0">
                <a:solidFill>
                  <a:schemeClr val="tx2"/>
                </a:solidFill>
                <a:highlight>
                  <a:srgbClr val="FFFF00"/>
                </a:highlight>
              </a:rPr>
              <a:t> </a:t>
            </a:r>
            <a:r>
              <a:rPr lang="it-IT" sz="760" dirty="0">
                <a:solidFill>
                  <a:schemeClr val="tx2"/>
                </a:solidFill>
                <a:highlight>
                  <a:srgbClr val="FFFF00"/>
                </a:highlight>
              </a:rPr>
              <a:t>l'indice clôture à un niveau supérieur ou égal </a:t>
            </a:r>
            <a:r>
              <a:rPr lang="fr-FR" sz="760" dirty="0">
                <a:solidFill>
                  <a:schemeClr val="tx2"/>
                </a:solidFill>
                <a:highlight>
                  <a:srgbClr val="FFFF00"/>
                </a:highlight>
              </a:rPr>
              <a:t>à </a:t>
            </a:r>
            <a:r>
              <a:rPr lang="fr-FR" sz="760" b="1" dirty="0">
                <a:highlight>
                  <a:srgbClr val="FFFF00"/>
                </a:highlight>
              </a:rPr>
              <a:t>la barrière dégressive de remboursement automatique anticipé</a:t>
            </a:r>
            <a:r>
              <a:rPr lang="fr-FR" sz="760" dirty="0">
                <a:solidFill>
                  <a:schemeClr val="tx2"/>
                </a:solidFill>
                <a:highlight>
                  <a:srgbClr val="FFFF00"/>
                </a:highlight>
              </a:rPr>
              <a:t> de son </a:t>
            </a:r>
            <a:r>
              <a:rPr lang="fr-FR" sz="760" b="1" dirty="0">
                <a:highlight>
                  <a:srgbClr val="FFFF00"/>
                </a:highlight>
              </a:rPr>
              <a:t>Niveau de Référence</a:t>
            </a:r>
            <a:r>
              <a:rPr lang="fr-FR" sz="760" b="1" dirty="0">
                <a:solidFill>
                  <a:srgbClr val="000000"/>
                </a:solidFill>
                <a:highlight>
                  <a:srgbClr val="FFFF00"/>
                </a:highlight>
              </a:rPr>
              <a:t>.</a:t>
            </a:r>
            <a:endParaRPr lang="fr-FR" sz="760" dirty="0">
              <a:solidFill>
                <a:srgbClr val="000000"/>
              </a:solidFill>
              <a:highlight>
                <a:srgbClr val="FFFF00"/>
              </a:highlight>
            </a:endParaRPr>
          </a:p>
          <a:p>
            <a:pPr lvl="1" algn="just">
              <a:lnSpc>
                <a:spcPct val="90000"/>
              </a:lnSpc>
              <a:spcBef>
                <a:spcPts val="600"/>
              </a:spcBef>
              <a:spcAft>
                <a:spcPts val="200"/>
              </a:spcAft>
            </a:pPr>
            <a:r>
              <a:rPr lang="fr-FR" sz="760" b="1" dirty="0"/>
              <a:t>La perte en capital peut être totale si </a:t>
            </a:r>
            <a:r>
              <a:rPr lang="fr-FR" sz="760" b="1" dirty="0">
                <a:solidFill>
                  <a:schemeClr val="tx1"/>
                </a:solidFill>
              </a:rPr>
              <a:t>l'indice</a:t>
            </a:r>
            <a:r>
              <a:rPr lang="fr-FR" sz="760" b="1" dirty="0"/>
              <a:t>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a:t>
            </a:r>
            <a:r>
              <a:rPr lang="fr-FR" sz="760" b="1" dirty="0">
                <a:solidFill>
                  <a:schemeClr val="tx1"/>
                </a:solidFill>
              </a:rPr>
              <a:t>l'indice </a:t>
            </a:r>
            <a:r>
              <a:rPr lang="fr-FR" sz="760" dirty="0"/>
              <a:t>n’enregistre pas de baisse de plus de </a:t>
            </a:r>
            <a:r>
              <a:rPr lang="fr-FR" sz="760" b="1" dirty="0">
                <a:solidFill>
                  <a:schemeClr val="tx1"/>
                </a:solidFill>
              </a:rPr>
              <a:t>50.0%</a:t>
            </a:r>
            <a:r>
              <a:rPr lang="fr-FR" sz="760" dirty="0"/>
              <a:t> par rapport à son </a:t>
            </a:r>
            <a:r>
              <a:rPr lang="fr-FR" sz="760" b="1" dirty="0">
                <a:solidFill>
                  <a:schemeClr val="tx1"/>
                </a:solidFill>
              </a:rPr>
              <a:t>Niveau de Référence</a:t>
            </a:r>
            <a:r>
              <a:rPr lang="fr-FR" sz="760" dirty="0"/>
              <a:t>, l’investisseur accepte de limiter ses </a:t>
            </a:r>
            <a:r>
              <a:rPr lang="fr-FR" sz="760" dirty="0">
                <a:solidFill>
                  <a:srgbClr val="000000"/>
                </a:solidFill>
              </a:rPr>
              <a:t>gains</a:t>
            </a:r>
            <a:r>
              <a:rPr lang="fr-FR" sz="760" dirty="0"/>
              <a:t> en cas de forte hausse de </a:t>
            </a:r>
            <a:r>
              <a:rPr lang="fr-FR" sz="760" b="1" dirty="0">
                <a:solidFill>
                  <a:schemeClr val="tx1"/>
                </a:solidFill>
              </a:rPr>
              <a:t>l'indice</a:t>
            </a:r>
            <a:r>
              <a:rPr lang="fr-FR" sz="760" dirty="0"/>
              <a:t> (Taux de Rendement Annuel net maximum de </a:t>
            </a:r>
            <a:r>
              <a:rPr lang="fr-FR" sz="760" b="1" dirty="0">
                <a:solidFill>
                  <a:srgbClr val="00B050"/>
                </a:solidFill>
              </a:rPr>
              <a:t>4,67%</a:t>
            </a:r>
            <a:r>
              <a:rPr lang="fr-FR" sz="760" baseline="30000" dirty="0"/>
              <a:t>(2)</a:t>
            </a:r>
            <a:r>
              <a:rPr lang="fr-FR" sz="760" dirty="0"/>
              <a:t>).</a:t>
            </a:r>
          </a:p>
          <a:p>
            <a:pPr lvl="4" algn="just">
              <a:lnSpc>
                <a:spcPct val="90000"/>
              </a:lnSpc>
            </a:pPr>
            <a:r>
              <a:rPr lang="fr-FR" sz="760" i="1" dirty="0">
                <a:latin typeface="+mn-lt"/>
              </a:rPr>
              <a:t>Les titres de créance «</a:t>
            </a:r>
            <a:r>
              <a:rPr lang="fr-FR" sz="760" b="1" i="1" dirty="0">
                <a:latin typeface="+mn-lt"/>
              </a:rPr>
              <a:t> </a:t>
            </a:r>
            <a:r>
              <a:rPr lang="fr-FR" sz="760" b="1" i="1" dirty="0">
                <a:solidFill>
                  <a:srgbClr val="FF0000"/>
                </a:solidFill>
                <a:latin typeface="+mn-lt"/>
              </a:rPr>
              <a:t>Uluwatu test mercredi</a:t>
            </a:r>
            <a:r>
              <a:rPr lang="fr-FR" sz="760" i="1" dirty="0">
                <a:latin typeface="+mn-lt"/>
              </a:rPr>
              <a: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
            </a:r>
            <a:r>
              <a:rPr lang="fr-FR" sz="760" b="1" i="1" dirty="0">
                <a:solidFill>
                  <a:srgbClr val="FF0000"/>
                </a:solidFill>
                <a:latin typeface="+mn-lt"/>
              </a:rPr>
              <a:t>Uluwatu test mercredi</a:t>
            </a:r>
            <a:r>
              <a:rPr lang="fr-FR" sz="760" i="1" dirty="0">
                <a:latin typeface="+mn-lt"/>
              </a:rPr>
              <a: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a:t>
            </a:r>
            <a:r>
              <a:rPr lang="fr-FR" sz="760" b="1" i="1" dirty="0">
                <a:solidFill>
                  <a:srgbClr val="FF0000"/>
                </a:solidFill>
                <a:latin typeface="+mn-lt"/>
              </a:rPr>
              <a:t>Uluwatu test mercredi</a:t>
            </a:r>
            <a:r>
              <a:rPr lang="fr-FR" sz="760" b="1" i="1" dirty="0">
                <a:latin typeface="+mn-lt"/>
              </a:rPr>
              <a:t> » ne peut constituer l’intégralité d’un portefeuille d’investissement. L’investisseur est exposé pour une durée de </a:t>
            </a:r>
            <a:r>
              <a:rPr lang="fr-FR" sz="760" b="1" i="1" dirty="0">
                <a:solidFill>
                  <a:schemeClr val="tx1"/>
                </a:solidFill>
                <a:latin typeface="+mn-lt"/>
              </a:rPr>
              <a:t>4 </a:t>
            </a:r>
            <a:r>
              <a:rPr lang="fr-FR" sz="760" b="1" i="1" dirty="0">
                <a:latin typeface="+mn-lt"/>
              </a:rPr>
              <a:t>à </a:t>
            </a:r>
            <a:r>
              <a:rPr lang="fr-FR" sz="760" b="1" i="1" dirty="0">
                <a:solidFill>
                  <a:schemeClr val="tx1"/>
                </a:solidFill>
                <a:latin typeface="+mn-lt"/>
              </a:rPr>
              <a:t>48 </a:t>
            </a:r>
            <a:r>
              <a:rPr lang="fr-FR" sz="760" b="1" i="1" dirty="0">
                <a:solidFill>
                  <a:srgbClr val="FF0000"/>
                </a:solidFill>
                <a:latin typeface="+mn-lt"/>
              </a:rPr>
              <a:t>trimestre</a:t>
            </a:r>
            <a:r>
              <a:rPr lang="fr-FR" sz="760" b="1" i="1" dirty="0">
                <a:latin typeface="+mn-lt"/>
              </a:rPr>
              <a:t>s à </a:t>
            </a:r>
            <a:r>
              <a:rPr lang="fr-FR" sz="760" b="1" i="1" dirty="0">
                <a:solidFill>
                  <a:schemeClr val="tx1"/>
                </a:solidFill>
                <a:latin typeface="+mn-lt"/>
              </a:rPr>
              <a:t>l'indice</a:t>
            </a:r>
            <a:r>
              <a:rPr lang="fr-FR" sz="760" b="1" i="1" dirty="0">
                <a:latin typeface="+mn-lt"/>
              </a:rPr>
              <a:t>,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09/06/2022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l'indice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2.75%</a:t>
            </a:r>
            <a:r>
              <a:rPr lang="fr-FR" sz="650" kern="0" dirty="0">
                <a:solidFill>
                  <a:prstClr val="black"/>
                </a:solidFill>
                <a:latin typeface="Proxima Nova Rg" panose="02000506030000020004" pitchFamily="2" charset="0"/>
              </a:rPr>
              <a:t> est versé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total de 132%)</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niveau de l'indice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Niveau de Référence</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2.75%</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gains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2.75%</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prstClr val="black"/>
                </a:solidFill>
                <a:latin typeface="Proxima Nova Rg" panose="02000506030000020004" pitchFamily="2" charset="0"/>
              </a:rPr>
              <a:t>Seuil d’activation du mécanisme de remboursement anticipé automatique à partir du </a:t>
            </a:r>
            <a:r>
              <a:rPr lang="fr-FR" sz="800" b="1" dirty="0">
                <a:solidFill>
                  <a:srgbClr val="FF0000"/>
                </a:solidFill>
                <a:latin typeface="Proxima Nova Rg" panose="02000506030000020004" pitchFamily="2" charset="0"/>
              </a:rPr>
              <a:t>trimestre </a:t>
            </a:r>
            <a:r>
              <a:rPr lang="fr-FR" sz="800" dirty="0">
                <a:solidFill>
                  <a:prstClr val="black"/>
                </a:solidFill>
                <a:latin typeface="Proxima Nova Rg" panose="02000506030000020004" pitchFamily="2" charset="0"/>
              </a:rPr>
              <a:t>4</a:t>
            </a:r>
            <a:r>
              <a:rPr lang="fr-FR" sz="800" b="1" dirty="0">
                <a:solidFill>
                  <a:schemeClr val="tx2"/>
                </a:solidFill>
                <a:latin typeface="Proxima Nova Rg" panose="02000506030000020004" pitchFamily="2" charset="0"/>
              </a:rPr>
              <a:t> jusqu’au</a:t>
            </a:r>
            <a:r>
              <a:rPr lang="fr-FR" sz="800" dirty="0">
                <a:solidFill>
                  <a:prstClr val="black"/>
                </a:solidFill>
                <a:latin typeface="Proxima Nova Rg" panose="02000506030000020004" pitchFamily="2" charset="0"/>
              </a:rPr>
              <a:t> </a:t>
            </a:r>
            <a:r>
              <a:rPr lang="fr-FR" sz="800" b="1" dirty="0">
                <a:solidFill>
                  <a:srgbClr val="FF0000"/>
                </a:solidFill>
                <a:latin typeface="Proxima Nova Rg" panose="02000506030000020004" pitchFamily="2" charset="0"/>
              </a:rPr>
              <a:t>trimestre</a:t>
            </a:r>
            <a:r>
              <a:rPr lang="fr-FR" sz="800" b="1" dirty="0">
                <a:solidFill>
                  <a:prstClr val="black"/>
                </a:solidFill>
                <a:latin typeface="Proxima Nova Rg" panose="02000506030000020004" pitchFamily="2" charset="0"/>
              </a:rPr>
              <a:t> </a:t>
            </a:r>
            <a:r>
              <a:rPr lang="fr-FR" sz="800" dirty="0">
                <a:solidFill>
                  <a:prstClr val="black"/>
                </a:solidFill>
                <a:latin typeface="Proxima Nova Rg" panose="02000506030000020004" pitchFamily="2" charset="0"/>
              </a:rPr>
              <a:t>47</a:t>
            </a:r>
            <a:endParaRPr lang="en-US" sz="800" dirty="0">
              <a:solidFill>
                <a:prstClr val="black"/>
              </a:solidFill>
              <a:latin typeface="Proxima Nova Rg" panose="02000506030000020004" pitchFamily="2" charset="0"/>
            </a:endParaRPr>
          </a:p>
          <a:p>
            <a:endParaRPr lang="en-US" sz="1000"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2.75%</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trimestre</a:t>
            </a:r>
            <a:r>
              <a:rPr lang="fr-FR" dirty="0">
                <a:latin typeface="Proxima Nova Rg" panose="02000506030000020004" pitchFamily="2" charset="0"/>
              </a:rPr>
              <a:t> </a:t>
            </a:r>
            <a:r>
              <a:rPr lang="fr-FR" b="1" dirty="0">
                <a:solidFill>
                  <a:schemeClr val="tx1"/>
                </a:solidFill>
                <a:latin typeface="Proxima Nova Rg" panose="02000506030000020004" pitchFamily="2" charset="0"/>
              </a:rPr>
              <a:t>écoulé</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09/06/2022</a:t>
            </a:r>
          </a:p>
          <a:p>
            <a:pPr>
              <a:lnSpc>
                <a:spcPct val="100000"/>
              </a:lnSpc>
            </a:pPr>
            <a:r>
              <a:rPr lang="fr-FR" dirty="0">
                <a:latin typeface="Proxima Nova Rg" panose="02000506030000020004" pitchFamily="2" charset="0"/>
              </a:rPr>
              <a:t>(soit 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total de </a:t>
            </a:r>
            <a:r>
              <a:rPr lang="fr-FR" b="1" dirty="0">
                <a:solidFill>
                  <a:schemeClr val="tx1"/>
                </a:solidFill>
                <a:latin typeface="Proxima Nova Rg" panose="02000506030000020004" pitchFamily="2" charset="0"/>
              </a:rPr>
              <a:t>132% </a:t>
            </a:r>
            <a:r>
              <a:rPr lang="fr-FR" dirty="0">
                <a:latin typeface="Proxima Nova Rg" panose="02000506030000020004" pitchFamily="2" charset="0"/>
              </a:rPr>
              <a:t>et un Taux de Rendement Annuel net de </a:t>
            </a:r>
            <a:r>
              <a:rPr lang="fr-FR" b="1" dirty="0">
                <a:solidFill>
                  <a:srgbClr val="00B050"/>
                </a:solidFill>
                <a:latin typeface="Proxima Nova Rg" panose="02000506030000020004" pitchFamily="2" charset="0"/>
              </a:rPr>
              <a:t>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2.75%</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trimestre</a:t>
            </a:r>
            <a:r>
              <a:rPr lang="fr-FR" dirty="0">
                <a:latin typeface="Proxima Nova Rg" panose="02000506030000020004" pitchFamily="2" charset="0"/>
              </a:rPr>
              <a:t> </a:t>
            </a:r>
            <a:r>
              <a:rPr lang="fr-FR" b="1" dirty="0">
                <a:solidFill>
                  <a:schemeClr val="tx1"/>
                </a:solidFill>
                <a:latin typeface="Proxima Nova Rg" panose="02000506030000020004" pitchFamily="2" charset="0"/>
              </a:rPr>
              <a:t>écoulé</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09/06/2022 </a:t>
            </a:r>
          </a:p>
          <a:p>
            <a:pPr>
              <a:lnSpc>
                <a:spcPct val="100000"/>
              </a:lnSpc>
            </a:pPr>
            <a:r>
              <a:rPr lang="fr-FR" dirty="0">
                <a:latin typeface="Proxima Nova Rg" panose="02000506030000020004" pitchFamily="2" charset="0"/>
              </a:rPr>
              <a:t>(Soit un Taux de Rendement Annuel net compris entre </a:t>
            </a:r>
            <a:r>
              <a:rPr lang="fr-FR" b="1" dirty="0">
                <a:solidFill>
                  <a:srgbClr val="00B050"/>
                </a:solidFill>
                <a:latin typeface="Proxima Nova Rg" panose="02000506030000020004" pitchFamily="2" charset="0"/>
              </a:rPr>
              <a:t>3,77%</a:t>
            </a:r>
            <a:r>
              <a:rPr lang="fr-FR" baseline="30000" dirty="0">
                <a:latin typeface="Proxima Nova Rg" panose="02000506030000020004" pitchFamily="2" charset="0"/>
              </a:rPr>
              <a:t>(2) </a:t>
            </a:r>
            <a:r>
              <a:rPr lang="fr-FR" dirty="0">
                <a:latin typeface="Proxima Nova Rg" panose="02000506030000020004" pitchFamily="2" charset="0"/>
              </a:rPr>
              <a:t>et </a:t>
            </a:r>
            <a:r>
              <a:rPr lang="fr-FR" b="1" dirty="0">
                <a:solidFill>
                  <a:srgbClr val="00B050"/>
                </a:solidFill>
                <a:latin typeface="Proxima Nova Rg" panose="02000506030000020004" pitchFamily="2" charset="0"/>
              </a:rPr>
              <a:t>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t>
            </a:r>
            <a:r>
              <a:rPr lang="fr-FR" sz="800" b="1" dirty="0"/>
              <a:t>trimestrielle</a:t>
            </a:r>
            <a:r>
              <a:rPr lang="fr-FR" sz="800" baseline="30000" dirty="0">
                <a:solidFill>
                  <a:schemeClr val="tx2"/>
                </a:solidFill>
              </a:rPr>
              <a:t>(1) </a:t>
            </a:r>
            <a:r>
              <a:rPr lang="fr-FR" sz="800" dirty="0">
                <a:solidFill>
                  <a:schemeClr val="tx2"/>
                </a:solidFill>
              </a:rPr>
              <a:t>à partir de la fin du </a:t>
            </a:r>
            <a:r>
              <a:rPr lang="fr-FR" sz="800" b="1" dirty="0"/>
              <a:t>4 </a:t>
            </a:r>
            <a:r>
              <a:rPr lang="fr-FR" sz="800" dirty="0">
                <a:solidFill>
                  <a:schemeClr val="tx2"/>
                </a:solidFill>
              </a:rPr>
              <a:t>et jusqu’à la fin du </a:t>
            </a:r>
            <a:r>
              <a:rPr lang="fr-FR" sz="800" b="1" dirty="0"/>
              <a:t>47</a:t>
            </a:r>
            <a:r>
              <a:rPr lang="fr-FR" sz="800" dirty="0">
                <a:solidFill>
                  <a:schemeClr val="tx2"/>
                </a:solidFill>
              </a:rPr>
              <a:t>, on observe le </a:t>
            </a:r>
            <a:r>
              <a:rPr lang="fr-FR" sz="800" b="1" dirty="0"/>
              <a:t>niveau </a:t>
            </a:r>
            <a:r>
              <a:rPr lang="fr-FR" sz="800" dirty="0">
                <a:solidFill>
                  <a:schemeClr val="tx2"/>
                </a:solidFill>
              </a:rPr>
              <a:t>de clôture </a:t>
            </a:r>
            <a:r>
              <a:rPr lang="fr-FR" sz="800" dirty="0">
                <a:solidFill>
                  <a:schemeClr val="tx2"/>
                </a:solidFill>
                <a:highlight>
                  <a:srgbClr val="FFFF00"/>
                </a:highlight>
              </a:rPr>
              <a:t>de</a:t>
            </a:r>
            <a:r>
              <a:rPr lang="fr-FR" sz="800" dirty="0">
                <a:solidFill>
                  <a:schemeClr val="tx2"/>
                </a:solidFill>
              </a:rPr>
              <a:t> </a:t>
            </a:r>
            <a:r>
              <a:rPr lang="en-US" sz="800" b="1" dirty="0"/>
              <a:t>l'indice </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a:t>
            </a:r>
            <a:r>
              <a:rPr lang="fr-FR" sz="800" b="1" dirty="0"/>
              <a:t>trimestrielle</a:t>
            </a:r>
            <a:r>
              <a:rPr lang="fr-FR" sz="800" b="1" baseline="30000" dirty="0">
                <a:solidFill>
                  <a:schemeClr val="tx2"/>
                </a:solidFill>
              </a:rPr>
              <a:t>(1)</a:t>
            </a:r>
            <a:r>
              <a:rPr lang="fr-FR" sz="800" b="1" dirty="0">
                <a:solidFill>
                  <a:schemeClr val="tx2"/>
                </a:solidFill>
              </a:rPr>
              <a:t>, </a:t>
            </a:r>
            <a:r>
              <a:rPr lang="it-IT" sz="800" b="1" dirty="0"/>
              <a:t>l'indice</a:t>
            </a:r>
            <a:r>
              <a:rPr lang="it-IT" sz="800" b="1" dirty="0">
                <a:solidFill>
                  <a:schemeClr val="tx2"/>
                </a:solidFill>
              </a:rPr>
              <a:t> </a:t>
            </a:r>
            <a:r>
              <a:rPr lang="fr-FR" sz="800" b="1" dirty="0">
                <a:solidFill>
                  <a:schemeClr val="tx2"/>
                </a:solidFill>
              </a:rPr>
              <a:t>clôture à un </a:t>
            </a:r>
            <a:r>
              <a:rPr lang="fr-FR" sz="800" b="1" dirty="0"/>
              <a:t>niveau </a:t>
            </a:r>
            <a:r>
              <a:rPr lang="fr-FR" sz="800" b="1" dirty="0">
                <a:solidFill>
                  <a:schemeClr val="tx2"/>
                </a:solidFill>
              </a:rPr>
              <a:t>supérieur ou égal à </a:t>
            </a:r>
            <a:r>
              <a:rPr lang="fr-FR" sz="800" b="1" dirty="0"/>
              <a:t>la barrière dégressive de remboursement automatique anticipé</a:t>
            </a:r>
            <a:r>
              <a:rPr lang="fr-FR" sz="800" b="1" dirty="0">
                <a:solidFill>
                  <a:schemeClr val="tx2"/>
                </a:solidFill>
              </a:rPr>
              <a:t> </a:t>
            </a:r>
            <a:r>
              <a:rPr lang="fr-FR" sz="800" b="1" dirty="0">
                <a:solidFill>
                  <a:schemeClr val="tx2"/>
                </a:solidFill>
                <a:highlight>
                  <a:srgbClr val="FF00FF"/>
                </a:highlight>
              </a:rPr>
              <a:t>de son </a:t>
            </a:r>
            <a:r>
              <a:rPr lang="fr-FR" sz="800" b="1" dirty="0">
                <a:highlight>
                  <a:srgbClr val="FF00FF"/>
                </a:highlight>
              </a:rPr>
              <a:t>Niveau de Référence</a:t>
            </a:r>
            <a:r>
              <a:rPr lang="fr-FR" sz="800" b="1" dirty="0">
                <a:solidFill>
                  <a:schemeClr val="tx2"/>
                </a:solidFill>
              </a:rPr>
              <a: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b="1" dirty="0">
                <a:solidFill>
                  <a:srgbClr val="FF0000"/>
                </a:solidFill>
              </a:rPr>
              <a:t>09/06/2034</a:t>
            </a:r>
            <a:r>
              <a:rPr lang="fr-FR" sz="800" dirty="0">
                <a:solidFill>
                  <a:schemeClr val="tx2"/>
                </a:solidFill>
              </a:rPr>
              <a:t>, en l’absence de remboursement anticipé automatique préalable, on compare le </a:t>
            </a:r>
            <a:r>
              <a:rPr lang="fr-FR" sz="800" b="1" dirty="0"/>
              <a:t>niveau </a:t>
            </a:r>
            <a:r>
              <a:rPr lang="fr-FR" sz="800" dirty="0">
                <a:solidFill>
                  <a:schemeClr val="tx2"/>
                </a:solidFill>
              </a:rPr>
              <a:t>de clôture de </a:t>
            </a:r>
            <a:r>
              <a:rPr lang="en-US" sz="800" b="1" dirty="0"/>
              <a:t>l'indice </a:t>
            </a:r>
            <a:r>
              <a:rPr lang="fr-FR" sz="800" dirty="0">
                <a:solidFill>
                  <a:schemeClr val="tx2"/>
                </a:solidFill>
              </a:rPr>
              <a:t>à son </a:t>
            </a:r>
            <a:r>
              <a:rPr lang="fr-FR" sz="800" b="1" dirty="0"/>
              <a:t>Niveau de Référence</a:t>
            </a:r>
            <a:r>
              <a:rPr lang="fr-FR" sz="800" dirty="0">
                <a:solidFill>
                  <a:schemeClr val="tx2"/>
                </a:solidFill>
              </a:rPr>
              <a:t> :</a:t>
            </a:r>
          </a:p>
        </p:txBody>
      </p:sp>
      <p:sp>
        <p:nvSpPr>
          <p:cNvPr id="35" name="ZoneTexte 34"/>
          <p:cNvSpPr txBox="1"/>
          <p:nvPr/>
        </p:nvSpPr>
        <p:spPr>
          <a:xfrm>
            <a:off x="908733" y="5474495"/>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t>l'indice </a:t>
            </a:r>
            <a:r>
              <a:rPr lang="fr-FR" sz="800" b="1" dirty="0">
                <a:solidFill>
                  <a:schemeClr val="tx2"/>
                </a:solidFill>
              </a:rPr>
              <a:t>clôture à un </a:t>
            </a:r>
            <a:r>
              <a:rPr lang="fr-FR" sz="800" b="1" dirty="0"/>
              <a:t>niveau </a:t>
            </a:r>
            <a:r>
              <a:rPr lang="fr-FR" sz="800" b="1" dirty="0">
                <a:solidFill>
                  <a:schemeClr val="tx2"/>
                </a:solidFill>
              </a:rPr>
              <a:t>supérieur ou égal à </a:t>
            </a:r>
            <a:r>
              <a:rPr lang="fr-FR" sz="800" b="1" dirty="0">
                <a:solidFill>
                  <a:srgbClr val="FF0000"/>
                </a:solidFill>
              </a:rPr>
              <a:t>50% </a:t>
            </a:r>
            <a:r>
              <a:rPr lang="fr-FR" sz="800" b="1" dirty="0">
                <a:solidFill>
                  <a:schemeClr val="tx2"/>
                </a:solidFill>
              </a:rPr>
              <a:t>de son </a:t>
            </a:r>
            <a:r>
              <a:rPr lang="fr-FR" sz="800" b="1" dirty="0"/>
              <a:t>Niveau de Référence</a:t>
            </a:r>
            <a:r>
              <a:rPr lang="fr-FR" sz="800" b="1" dirty="0">
                <a:solidFill>
                  <a:schemeClr val="tx2"/>
                </a:solidFill>
              </a:rPr>
              <a:t>, l’investisseur reçoit, le </a:t>
            </a:r>
            <a:r>
              <a:rPr lang="fr-FR" sz="800" b="1" dirty="0">
                <a:solidFill>
                  <a:srgbClr val="FF0000"/>
                </a:solidFill>
              </a:rPr>
              <a:t>16/06/2034</a:t>
            </a:r>
            <a:r>
              <a:rPr lang="fr-FR" sz="800" b="1" dirty="0">
                <a:solidFill>
                  <a:schemeClr val="tx2"/>
                </a:solidFill>
              </a:rPr>
              <a:t> : </a:t>
            </a:r>
          </a:p>
        </p:txBody>
      </p:sp>
      <p:sp>
        <p:nvSpPr>
          <p:cNvPr id="39" name="ZoneTexte 38"/>
          <p:cNvSpPr txBox="1"/>
          <p:nvPr/>
        </p:nvSpPr>
        <p:spPr>
          <a:xfrm>
            <a:off x="917672" y="785782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t>l'indice </a:t>
            </a:r>
            <a:r>
              <a:rPr lang="en-US" sz="800" b="1" dirty="0">
                <a:solidFill>
                  <a:schemeClr val="tx2"/>
                </a:solidFill>
              </a:rPr>
              <a:t>c</a:t>
            </a:r>
            <a:r>
              <a:rPr lang="fr-FR" sz="800" b="1" dirty="0" err="1">
                <a:solidFill>
                  <a:schemeClr val="tx2"/>
                </a:solidFill>
              </a:rPr>
              <a:t>lôture</a:t>
            </a:r>
            <a:r>
              <a:rPr lang="fr-FR" sz="800" b="1" dirty="0">
                <a:solidFill>
                  <a:schemeClr val="tx2"/>
                </a:solidFill>
              </a:rPr>
              <a:t> à un </a:t>
            </a:r>
            <a:r>
              <a:rPr lang="fr-FR" sz="800" b="1" dirty="0"/>
              <a:t>niveau </a:t>
            </a:r>
            <a:r>
              <a:rPr lang="fr-FR" sz="800" b="1" dirty="0">
                <a:solidFill>
                  <a:schemeClr val="tx2"/>
                </a:solidFill>
              </a:rPr>
              <a:t>strictement inférieur à </a:t>
            </a:r>
            <a:r>
              <a:rPr lang="fr-FR" sz="800" b="1" dirty="0">
                <a:solidFill>
                  <a:srgbClr val="FF0000"/>
                </a:solidFill>
              </a:rPr>
              <a:t>50% </a:t>
            </a:r>
            <a:r>
              <a:rPr lang="fr-FR" sz="800" b="1" dirty="0">
                <a:solidFill>
                  <a:schemeClr val="tx2"/>
                </a:solidFill>
              </a:rPr>
              <a:t>de son </a:t>
            </a:r>
            <a:r>
              <a:rPr lang="fr-FR" sz="800" b="1" dirty="0"/>
              <a:t>Niveau de Référence</a:t>
            </a:r>
            <a:r>
              <a:rPr lang="fr-FR" sz="800" b="1" dirty="0">
                <a:solidFill>
                  <a:schemeClr val="tx2"/>
                </a:solidFill>
              </a:rPr>
              <a:t>, l’investisseur reçoit, le </a:t>
            </a:r>
            <a:r>
              <a:rPr lang="fr-FR" sz="800" b="1" dirty="0">
                <a:solidFill>
                  <a:srgbClr val="FF0000"/>
                </a:solidFill>
              </a:rPr>
              <a:t>16/06/2034</a:t>
            </a:r>
            <a:r>
              <a:rPr lang="fr-FR" sz="800" b="1" dirty="0">
                <a:solidFill>
                  <a:schemeClr val="tx2"/>
                </a:solidFill>
              </a:rPr>
              <a:t>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a:t>
            </a:r>
            <a:r>
              <a:rPr lang="fr-FR" b="1" dirty="0">
                <a:solidFill>
                  <a:schemeClr val="tx1"/>
                </a:solidFill>
                <a:latin typeface="Proxima Nova Rg" panose="02000506030000020004" pitchFamily="2" charset="0"/>
              </a:rPr>
              <a:t>l'indice</a:t>
            </a:r>
            <a:r>
              <a:rPr lang="fr-FR" dirty="0">
                <a:latin typeface="Proxima Nova Rg" panose="02000506030000020004" pitchFamily="2" charset="0"/>
              </a:rPr>
              <a:t> entre le </a:t>
            </a:r>
            <a:r>
              <a:rPr lang="fr-FR" b="1" dirty="0">
                <a:solidFill>
                  <a:schemeClr val="tx1"/>
                </a:solidFill>
                <a:latin typeface="Proxima Nova Rg" panose="02000506030000020004" pitchFamily="2" charset="0"/>
              </a:rPr>
              <a:t>09/06/2022</a:t>
            </a:r>
            <a:r>
              <a:rPr lang="fr-FR" dirty="0">
                <a:latin typeface="Proxima Nova Rg" panose="02000506030000020004" pitchFamily="2" charset="0"/>
              </a:rPr>
              <a:t> et le </a:t>
            </a:r>
            <a:r>
              <a:rPr lang="fr-FR" b="1" dirty="0">
                <a:solidFill>
                  <a:srgbClr val="FF0000"/>
                </a:solidFill>
                <a:latin typeface="Proxima Nova Rg" panose="02000506030000020004" pitchFamily="2" charset="0"/>
              </a:rPr>
              <a:t>09/06/2034</a:t>
            </a:r>
          </a:p>
          <a:p>
            <a:pPr>
              <a:lnSpc>
                <a:spcPct val="100000"/>
              </a:lnSpc>
            </a:pPr>
            <a:r>
              <a:rPr lang="fr-FR" dirty="0">
                <a:latin typeface="Proxima Nova Rg" panose="02000506030000020004" pitchFamily="2" charset="0"/>
              </a:rPr>
              <a:t>(Soit un Taux de Rendement Annuel net inférieur ou égal à </a:t>
            </a:r>
            <a:r>
              <a:rPr lang="fr-FR" b="1" dirty="0">
                <a:solidFill>
                  <a:srgbClr val="00B050"/>
                </a:solidFill>
                <a:latin typeface="Proxima Nova Rg" panose="02000506030000020004" pitchFamily="2" charset="0"/>
              </a:rPr>
              <a:t>-7,60%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a:t>
            </a:r>
            <a:r>
              <a:rPr lang="fr-FR" b="1" dirty="0">
                <a:solidFill>
                  <a:srgbClr val="00B050"/>
                </a:solidFill>
                <a:latin typeface="Proxima Nova Rg" panose="02000506030000020004" pitchFamily="2" charset="0"/>
              </a:rPr>
              <a:t>-1,00%</a:t>
            </a:r>
            <a:r>
              <a:rPr lang="fr-FR" b="1" baseline="30000" dirty="0">
                <a:solidFill>
                  <a:srgbClr val="00B050"/>
                </a:solidFill>
                <a:latin typeface="Proxima Nova Rg" panose="02000506030000020004" pitchFamily="2" charset="0"/>
              </a:rPr>
              <a:t>(</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a:t>
            </a:r>
            <a:r>
              <a:rPr lang="fr-FR" sz="800" b="1" dirty="0"/>
              <a:t>l'indice</a:t>
            </a:r>
            <a:r>
              <a:rPr lang="fr-FR" sz="800" b="1" dirty="0">
                <a:solidFill>
                  <a:schemeClr val="tx2"/>
                </a:solidFill>
              </a:rPr>
              <a:t> clôture à un </a:t>
            </a:r>
            <a:r>
              <a:rPr lang="fr-FR" sz="800" b="1" dirty="0"/>
              <a:t>niveau</a:t>
            </a:r>
            <a:r>
              <a:rPr lang="fr-FR" sz="800" b="1" dirty="0">
                <a:solidFill>
                  <a:schemeClr val="tx2"/>
                </a:solidFill>
              </a:rPr>
              <a:t> strictement inférieur à </a:t>
            </a:r>
            <a:r>
              <a:rPr lang="fr-FR" sz="800" b="1" dirty="0"/>
              <a:t>50% </a:t>
            </a:r>
            <a:r>
              <a:rPr lang="fr-FR" sz="800" b="1" dirty="0">
                <a:solidFill>
                  <a:schemeClr val="tx2"/>
                </a:solidFill>
              </a:rPr>
              <a:t>mais supérieur ou égal à </a:t>
            </a:r>
            <a:r>
              <a:rPr lang="fr-FR" sz="800" b="1" dirty="0">
                <a:solidFill>
                  <a:srgbClr val="FF0000"/>
                </a:solidFill>
              </a:rPr>
              <a:t>50% </a:t>
            </a:r>
            <a:r>
              <a:rPr lang="fr-FR" sz="800" b="1" dirty="0">
                <a:solidFill>
                  <a:schemeClr val="tx2"/>
                </a:solidFill>
              </a:rPr>
              <a:t>de son </a:t>
            </a:r>
            <a:r>
              <a:rPr lang="fr-FR" sz="800" b="1" dirty="0"/>
              <a:t>Niveau de Référence</a:t>
            </a:r>
            <a:r>
              <a:rPr lang="fr-FR" sz="800" b="1" dirty="0">
                <a:solidFill>
                  <a:schemeClr val="tx2"/>
                </a:solidFill>
              </a:rPr>
              <a:t>, l’investisseur reçoit, le </a:t>
            </a:r>
            <a:r>
              <a:rPr lang="fr-FR" sz="800" b="1" dirty="0">
                <a:solidFill>
                  <a:srgbClr val="FF0000"/>
                </a:solidFill>
              </a:rPr>
              <a:t>16/06/2034 </a:t>
            </a:r>
            <a:r>
              <a:rPr lang="fr-FR" sz="800" b="1" dirty="0">
                <a:solidFill>
                  <a:schemeClr val="tx2"/>
                </a:solidFill>
              </a:rPr>
              <a:t>: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09/06/2022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highlight>
                  <a:srgbClr val="FFFF00"/>
                </a:highlight>
                <a:latin typeface="+mn-lt"/>
                <a:ea typeface="+mn-ea"/>
                <a:cs typeface="+mn-cs"/>
              </a:rPr>
              <a:t>le Niveau de Référence correspond à la moyenne arithmétique des niveau de clôture de l'indice aux dates suivantes: 09-06-2022.</a:t>
            </a:r>
            <a:endParaRPr lang="fr-FR" b="1" dirty="0">
              <a:highlight>
                <a:srgbClr val="FFFF00"/>
              </a:highlight>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617953" y="102353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a:t>
            </a:r>
            <a:r>
              <a:rPr lang="fr-FR" sz="1100" b="1" cap="none" dirty="0">
                <a:latin typeface="Proxima Nova Rg" panose="02000506030000020004" pitchFamily="2" charset="0"/>
              </a:rPr>
              <a:t>Niveau de Référence</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2" name="Rectangle 1">
            <a:extLst>
              <a:ext uri="{FF2B5EF4-FFF2-40B4-BE49-F238E27FC236}">
                <a16:creationId xmlns:a16="http://schemas.microsoft.com/office/drawing/2014/main" id="{FFAD2DC5-4986-4F67-8BF3-F31B015C7033}"/>
              </a:ext>
            </a:extLst>
          </p:cNvPr>
          <p:cNvSpPr/>
          <p:nvPr/>
        </p:nvSpPr>
        <p:spPr>
          <a:xfrm>
            <a:off x="450850" y="6661150"/>
            <a:ext cx="6965950" cy="1086743"/>
          </a:xfrm>
          <a:prstGeom prst="rect">
            <a:avLst/>
          </a:prstGeom>
          <a:noFill/>
          <a:ln>
            <a:solidFill>
              <a:srgbClr val="EB7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8769708"/>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a:t>
            </a:r>
            <a:r>
              <a:rPr lang="fr-FR" sz="700" b="1" dirty="0">
                <a:solidFill>
                  <a:schemeClr val="tx1"/>
                </a:solidFill>
              </a:rPr>
              <a:t>trimestrielle</a:t>
            </a:r>
            <a:r>
              <a:rPr lang="fr-FR" sz="700" dirty="0"/>
              <a:t>s correspondantes</a:t>
            </a:r>
            <a:r>
              <a:rPr lang="fr-FR" sz="700" baseline="30000" dirty="0"/>
              <a:t>(1)</a:t>
            </a:r>
            <a:r>
              <a:rPr lang="fr-FR" sz="700" dirty="0"/>
              <a:t> </a:t>
            </a:r>
            <a:r>
              <a:rPr lang="fr-FR" sz="700" b="1" dirty="0">
                <a:solidFill>
                  <a:schemeClr val="tx1"/>
                </a:solidFill>
              </a:rPr>
              <a:t>l'indice </a:t>
            </a:r>
            <a:r>
              <a:rPr lang="fr-FR" sz="700" dirty="0"/>
              <a:t>clôture à un </a:t>
            </a:r>
            <a:r>
              <a:rPr lang="fr-FR" sz="700" b="1" dirty="0">
                <a:solidFill>
                  <a:schemeClr val="tx1"/>
                </a:solidFill>
              </a:rPr>
              <a:t>niveau</a:t>
            </a:r>
            <a:r>
              <a:rPr lang="fr-FR" sz="700" dirty="0"/>
              <a:t> supérieur ou égal à </a:t>
            </a:r>
            <a:r>
              <a:rPr lang="fr-FR" sz="700" b="1" dirty="0">
                <a:solidFill>
                  <a:schemeClr val="tx1"/>
                </a:solidFill>
              </a:rPr>
              <a:t>la barrière dégressive de remboursement automatique anticipé</a:t>
            </a:r>
            <a:r>
              <a:rPr lang="fr-FR" sz="700" dirty="0"/>
              <a:t> </a:t>
            </a:r>
            <a:r>
              <a:rPr lang="fr-FR" sz="700" dirty="0">
                <a:highlight>
                  <a:srgbClr val="FF00FF"/>
                </a:highlight>
              </a:rPr>
              <a:t>de son </a:t>
            </a:r>
            <a:r>
              <a:rPr lang="fr-FR" sz="700" b="1" dirty="0">
                <a:solidFill>
                  <a:schemeClr val="tx1"/>
                </a:solidFill>
                <a:highlight>
                  <a:srgbClr val="FF00FF"/>
                </a:highlight>
              </a:rPr>
              <a:t>Niveau de Référence</a:t>
            </a:r>
            <a:r>
              <a:rPr lang="fr-FR" sz="700" dirty="0">
                <a:highlight>
                  <a:srgbClr val="FF00FF"/>
                </a:highlight>
              </a:rPr>
              <a:t> </a:t>
            </a:r>
            <a:r>
              <a:rPr lang="fr-FR" sz="700" dirty="0"/>
              <a:t>de la fin du </a:t>
            </a:r>
            <a:r>
              <a:rPr lang="fr-FR" sz="700" b="1" dirty="0">
                <a:solidFill>
                  <a:srgbClr val="FF0000"/>
                </a:solidFill>
              </a:rPr>
              <a:t>trimestre</a:t>
            </a:r>
            <a:r>
              <a:rPr lang="fr-FR" sz="700" dirty="0"/>
              <a:t> </a:t>
            </a:r>
            <a:r>
              <a:rPr lang="fr-FR" sz="700" b="1" dirty="0">
                <a:solidFill>
                  <a:schemeClr val="tx1"/>
                </a:solidFill>
              </a:rPr>
              <a:t>4</a:t>
            </a:r>
            <a:r>
              <a:rPr lang="fr-FR" sz="700" dirty="0"/>
              <a:t> et jusqu'à la fin du </a:t>
            </a:r>
            <a:r>
              <a:rPr lang="fr-FR" sz="700" b="1" dirty="0">
                <a:solidFill>
                  <a:srgbClr val="FF0000"/>
                </a:solidFill>
              </a:rPr>
              <a:t>trimestre</a:t>
            </a:r>
            <a:r>
              <a:rPr lang="fr-FR" sz="700" dirty="0"/>
              <a:t> </a:t>
            </a:r>
            <a:r>
              <a:rPr lang="fr-FR" sz="700" b="1" dirty="0">
                <a:solidFill>
                  <a:schemeClr val="tx1"/>
                </a:solidFill>
              </a:rPr>
              <a:t>47</a:t>
            </a:r>
            <a:r>
              <a:rPr lang="fr-FR" sz="700" dirty="0"/>
              <a:t>, </a:t>
            </a:r>
            <a:r>
              <a:rPr lang="fr-FR" sz="700" b="1" dirty="0"/>
              <a:t>un mécanisme de remboursement anticipé est automatiquement activé. </a:t>
            </a:r>
            <a:r>
              <a:rPr lang="fr-FR" sz="700" dirty="0"/>
              <a:t>Puis l’investisseur récupère alors l’intégralité de son capital initial, majorée d’un </a:t>
            </a:r>
            <a:r>
              <a:rPr lang="fr-FR" sz="700" b="1" dirty="0">
                <a:solidFill>
                  <a:schemeClr val="tx1"/>
                </a:solidFill>
              </a:rPr>
              <a:t>gain </a:t>
            </a:r>
            <a:r>
              <a:rPr lang="fr-FR" sz="700" dirty="0"/>
              <a:t>de </a:t>
            </a:r>
            <a:r>
              <a:rPr lang="fr-FR" sz="700" b="1" dirty="0">
                <a:solidFill>
                  <a:srgbClr val="FF0000"/>
                </a:solidFill>
              </a:rPr>
              <a:t>2.75%</a:t>
            </a:r>
            <a:r>
              <a:rPr lang="fr-FR" sz="700" dirty="0"/>
              <a:t> par </a:t>
            </a:r>
            <a:r>
              <a:rPr lang="fr-FR" sz="700" b="1" dirty="0">
                <a:solidFill>
                  <a:srgbClr val="FF0000"/>
                </a:solidFill>
              </a:rPr>
              <a:t>trimestre</a:t>
            </a:r>
            <a:r>
              <a:rPr lang="fr-FR" sz="700" dirty="0"/>
              <a:t> </a:t>
            </a:r>
            <a:r>
              <a:rPr lang="fr-FR" sz="700" b="1" dirty="0">
                <a:solidFill>
                  <a:schemeClr val="tx1"/>
                </a:solidFill>
              </a:rPr>
              <a:t>écoulé </a:t>
            </a:r>
            <a:r>
              <a:rPr lang="fr-FR" sz="700" dirty="0"/>
              <a:t>depuis le </a:t>
            </a:r>
            <a:r>
              <a:rPr lang="fr-FR" sz="700" b="1" dirty="0">
                <a:solidFill>
                  <a:schemeClr val="tx1"/>
                </a:solidFill>
              </a:rPr>
              <a:t>09/06/2022</a:t>
            </a:r>
            <a:r>
              <a:rPr lang="fr-FR" sz="700" baseline="30000" dirty="0"/>
              <a:t> </a:t>
            </a:r>
            <a:r>
              <a:rPr lang="fr-FR" sz="700" dirty="0"/>
              <a:t>(soit </a:t>
            </a:r>
            <a:r>
              <a:rPr lang="fr-FR" sz="700" b="1" dirty="0">
                <a:solidFill>
                  <a:schemeClr val="tx1"/>
                </a:solidFill>
              </a:rPr>
              <a:t>11.0%</a:t>
            </a:r>
            <a:r>
              <a:rPr lang="fr-FR" sz="700" i="1" dirty="0"/>
              <a:t> </a:t>
            </a:r>
            <a:r>
              <a:rPr lang="fr-FR" sz="700" dirty="0"/>
              <a:t>par année </a:t>
            </a:r>
            <a:r>
              <a:rPr lang="fr-FR" sz="700" dirty="0">
                <a:solidFill>
                  <a:srgbClr val="000000"/>
                </a:solidFill>
              </a:rPr>
              <a:t>écoulée</a:t>
            </a:r>
            <a:r>
              <a:rPr lang="fr-FR" sz="700" dirty="0"/>
              <a:t> et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solidFill>
                <a:srgbClr val="FF0000"/>
              </a:solidFill>
            </a:endParaRPr>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a:t>
            </a:r>
            <a:r>
              <a:rPr lang="fr-FR" sz="700" b="1" dirty="0">
                <a:solidFill>
                  <a:schemeClr val="tx1"/>
                </a:solidFill>
              </a:rPr>
              <a:t>l'indice </a:t>
            </a:r>
            <a:r>
              <a:rPr lang="fr-FR" sz="700" dirty="0"/>
              <a:t>clôture à un</a:t>
            </a:r>
            <a:r>
              <a:rPr lang="fr-FR" sz="700" b="1" dirty="0">
                <a:solidFill>
                  <a:schemeClr val="tx1"/>
                </a:solidFill>
              </a:rPr>
              <a:t> niveau</a:t>
            </a:r>
            <a:r>
              <a:rPr lang="fr-FR" sz="700" dirty="0"/>
              <a:t> supérieur ou égal à </a:t>
            </a:r>
            <a:r>
              <a:rPr lang="fr-FR" sz="700" b="1" dirty="0">
                <a:solidFill>
                  <a:srgbClr val="FF0000"/>
                </a:solidFill>
              </a:rPr>
              <a:t>50% </a:t>
            </a:r>
            <a:r>
              <a:rPr lang="fr-FR" sz="700" dirty="0"/>
              <a:t>de son </a:t>
            </a:r>
            <a:r>
              <a:rPr lang="fr-FR" sz="700" b="1" dirty="0">
                <a:solidFill>
                  <a:schemeClr val="tx1"/>
                </a:solidFill>
              </a:rPr>
              <a:t>Niveau de Référence</a:t>
            </a:r>
            <a:r>
              <a:rPr lang="fr-FR" sz="700" dirty="0"/>
              <a:t>, l’investisseur récupère alors l’intégralité de son capital initial, majorée d’un </a:t>
            </a:r>
            <a:r>
              <a:rPr lang="fr-FR" sz="700" b="1" dirty="0">
                <a:solidFill>
                  <a:schemeClr val="tx1"/>
                </a:solidFill>
              </a:rPr>
              <a:t>gain </a:t>
            </a:r>
            <a:r>
              <a:rPr lang="fr-FR" sz="700" dirty="0">
                <a:solidFill>
                  <a:srgbClr val="04202E"/>
                </a:solidFill>
              </a:rPr>
              <a:t>de </a:t>
            </a:r>
            <a:r>
              <a:rPr lang="fr-FR" sz="700" b="1" dirty="0">
                <a:solidFill>
                  <a:srgbClr val="FF0000"/>
                </a:solidFill>
              </a:rPr>
              <a:t>2.75%</a:t>
            </a:r>
            <a:r>
              <a:rPr lang="fr-FR" sz="700" dirty="0">
                <a:solidFill>
                  <a:srgbClr val="04202E"/>
                </a:solidFill>
              </a:rPr>
              <a:t> par </a:t>
            </a:r>
            <a:r>
              <a:rPr lang="fr-FR" sz="700" b="1" dirty="0">
                <a:solidFill>
                  <a:srgbClr val="FF0000"/>
                </a:solidFill>
              </a:rPr>
              <a:t>trimestre</a:t>
            </a:r>
            <a:r>
              <a:rPr lang="fr-FR" sz="700" dirty="0">
                <a:solidFill>
                  <a:srgbClr val="04202E"/>
                </a:solidFill>
              </a:rPr>
              <a:t> </a:t>
            </a:r>
            <a:r>
              <a:rPr lang="fr-FR" sz="700" b="1" dirty="0">
                <a:solidFill>
                  <a:schemeClr val="tx1"/>
                </a:solidFill>
              </a:rPr>
              <a:t>écoulé</a:t>
            </a:r>
            <a:r>
              <a:rPr lang="fr-FR" sz="700" dirty="0">
                <a:solidFill>
                  <a:srgbClr val="04202E"/>
                </a:solidFill>
              </a:rPr>
              <a:t> </a:t>
            </a:r>
            <a:r>
              <a:rPr lang="fr-FR" sz="700" dirty="0"/>
              <a:t>depuis le </a:t>
            </a:r>
            <a:r>
              <a:rPr lang="fr-FR" sz="700" b="1" dirty="0">
                <a:solidFill>
                  <a:schemeClr val="tx1"/>
                </a:solidFill>
              </a:rPr>
              <a:t>09/06/2022 </a:t>
            </a:r>
            <a:r>
              <a:rPr lang="fr-FR" sz="700" dirty="0">
                <a:solidFill>
                  <a:srgbClr val="04202E"/>
                </a:solidFill>
              </a:rPr>
              <a:t>(soit un </a:t>
            </a:r>
            <a:r>
              <a:rPr lang="fr-FR" sz="700" b="1" dirty="0">
                <a:solidFill>
                  <a:schemeClr val="tx1"/>
                </a:solidFill>
              </a:rPr>
              <a:t>gain </a:t>
            </a:r>
            <a:r>
              <a:rPr lang="fr-FR" sz="700" dirty="0">
                <a:solidFill>
                  <a:srgbClr val="04202E"/>
                </a:solidFill>
              </a:rPr>
              <a:t>de </a:t>
            </a:r>
            <a:r>
              <a:rPr lang="fr-FR" sz="700" b="1" dirty="0">
                <a:solidFill>
                  <a:schemeClr val="tx1"/>
                </a:solidFill>
              </a:rPr>
              <a:t>132% </a:t>
            </a:r>
            <a:r>
              <a:rPr lang="fr-FR" sz="700" dirty="0">
                <a:solidFill>
                  <a:srgbClr val="04202E"/>
                </a:solidFill>
              </a:rPr>
              <a:t>et un Taux de Rendement Annuel net </a:t>
            </a:r>
            <a:r>
              <a:rPr lang="fr-FR" sz="700" dirty="0"/>
              <a:t>de </a:t>
            </a:r>
            <a:r>
              <a:rPr lang="fr-FR" sz="700" b="1" dirty="0">
                <a:solidFill>
                  <a:srgbClr val="00B050"/>
                </a:solidFill>
              </a:rPr>
              <a:t>3,74%</a:t>
            </a:r>
            <a:r>
              <a:rPr lang="fr-FR" sz="700" baseline="30000" dirty="0">
                <a:solidFill>
                  <a:srgbClr val="04202E"/>
                </a:solidFill>
                <a:ea typeface="SimSun" pitchFamily="2" charset="-122"/>
                <a:cs typeface="Times New Roman" pitchFamily="18" charset="0"/>
              </a:rPr>
              <a:t>(2)</a:t>
            </a:r>
            <a:r>
              <a:rPr lang="fr-FR" sz="700" dirty="0">
                <a:solidFill>
                  <a:srgbClr val="04202E"/>
                </a:solidFill>
              </a:rPr>
              <a:t>).</a:t>
            </a:r>
          </a:p>
          <a:p>
            <a:pPr lvl="2" algn="just">
              <a:lnSpc>
                <a:spcPct val="95000"/>
              </a:lnSpc>
              <a:spcAft>
                <a:spcPts val="200"/>
              </a:spcAft>
            </a:pPr>
            <a:r>
              <a:rPr lang="fr-FR" sz="700" dirty="0">
                <a:highlight>
                  <a:srgbClr val="FF00FF"/>
                </a:highlight>
              </a:rPr>
              <a:t>Sinon, si le mécanisme de remboursement anticipé automatique n’a pas été activé au préalable et si, à la date de constatation finale</a:t>
            </a:r>
            <a:r>
              <a:rPr lang="fr-FR" sz="700" baseline="30000" dirty="0">
                <a:highlight>
                  <a:srgbClr val="FF00FF"/>
                </a:highlight>
              </a:rPr>
              <a:t>(1)</a:t>
            </a:r>
            <a:r>
              <a:rPr lang="fr-FR" sz="700" dirty="0">
                <a:highlight>
                  <a:srgbClr val="FF00FF"/>
                </a:highlight>
              </a:rPr>
              <a:t>, </a:t>
            </a:r>
            <a:r>
              <a:rPr lang="fr-FR" sz="700" b="1" dirty="0">
                <a:solidFill>
                  <a:schemeClr val="tx1"/>
                </a:solidFill>
                <a:highlight>
                  <a:srgbClr val="FF00FF"/>
                </a:highlight>
              </a:rPr>
              <a:t>l'indice </a:t>
            </a:r>
            <a:r>
              <a:rPr lang="fr-FR" sz="700" dirty="0">
                <a:highlight>
                  <a:srgbClr val="FF00FF"/>
                </a:highlight>
              </a:rPr>
              <a:t>clôture à un </a:t>
            </a:r>
            <a:r>
              <a:rPr lang="fr-FR" sz="700" b="1" dirty="0">
                <a:solidFill>
                  <a:schemeClr val="tx1"/>
                </a:solidFill>
                <a:highlight>
                  <a:srgbClr val="FF00FF"/>
                </a:highlight>
              </a:rPr>
              <a:t>niveau </a:t>
            </a:r>
            <a:r>
              <a:rPr lang="fr-FR" sz="700" dirty="0">
                <a:highlight>
                  <a:srgbClr val="FF00FF"/>
                </a:highlight>
              </a:rPr>
              <a:t>strictement inférieur à </a:t>
            </a:r>
            <a:r>
              <a:rPr lang="fr-FR" sz="700" b="1" dirty="0">
                <a:solidFill>
                  <a:srgbClr val="FF0000"/>
                </a:solidFill>
                <a:highlight>
                  <a:srgbClr val="FF00FF"/>
                </a:highlight>
              </a:rPr>
              <a:t>50% </a:t>
            </a:r>
            <a:r>
              <a:rPr lang="fr-FR" sz="700" dirty="0">
                <a:highlight>
                  <a:srgbClr val="FF00FF"/>
                </a:highlight>
              </a:rPr>
              <a:t>mais supérieur ou égal à </a:t>
            </a:r>
            <a:r>
              <a:rPr lang="fr-FR" sz="700" b="1" dirty="0">
                <a:solidFill>
                  <a:srgbClr val="FF0000"/>
                </a:solidFill>
                <a:highlight>
                  <a:srgbClr val="FF00FF"/>
                </a:highlight>
              </a:rPr>
              <a:t>50%</a:t>
            </a:r>
            <a:r>
              <a:rPr lang="fr-FR" sz="700" dirty="0">
                <a:highlight>
                  <a:srgbClr val="FF00FF"/>
                </a:highlight>
              </a:rPr>
              <a:t> de son </a:t>
            </a:r>
            <a:r>
              <a:rPr lang="fr-FR" sz="700" b="1" dirty="0">
                <a:solidFill>
                  <a:schemeClr val="tx1"/>
                </a:solidFill>
                <a:highlight>
                  <a:srgbClr val="FF00FF"/>
                </a:highlight>
              </a:rPr>
              <a:t>Niveau de Référence</a:t>
            </a:r>
            <a:r>
              <a:rPr lang="fr-FR" sz="700" dirty="0">
                <a:highlight>
                  <a:srgbClr val="FF00FF"/>
                </a:highlight>
              </a:rPr>
              <a:t>, l’investisseur récupère l’intégralité de son capital initialement investi. </a:t>
            </a:r>
            <a:r>
              <a:rPr lang="fr-FR" sz="700" dirty="0"/>
              <a:t>Le capital est donc exposé à un risque de perte à l’échéance</a:t>
            </a:r>
            <a:r>
              <a:rPr lang="fr-FR" sz="700" baseline="30000" dirty="0"/>
              <a:t>(1)</a:t>
            </a:r>
            <a:r>
              <a:rPr lang="fr-FR" sz="700" dirty="0"/>
              <a:t> que si </a:t>
            </a:r>
            <a:r>
              <a:rPr lang="fr-FR" sz="700" b="1" dirty="0">
                <a:solidFill>
                  <a:schemeClr val="tx1"/>
                </a:solidFill>
              </a:rPr>
              <a:t>l'indice </a:t>
            </a:r>
            <a:r>
              <a:rPr lang="fr-FR" sz="700" dirty="0"/>
              <a:t>clôture à un </a:t>
            </a:r>
            <a:r>
              <a:rPr lang="fr-FR" sz="700" b="1" dirty="0">
                <a:solidFill>
                  <a:schemeClr val="tx1"/>
                </a:solidFill>
              </a:rPr>
              <a:t>niveau</a:t>
            </a:r>
            <a:r>
              <a:rPr lang="fr-FR" sz="700" dirty="0"/>
              <a:t> strictement inférieur à </a:t>
            </a:r>
            <a:r>
              <a:rPr lang="fr-FR" sz="700" b="1" dirty="0">
                <a:solidFill>
                  <a:srgbClr val="FF0000"/>
                </a:solidFill>
              </a:rPr>
              <a:t>50%</a:t>
            </a:r>
            <a:r>
              <a:rPr lang="fr-FR" sz="700" dirty="0"/>
              <a:t> de son </a:t>
            </a:r>
            <a:r>
              <a:rPr lang="fr-FR" sz="700" b="1" dirty="0">
                <a:solidFill>
                  <a:schemeClr val="tx1"/>
                </a:solidFill>
              </a:rPr>
              <a:t>Niveau de Référence </a:t>
            </a:r>
            <a:r>
              <a:rPr lang="fr-FR" sz="700" dirty="0"/>
              <a:t>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t>« </a:t>
            </a:r>
            <a:r>
              <a:rPr lang="fr-FR" sz="700" b="1" dirty="0">
                <a:solidFill>
                  <a:srgbClr val="FF0000"/>
                </a:solidFill>
              </a:rPr>
              <a:t>Uluwatu test mercredi</a:t>
            </a:r>
            <a:r>
              <a:rPr lang="fr-FR" sz="700" dirty="0"/>
              <a:t> » </a:t>
            </a:r>
            <a:r>
              <a:rPr lang="fr-FR" sz="700" b="1" dirty="0"/>
              <a:t>présente</a:t>
            </a:r>
            <a:r>
              <a:rPr lang="fr-FR" sz="700" dirty="0"/>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a:t>
            </a:r>
            <a:r>
              <a:rPr lang="fr-FR" sz="700" b="1" dirty="0">
                <a:solidFill>
                  <a:schemeClr val="tx1"/>
                </a:solidFill>
              </a:rPr>
              <a:t>l'indice</a:t>
            </a:r>
            <a:r>
              <a:rPr lang="fr-FR" sz="700" dirty="0"/>
              <a:t> enregistre une baisse supérieure à </a:t>
            </a:r>
            <a:r>
              <a:rPr lang="fr-FR" sz="700" b="1" dirty="0">
                <a:solidFill>
                  <a:schemeClr val="tx1"/>
                </a:solidFill>
              </a:rPr>
              <a:t>50.0%</a:t>
            </a:r>
            <a:r>
              <a:rPr lang="fr-FR" sz="700" dirty="0"/>
              <a:t> de son </a:t>
            </a:r>
            <a:r>
              <a:rPr lang="fr-FR" sz="700" b="1" dirty="0">
                <a:solidFill>
                  <a:schemeClr val="tx1"/>
                </a:solidFill>
              </a:rPr>
              <a:t>Niveau de Référence</a:t>
            </a:r>
            <a:r>
              <a:rPr lang="fr-FR" sz="700" dirty="0"/>
              <a: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solidFill>
                  <a:schemeClr val="tx1"/>
                </a:solidFill>
              </a:rPr>
              <a:t>4 </a:t>
            </a:r>
            <a:r>
              <a:rPr lang="fr-FR" sz="700" b="1" dirty="0"/>
              <a:t>à </a:t>
            </a:r>
            <a:r>
              <a:rPr lang="fr-FR" sz="700" b="1" dirty="0">
                <a:solidFill>
                  <a:schemeClr val="tx1"/>
                </a:solidFill>
              </a:rPr>
              <a:t>48 </a:t>
            </a:r>
            <a:r>
              <a:rPr lang="fr-FR" sz="700" b="1" dirty="0">
                <a:solidFill>
                  <a:srgbClr val="FF0000"/>
                </a:solidFill>
              </a:rPr>
              <a:t>trimestre</a:t>
            </a:r>
            <a:r>
              <a:rPr lang="fr-FR" sz="700" b="1" dirty="0"/>
              <a:t>s.</a:t>
            </a:r>
          </a:p>
          <a:p>
            <a:pPr lvl="2" algn="just">
              <a:lnSpc>
                <a:spcPct val="92000"/>
              </a:lnSpc>
              <a:spcBef>
                <a:spcPts val="200"/>
              </a:spcBef>
              <a:spcAft>
                <a:spcPts val="200"/>
              </a:spcAft>
            </a:pPr>
            <a:r>
              <a:rPr lang="fr-FR" sz="700" dirty="0"/>
              <a:t>L’investisseur peut ne bénéficier que d’une hausse partielle de </a:t>
            </a:r>
            <a:r>
              <a:rPr lang="it-IT" sz="700" b="1" dirty="0">
                <a:solidFill>
                  <a:schemeClr val="tx1"/>
                </a:solidFill>
              </a:rPr>
              <a:t>l'indice</a:t>
            </a:r>
            <a:r>
              <a:rPr lang="fr-FR" sz="700" dirty="0"/>
              <a:t>, du fait du </a:t>
            </a:r>
            <a:r>
              <a:rPr lang="fr-FR" sz="700" b="1" dirty="0"/>
              <a:t>mécanisme de plafonnement des </a:t>
            </a:r>
            <a:r>
              <a:rPr lang="fr-FR" sz="700" b="1" dirty="0">
                <a:solidFill>
                  <a:srgbClr val="000000"/>
                </a:solidFill>
              </a:rPr>
              <a:t>gains</a:t>
            </a:r>
            <a:r>
              <a:rPr lang="fr-FR" sz="700" b="1" dirty="0"/>
              <a:t> à </a:t>
            </a:r>
            <a:r>
              <a:rPr lang="fr-FR" sz="700" b="1" dirty="0">
                <a:solidFill>
                  <a:srgbClr val="FF0000"/>
                </a:solidFill>
              </a:rPr>
              <a:t>2.75%</a:t>
            </a:r>
            <a:r>
              <a:rPr lang="fr-FR" sz="700" b="1" dirty="0"/>
              <a:t> par </a:t>
            </a:r>
            <a:r>
              <a:rPr lang="fr-FR" sz="700" b="1" dirty="0">
                <a:solidFill>
                  <a:srgbClr val="FF0000"/>
                </a:solidFill>
              </a:rPr>
              <a:t>trimestre</a:t>
            </a:r>
            <a:r>
              <a:rPr lang="fr-FR" sz="700" b="1" dirty="0"/>
              <a:t> </a:t>
            </a:r>
            <a:r>
              <a:rPr lang="fr-FR" sz="700" b="1" dirty="0">
                <a:solidFill>
                  <a:schemeClr val="tx1"/>
                </a:solidFill>
              </a:rPr>
              <a:t>écoulé</a:t>
            </a:r>
            <a:r>
              <a:rPr lang="fr-FR" sz="700" b="1" dirty="0"/>
              <a:t> depuis le </a:t>
            </a:r>
            <a:r>
              <a:rPr lang="fr-FR" sz="700" b="1" dirty="0">
                <a:solidFill>
                  <a:schemeClr val="tx1"/>
                </a:solidFill>
              </a:rPr>
              <a:t>09/06/2022 </a:t>
            </a:r>
            <a:r>
              <a:rPr lang="fr-FR" sz="700" dirty="0"/>
              <a:t>(soit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b="1" dirty="0">
                <a:solidFill>
                  <a:srgbClr val="000000"/>
                </a:solidFill>
                <a:highlight>
                  <a:srgbClr val="FFFF00"/>
                </a:highlight>
              </a:rPr>
              <a:t>l'indice est </a:t>
            </a:r>
            <a:r>
              <a:rPr lang="fr-FR" sz="700" b="1" dirty="0">
                <a:highlight>
                  <a:srgbClr val="FFFF00"/>
                </a:highlight>
              </a:rPr>
              <a:t>équipondéré et calculé en réinvestissant les dividendes bruts détachés des actions qui le composent et en retranchant un prélèvement forfaitaire constant de 50 points d’indice par an. Ce prélèvement forfaitaire, fixé lors de la conception de l'indice a un impact négatif sur son niveau par rapport au même indice dividendes bruts réinvestis, sans prélèvement forfaitaire. Si les dividendes bruts distribués sont inférieurs (respectivement supérieurs) au niveau de prélèvement forfaitaire, la performance de l'indice ainsi que la probabilité de remboursement automatique en seront pénalisées (respectivement améliorées) par rapport à un indice dividendes non réinvestis classique. De même, si les dividendes bruts distribués sont inférieurs (respectivement supérieurs) au niveau de prélèvement forfaitaire, le risque de perte en capital en cours de vie et à l’échéance sera plus important (respectivement moins important) ; </a:t>
            </a:r>
          </a:p>
          <a:p>
            <a:pPr lvl="2" algn="just">
              <a:lnSpc>
                <a:spcPct val="92000"/>
              </a:lnSpc>
              <a:spcBef>
                <a:spcPts val="200"/>
              </a:spcBef>
              <a:spcAft>
                <a:spcPts val="200"/>
              </a:spcAft>
            </a:pPr>
            <a:r>
              <a:rPr lang="fr-FR" sz="700" b="1" dirty="0">
                <a:highlight>
                  <a:srgbClr val="FFFF00"/>
                </a:highlight>
              </a:rPr>
              <a:t>Sans tenir compte des dividendes réinvestis dans l'indice, la méthode de prélèvement forfaitaire en points a un impact plus important sur sa performance en cas de baisse de l'indice. Ainsi, en cas de marchés baissiers, la baisse de l'indice sera accélérée et amplifiée car le prélèvement forfaitaire, d’un niveau constant de 50 points d’indice par an, pèsera de plus en plus fortement, relativement au niveau de l'indice ; </a:t>
            </a:r>
          </a:p>
          <a:p>
            <a:pPr lvl="2" algn="just">
              <a:lnSpc>
                <a:spcPct val="92000"/>
              </a:lnSpc>
              <a:spcBef>
                <a:spcPts val="200"/>
              </a:spcBef>
              <a:spcAft>
                <a:spcPts val="200"/>
              </a:spcAft>
            </a:pPr>
            <a:r>
              <a:rPr lang="fr-FR" sz="700" b="1" dirty="0">
                <a:highlight>
                  <a:srgbClr val="FFFF00"/>
                </a:highlight>
              </a:rPr>
              <a:t>À titre de comparaison, un produit présentant les mêmes caractéristiques mais indexé à l'indice Euro STOXX 50® aurait un objectif de gain inférieur. Le rendement plus important de « </a:t>
            </a:r>
            <a:r>
              <a:rPr lang="fr-FR" sz="700" b="1" dirty="0">
                <a:solidFill>
                  <a:srgbClr val="FF0000"/>
                </a:solidFill>
                <a:highlight>
                  <a:srgbClr val="FFFF00"/>
                </a:highlight>
              </a:rPr>
              <a:t>Uluwatu test mercredi</a:t>
            </a:r>
            <a:r>
              <a:rPr lang="fr-FR" sz="700" b="1" dirty="0">
                <a:highlight>
                  <a:srgbClr val="FFFF00"/>
                </a:highlight>
              </a:rPr>
              <a:t> » n’est possible qu’en raison d’un risque de perte en capital également plus important ;</a:t>
            </a:r>
          </a:p>
          <a:p>
            <a:pPr lvl="2" algn="just">
              <a:lnSpc>
                <a:spcPct val="92000"/>
              </a:lnSpc>
              <a:spcBef>
                <a:spcPts val="200"/>
              </a:spcBef>
              <a:spcAft>
                <a:spcPts val="200"/>
              </a:spcAft>
            </a:pPr>
            <a:r>
              <a:rPr lang="fr-FR" sz="700" b="1" dirty="0">
                <a:solidFill>
                  <a:srgbClr val="04202E"/>
                </a:solidFill>
              </a:rPr>
              <a:t>Le rendement de « </a:t>
            </a:r>
            <a:r>
              <a:rPr lang="fr-FR" sz="700" b="1" dirty="0">
                <a:solidFill>
                  <a:srgbClr val="FF0000"/>
                </a:solidFill>
              </a:rPr>
              <a:t>Uluwatu test mercredi</a:t>
            </a:r>
            <a:r>
              <a:rPr lang="fr-FR" sz="700" b="1" dirty="0">
                <a:solidFill>
                  <a:srgbClr val="04202E"/>
                </a:solidFill>
              </a:rPr>
              <a:t> </a:t>
            </a:r>
            <a:r>
              <a:rPr lang="fr-FR" sz="700" b="1" dirty="0"/>
              <a:t>» est très sensible à une faible variation du </a:t>
            </a:r>
            <a:r>
              <a:rPr lang="fr-FR" sz="700" b="1" dirty="0">
                <a:solidFill>
                  <a:schemeClr val="tx1"/>
                </a:solidFill>
              </a:rPr>
              <a:t>niveau</a:t>
            </a:r>
            <a:r>
              <a:rPr lang="fr-FR" sz="700" b="1" dirty="0"/>
              <a:t> de clôture de </a:t>
            </a:r>
            <a:r>
              <a:rPr lang="fr-FR" sz="700" b="1" dirty="0">
                <a:solidFill>
                  <a:schemeClr val="tx1"/>
                </a:solidFill>
              </a:rPr>
              <a:t>l'indice</a:t>
            </a:r>
            <a:r>
              <a:rPr lang="fr-FR" sz="700" b="1" dirty="0"/>
              <a:t> autour du seuil de </a:t>
            </a:r>
            <a:r>
              <a:rPr lang="fr-FR" sz="700" b="1" dirty="0">
                <a:solidFill>
                  <a:srgbClr val="FF0000"/>
                </a:solidFill>
              </a:rPr>
              <a:t>la barrière dégressive de remboursement automatique anticipé </a:t>
            </a:r>
            <a:r>
              <a:rPr lang="fr-FR" sz="700" b="1" dirty="0">
                <a:highlight>
                  <a:srgbClr val="FF00FF"/>
                </a:highlight>
              </a:rPr>
              <a:t>et 50% </a:t>
            </a:r>
            <a:r>
              <a:rPr lang="fr-FR" sz="700" b="1" dirty="0"/>
              <a:t>de son </a:t>
            </a:r>
            <a:r>
              <a:rPr lang="fr-FR" sz="700" b="1" dirty="0">
                <a:solidFill>
                  <a:schemeClr val="tx1"/>
                </a:solidFill>
              </a:rPr>
              <a:t>Niveau de Référence</a:t>
            </a:r>
            <a:r>
              <a:rPr lang="fr-FR" sz="700" b="1" dirty="0"/>
              <a:t> en cours de vie, et des seuils de </a:t>
            </a:r>
            <a:r>
              <a:rPr lang="fr-FR" sz="700" b="1" dirty="0">
                <a:solidFill>
                  <a:schemeClr val="tx1"/>
                </a:solidFill>
              </a:rPr>
              <a:t>50%</a:t>
            </a:r>
            <a:r>
              <a:rPr lang="fr-FR" sz="700" b="1" dirty="0"/>
              <a:t> </a:t>
            </a:r>
            <a:r>
              <a:rPr lang="fr-FR" sz="700" b="1" dirty="0">
                <a:highlight>
                  <a:srgbClr val="FF00FF"/>
                </a:highlight>
              </a:rPr>
              <a:t>et </a:t>
            </a:r>
            <a:r>
              <a:rPr lang="fr-FR" sz="700" b="1" dirty="0">
                <a:solidFill>
                  <a:srgbClr val="FF0000"/>
                </a:solidFill>
                <a:highlight>
                  <a:srgbClr val="FF00FF"/>
                </a:highlight>
              </a:rPr>
              <a:t>50%</a:t>
            </a:r>
            <a:r>
              <a:rPr lang="fr-FR" sz="700" b="1" dirty="0">
                <a:highlight>
                  <a:srgbClr val="FF00FF"/>
                </a:highlight>
              </a:rPr>
              <a:t> </a:t>
            </a:r>
            <a:r>
              <a:rPr lang="fr-FR" sz="700" b="1" dirty="0"/>
              <a:t>de son </a:t>
            </a:r>
            <a:r>
              <a:rPr lang="fr-FR" sz="700" b="1" dirty="0">
                <a:solidFill>
                  <a:schemeClr val="tx1"/>
                </a:solidFill>
              </a:rPr>
              <a:t>Niveau de Référence </a:t>
            </a:r>
            <a:r>
              <a:rPr lang="fr-FR" sz="700" b="1" dirty="0"/>
              <a:t>à la date de constatation finale</a:t>
            </a:r>
            <a:r>
              <a:rPr lang="fr-FR" sz="700" b="1" baseline="30000" dirty="0">
                <a:solidFill>
                  <a:srgbClr val="04202E"/>
                </a:solidFill>
              </a:rPr>
              <a:t>(1)</a:t>
            </a:r>
            <a:r>
              <a:rPr lang="fr-FR" sz="700" b="1"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highlight>
                  <a:srgbClr val="00FFFF"/>
                </a:highlight>
              </a:rPr>
              <a:t>Risque de crédit : </a:t>
            </a:r>
            <a:r>
              <a:rPr lang="fr-FR" sz="700" dirty="0">
                <a:highlight>
                  <a:srgbClr val="00FFFF"/>
                </a:highlight>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highlight>
                <a:srgbClr val="00FFFF"/>
              </a:highlight>
            </a:endParaRPr>
          </a:p>
          <a:p>
            <a:pPr lvl="2" algn="just">
              <a:lnSpc>
                <a:spcPct val="90000"/>
              </a:lnSpc>
              <a:spcAft>
                <a:spcPts val="200"/>
              </a:spcAft>
            </a:pPr>
            <a:r>
              <a:rPr lang="fr-FR" sz="700" b="1" dirty="0">
                <a:highlight>
                  <a:srgbClr val="00FFFF"/>
                </a:highlight>
              </a:rPr>
              <a:t>Risque de marché : </a:t>
            </a:r>
            <a:r>
              <a:rPr lang="fr-FR" sz="700" dirty="0">
                <a:highlight>
                  <a:srgbClr val="00FFFF"/>
                </a:highlight>
              </a:rPr>
              <a:t>Le produit peut connaître à tout moment d’importantes fluctuations de niveau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highlight>
                  <a:srgbClr val="00FFFF"/>
                </a:highlight>
              </a:rPr>
              <a:t>Risque de liquidité : </a:t>
            </a:r>
            <a:r>
              <a:rPr lang="fr-FR" sz="700" dirty="0">
                <a:highlight>
                  <a:srgbClr val="00FFFF"/>
                </a:highlight>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highlight>
                  <a:srgbClr val="00FFFF"/>
                </a:highlight>
              </a:rPr>
              <a:t>Risque de perte en capital : </a:t>
            </a:r>
            <a:r>
              <a:rPr lang="fr-FR" sz="700" dirty="0">
                <a:highlight>
                  <a:srgbClr val="00FFFF"/>
                </a:highlight>
              </a:rPr>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highlight>
                  <a:srgbClr val="00FFFF"/>
                </a:highlight>
              </a:rPr>
              <a:t>Risque lié au sous-jacent : </a:t>
            </a:r>
            <a:r>
              <a:rPr lang="fr-FR" sz="700" dirty="0">
                <a:highlight>
                  <a:srgbClr val="00FFFF"/>
                </a:highlight>
              </a:rPr>
              <a:t>Le mécanisme de remboursement est lié à l’évolution du niveau de l'indice </a:t>
            </a:r>
            <a:r>
              <a:rPr lang="en-US" sz="700" dirty="0">
                <a:highlight>
                  <a:srgbClr val="00FFFF"/>
                </a:highlight>
              </a:rPr>
              <a:t>S&amp;P Euro 50 Equal Weight 50 Point Decrement Index (Series 2)</a:t>
            </a:r>
            <a:r>
              <a:rPr lang="fr-FR" sz="700" dirty="0">
                <a:highlight>
                  <a:srgbClr val="00FFFF"/>
                </a:highlight>
              </a:rPr>
              <a:t> et donc à l’évolution des marchés actions.</a:t>
            </a:r>
          </a:p>
          <a:p>
            <a:pPr lvl="2" algn="just">
              <a:lnSpc>
                <a:spcPct val="90000"/>
              </a:lnSpc>
              <a:spcAft>
                <a:spcPts val="1200"/>
              </a:spcAft>
            </a:pPr>
            <a:r>
              <a:rPr lang="fr-FR" sz="700" b="1" dirty="0">
                <a:highlight>
                  <a:srgbClr val="00FFFF"/>
                </a:highlight>
              </a:rPr>
              <a:t>Risque découlant de la nature du support : </a:t>
            </a:r>
            <a:r>
              <a:rPr lang="fr-FR" sz="700" dirty="0">
                <a:highlight>
                  <a:srgbClr val="00FFFF"/>
                </a:highlight>
              </a:rPr>
              <a:t>En cas de revente du produit avant l’échéance ou, selon le cas, à la date de remboursement anticipé automatique</a:t>
            </a:r>
            <a:r>
              <a:rPr lang="fr-FR" sz="700" baseline="30000" dirty="0">
                <a:highlight>
                  <a:srgbClr val="00FFFF"/>
                </a:highlight>
              </a:rPr>
              <a:t>(1)</a:t>
            </a:r>
            <a:r>
              <a:rPr lang="fr-FR" sz="700" dirty="0">
                <a:highlight>
                  <a:srgbClr val="00FF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highlight>
                  <a:srgbClr val="00FFFF"/>
                </a:highlight>
              </a:rPr>
              <a:t>(1)</a:t>
            </a:r>
            <a:r>
              <a:rPr lang="fr-FR" sz="700" dirty="0">
                <a:highlight>
                  <a:srgbClr val="00FFFF"/>
                </a:highlight>
              </a:rPr>
              <a:t>. Ainsi, le montant remboursé pourra être très différent (inférieur ou supérieur) du montant résultant de l’application de la formule annoncée. </a:t>
            </a:r>
            <a:r>
              <a:rPr lang="fr-FR" sz="700" b="1" dirty="0">
                <a:highlight>
                  <a:srgbClr val="00FFFF"/>
                </a:highlight>
              </a:rPr>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09/06/2022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rgbClr val="B9A049"/>
                </a:solidFill>
                <a:latin typeface="+mn-lt"/>
              </a:rPr>
              <a:t>LE RENDEMENT DU PRODUIT « </a:t>
            </a:r>
            <a:r>
              <a:rPr lang="fr-FR" sz="700" b="1" dirty="0">
                <a:solidFill>
                  <a:srgbClr val="FF0000"/>
                </a:solidFill>
                <a:latin typeface="+mn-lt"/>
              </a:rPr>
              <a:t>Uluwatu test mercredi</a:t>
            </a:r>
            <a:r>
              <a:rPr lang="fr-FR" sz="700" dirty="0">
                <a:solidFill>
                  <a:srgbClr val="B9A049"/>
                </a:solidFill>
                <a:latin typeface="+mn-lt"/>
              </a:rPr>
              <a:t> » EST TRÈS SENSIBLE À UNE FAIBLE VARIATION DU </a:t>
            </a:r>
            <a:r>
              <a:rPr lang="fr-FR" sz="700" b="1" dirty="0">
                <a:latin typeface="+mn-lt"/>
              </a:rPr>
              <a:t>niveau </a:t>
            </a:r>
            <a:r>
              <a:rPr lang="fr-FR" sz="700" dirty="0">
                <a:solidFill>
                  <a:srgbClr val="B9A049"/>
                </a:solidFill>
                <a:latin typeface="+mn-lt"/>
              </a:rPr>
              <a:t>DE CLÔTURE DE </a:t>
            </a:r>
            <a:r>
              <a:rPr lang="fr-FR" sz="700" b="1" dirty="0">
                <a:latin typeface="+mn-lt"/>
              </a:rPr>
              <a:t>l'indice </a:t>
            </a:r>
            <a:r>
              <a:rPr lang="fr-FR" sz="700" dirty="0">
                <a:solidFill>
                  <a:srgbClr val="B9A049"/>
                </a:solidFill>
                <a:latin typeface="+mn-lt"/>
              </a:rPr>
              <a:t>AUTOUR DES SEUILS DE </a:t>
            </a:r>
            <a:r>
              <a:rPr lang="fr-FR" sz="700" b="1" dirty="0">
                <a:solidFill>
                  <a:srgbClr val="FF0000"/>
                </a:solidFill>
                <a:latin typeface="+mn-lt"/>
              </a:rPr>
              <a:t>50% </a:t>
            </a:r>
            <a:r>
              <a:rPr lang="fr-FR" sz="700" dirty="0">
                <a:solidFill>
                  <a:srgbClr val="B9A049"/>
                </a:solidFill>
                <a:highlight>
                  <a:srgbClr val="FF00FF"/>
                </a:highlight>
                <a:latin typeface="+mn-lt"/>
              </a:rPr>
              <a:t>et </a:t>
            </a:r>
            <a:r>
              <a:rPr lang="fr-FR" sz="700" b="1" dirty="0">
                <a:solidFill>
                  <a:srgbClr val="FF0000"/>
                </a:solidFill>
                <a:highlight>
                  <a:srgbClr val="FF00FF"/>
                </a:highlight>
                <a:latin typeface="+mn-lt"/>
              </a:rPr>
              <a:t>50%</a:t>
            </a:r>
            <a:r>
              <a:rPr lang="fr-FR" sz="700" dirty="0">
                <a:solidFill>
                  <a:srgbClr val="B9A049"/>
                </a:solidFill>
                <a:highlight>
                  <a:srgbClr val="FF00FF"/>
                </a:highlight>
                <a:latin typeface="+mn-lt"/>
              </a:rPr>
              <a:t> </a:t>
            </a:r>
            <a:r>
              <a:rPr lang="fr-FR" sz="700" dirty="0">
                <a:solidFill>
                  <a:srgbClr val="B9A049"/>
                </a:solidFill>
                <a:latin typeface="+mn-lt"/>
              </a:rPr>
              <a:t>à la date de constatation finale</a:t>
            </a:r>
            <a:r>
              <a:rPr lang="fr-FR" sz="700" baseline="30000" dirty="0">
                <a:solidFill>
                  <a:srgbClr val="B9A049"/>
                </a:solidFill>
                <a:latin typeface="+mn-lt"/>
              </a:rPr>
              <a:t>(1)</a:t>
            </a:r>
            <a:r>
              <a:rPr lang="fr-FR" sz="700" dirty="0">
                <a:solidFill>
                  <a:srgbClr val="B9A049"/>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rgbClr val="000000"/>
                </a:solidFill>
                <a:latin typeface="+mn-lt"/>
              </a:rPr>
              <a:t>(2)</a:t>
            </a:r>
            <a:r>
              <a:rPr lang="fr-FR" sz="700" spc="-40" dirty="0">
                <a:solidFill>
                  <a:srgbClr val="000000"/>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mn-lt"/>
              </a:rPr>
              <a:t>09/06/2022</a:t>
            </a:r>
            <a:r>
              <a:rPr lang="fr-FR" sz="700" spc="-40" dirty="0">
                <a:solidFill>
                  <a:srgbClr val="000000"/>
                </a:solidFill>
                <a:latin typeface="+mn-lt"/>
              </a:rPr>
              <a:t> jusqu’à la date de remboursement anticipé automatique éventuel</a:t>
            </a:r>
            <a:r>
              <a:rPr lang="fr-FR" sz="700" spc="-40" baseline="30000" dirty="0">
                <a:solidFill>
                  <a:srgbClr val="000000"/>
                </a:solidFill>
                <a:latin typeface="+mn-lt"/>
              </a:rPr>
              <a:t>(1)</a:t>
            </a:r>
            <a:r>
              <a:rPr lang="fr-FR" sz="700" spc="-40" dirty="0">
                <a:solidFill>
                  <a:srgbClr val="000000"/>
                </a:solidFill>
                <a:latin typeface="+mn-lt"/>
              </a:rPr>
              <a:t> ou d’échéance</a:t>
            </a:r>
            <a:r>
              <a:rPr lang="fr-FR" sz="700" spc="-40" baseline="30000" dirty="0">
                <a:solidFill>
                  <a:srgbClr val="000000"/>
                </a:solidFill>
                <a:latin typeface="+mn-lt"/>
              </a:rPr>
              <a:t>(1)</a:t>
            </a:r>
            <a:r>
              <a:rPr lang="fr-FR" sz="700" spc="-40" dirty="0">
                <a:solidFill>
                  <a:srgbClr val="000000"/>
                </a:solidFill>
                <a:latin typeface="+mn-lt"/>
              </a:rPr>
              <a:t> selon les scénarios. Une sortie anticipée à l’initiative de l’investisseur se fera à un </a:t>
            </a:r>
            <a:r>
              <a:rPr lang="fr-FR" sz="700" b="1" spc="-40" dirty="0">
                <a:solidFill>
                  <a:schemeClr val="tx1"/>
                </a:solidFill>
                <a:latin typeface="+mn-lt"/>
              </a:rPr>
              <a:t>niveau </a:t>
            </a:r>
            <a:r>
              <a:rPr lang="fr-FR" sz="700" spc="-40" dirty="0">
                <a:solidFill>
                  <a:srgbClr val="000000"/>
                </a:solidFill>
                <a:latin typeface="+mn-lt"/>
              </a:rPr>
              <a:t>dépendant de l’évolution des paramètres de marché au moment de la sortie (</a:t>
            </a:r>
            <a:r>
              <a:rPr lang="fr-FR" sz="700" b="1" spc="-40" dirty="0">
                <a:solidFill>
                  <a:schemeClr val="tx1"/>
                </a:solidFill>
                <a:latin typeface="+mn-lt"/>
              </a:rPr>
              <a:t>niveau</a:t>
            </a:r>
            <a:r>
              <a:rPr lang="fr-FR" sz="700" spc="-40" dirty="0">
                <a:solidFill>
                  <a:srgbClr val="000000"/>
                </a:solidFill>
                <a:latin typeface="+mn-lt"/>
              </a:rPr>
              <a:t> de </a:t>
            </a:r>
            <a:r>
              <a:rPr lang="it-IT" sz="700" b="1" spc="-40" dirty="0">
                <a:solidFill>
                  <a:schemeClr val="tx1"/>
                </a:solidFill>
                <a:latin typeface="+mn-lt"/>
              </a:rPr>
              <a:t>l'indice</a:t>
            </a:r>
            <a:r>
              <a:rPr lang="fr-FR" sz="700" spc="-40" dirty="0">
                <a:solidFill>
                  <a:srgbClr val="000000"/>
                </a:solidFill>
                <a:latin typeface="+mn-lt"/>
              </a:rPr>
              <a:t>, des taux d’intérêt, de la volatilité et des primes de risque de crédit notamment) et pourra </a:t>
            </a:r>
            <a:r>
              <a:rPr lang="fr-FR" sz="700" kern="0" spc="-40" dirty="0">
                <a:solidFill>
                  <a:srgbClr val="000000"/>
                </a:solidFill>
                <a:latin typeface="+mn-lt"/>
              </a:rPr>
              <a:t>donc entraîner un risque de perte en capital.</a:t>
            </a:r>
          </a:p>
          <a:p>
            <a:pPr lvl="1" algn="just"/>
            <a:r>
              <a:rPr lang="fr-FR" sz="700" kern="0" baseline="30000" dirty="0">
                <a:solidFill>
                  <a:srgbClr val="000000"/>
                </a:solidFill>
                <a:latin typeface="+mn-lt"/>
              </a:rPr>
              <a:t>(3) </a:t>
            </a:r>
            <a:r>
              <a:rPr lang="fr-FR" sz="700" spc="-40" dirty="0">
                <a:solidFill>
                  <a:srgbClr val="000000"/>
                </a:solidFill>
                <a:latin typeface="+mn-lt"/>
              </a:rPr>
              <a:t>Hors prise en compte des dividendes éventuels détachés par </a:t>
            </a:r>
            <a:r>
              <a:rPr lang="it-IT" sz="700" b="1" spc="-40" dirty="0">
                <a:solidFill>
                  <a:schemeClr val="tx1"/>
                </a:solidFill>
                <a:latin typeface="+mn-lt"/>
              </a:rPr>
              <a:t>l'indice</a:t>
            </a:r>
            <a:r>
              <a:rPr lang="it-IT" sz="700" spc="-40" dirty="0">
                <a:solidFill>
                  <a:srgbClr val="000000"/>
                </a:solidFill>
                <a:latin typeface="+mn-lt"/>
              </a:rPr>
              <a:t> .</a:t>
            </a:r>
            <a:endParaRPr lang="fr-FR" sz="700" spc="-40" dirty="0">
              <a:solidFill>
                <a:srgbClr val="000000"/>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lvl="0" algn="just" defTabSz="1042988" fontAlgn="base">
              <a:spcBef>
                <a:spcPct val="0"/>
              </a:spcBef>
              <a:spcAft>
                <a:spcPct val="0"/>
              </a:spcAft>
            </a:pPr>
            <a:r>
              <a:rPr lang="fr-FR" sz="800" dirty="0">
                <a:solidFill>
                  <a:schemeClr val="tx2"/>
                </a:solidFill>
              </a:rPr>
              <a:t>À chaque date de constatation </a:t>
            </a:r>
            <a:r>
              <a:rPr lang="fr-FR" sz="800" b="1" dirty="0"/>
              <a:t>trimestrielle</a:t>
            </a:r>
            <a:r>
              <a:rPr lang="fr-FR" sz="800" baseline="30000" dirty="0">
                <a:solidFill>
                  <a:srgbClr val="04202E"/>
                </a:solidFill>
              </a:rPr>
              <a:t>(1) </a:t>
            </a:r>
            <a:r>
              <a:rPr lang="fr-FR" sz="800" dirty="0">
                <a:solidFill>
                  <a:schemeClr val="tx2"/>
                </a:solidFill>
              </a:rPr>
              <a:t>du </a:t>
            </a:r>
            <a:r>
              <a:rPr lang="fr-FR" sz="800" b="1" dirty="0">
                <a:solidFill>
                  <a:srgbClr val="FF0000"/>
                </a:solidFill>
              </a:rPr>
              <a:t>06/09/2023 au </a:t>
            </a:r>
            <a:r>
              <a:rPr lang="fr-FR" sz="800" b="1">
                <a:solidFill>
                  <a:srgbClr val="FF0000"/>
                </a:solidFill>
              </a:rPr>
              <a:t>48</a:t>
            </a:r>
            <a:r>
              <a:rPr lang="fr-FR" sz="800">
                <a:solidFill>
                  <a:schemeClr val="tx2"/>
                </a:solidFill>
              </a:rPr>
              <a:t>, </a:t>
            </a:r>
            <a:r>
              <a:rPr lang="fr-FR" sz="800" b="1" dirty="0"/>
              <a:t>l'indice</a:t>
            </a:r>
            <a:r>
              <a:rPr lang="fr-FR" sz="800" b="1" dirty="0">
                <a:solidFill>
                  <a:schemeClr val="tx2"/>
                </a:solidFill>
              </a:rPr>
              <a:t> </a:t>
            </a:r>
            <a:r>
              <a:rPr lang="fr-FR" sz="800" dirty="0">
                <a:solidFill>
                  <a:schemeClr val="tx2"/>
                </a:solidFill>
              </a:rPr>
              <a:t>clôture à un </a:t>
            </a:r>
            <a:r>
              <a:rPr lang="fr-FR" sz="800" b="1" dirty="0"/>
              <a:t>niveau</a:t>
            </a:r>
            <a:r>
              <a:rPr lang="fr-FR" sz="800" dirty="0"/>
              <a:t> </a:t>
            </a:r>
            <a:r>
              <a:rPr lang="fr-FR" sz="800" dirty="0">
                <a:solidFill>
                  <a:schemeClr val="tx2"/>
                </a:solidFill>
              </a:rPr>
              <a:t>strictement inférieur à </a:t>
            </a:r>
            <a:r>
              <a:rPr lang="fr-FR" sz="800" b="1" dirty="0"/>
              <a:t>la barrière dégressive de remboursement automatique anticipé </a:t>
            </a:r>
            <a:r>
              <a:rPr lang="fr-FR" sz="800" dirty="0">
                <a:solidFill>
                  <a:schemeClr val="tx2"/>
                </a:solidFill>
                <a:highlight>
                  <a:srgbClr val="FF00FF"/>
                </a:highlight>
              </a:rPr>
              <a:t>de son </a:t>
            </a:r>
            <a:r>
              <a:rPr lang="fr-FR" sz="800" b="1" dirty="0">
                <a:highlight>
                  <a:srgbClr val="FF00FF"/>
                </a:highlight>
              </a:rPr>
              <a:t>Niveau de Référence</a:t>
            </a:r>
            <a:r>
              <a:rPr lang="fr-FR" sz="800" dirty="0">
                <a:solidFill>
                  <a:schemeClr val="tx2"/>
                </a:solidFill>
              </a:rPr>
              <a:t>. Le mécanisme de remboursement anticipé automatique n’est donc pas activé et le produit continue.</a:t>
            </a:r>
          </a:p>
          <a:p>
            <a:pPr lvl="0" algn="just" defTabSz="1042988" fontAlgn="base">
              <a:spcBef>
                <a:spcPct val="0"/>
              </a:spcBef>
              <a:spcAft>
                <a:spcPct val="0"/>
              </a:spcAft>
            </a:pPr>
            <a:endParaRPr lang="fr-FR" sz="800" dirty="0">
              <a:solidFill>
                <a:schemeClr val="tx2"/>
              </a:solidFill>
              <a:highlight>
                <a:srgbClr val="FFFF00"/>
              </a:highlight>
            </a:endParaRPr>
          </a:p>
          <a:p>
            <a:pPr lvl="0" algn="just" defTabSz="1042988" fontAlgn="base">
              <a:spcBef>
                <a:spcPct val="0"/>
              </a:spcBef>
              <a:spcAft>
                <a:spcPts val="600"/>
              </a:spcAft>
            </a:pPr>
            <a:r>
              <a:rPr lang="fr-FR" sz="800" dirty="0">
                <a:solidFill>
                  <a:schemeClr val="tx2"/>
                </a:solidFill>
              </a:rPr>
              <a:t>À la date de constatation finale</a:t>
            </a:r>
            <a:r>
              <a:rPr lang="fr-FR" sz="800" baseline="30000" dirty="0">
                <a:solidFill>
                  <a:srgbClr val="04202E"/>
                </a:solidFill>
              </a:rPr>
              <a:t>(1)</a:t>
            </a:r>
            <a:r>
              <a:rPr lang="fr-FR" sz="800" dirty="0">
                <a:solidFill>
                  <a:schemeClr val="tx2"/>
                </a:solidFill>
              </a:rPr>
              <a:t>, </a:t>
            </a:r>
            <a:r>
              <a:rPr lang="fr-FR" sz="800" b="1" dirty="0"/>
              <a:t>l'indice</a:t>
            </a:r>
            <a:r>
              <a:rPr lang="fr-FR" sz="800" dirty="0">
                <a:solidFill>
                  <a:schemeClr val="tx2"/>
                </a:solidFill>
              </a:rPr>
              <a:t> clôture à un </a:t>
            </a:r>
            <a:r>
              <a:rPr lang="fr-FR" sz="800" b="1" dirty="0"/>
              <a:t>niveau </a:t>
            </a:r>
            <a:r>
              <a:rPr lang="fr-FR" sz="800" dirty="0">
                <a:solidFill>
                  <a:schemeClr val="tx2"/>
                </a:solidFill>
              </a:rPr>
              <a:t>strictement inférieur à </a:t>
            </a:r>
            <a:r>
              <a:rPr lang="fr-FR" sz="800" b="1" dirty="0">
                <a:solidFill>
                  <a:srgbClr val="FF0000"/>
                </a:solidFill>
              </a:rPr>
              <a:t>50%</a:t>
            </a:r>
            <a:r>
              <a:rPr lang="fr-FR" sz="800" dirty="0">
                <a:solidFill>
                  <a:schemeClr val="tx2"/>
                </a:solidFill>
              </a:rPr>
              <a:t> de son </a:t>
            </a:r>
            <a:r>
              <a:rPr lang="fr-FR" sz="800" b="1" dirty="0"/>
              <a:t>Niveau de Référence</a:t>
            </a:r>
            <a:r>
              <a:rPr lang="fr-FR" sz="800" dirty="0">
                <a:solidFill>
                  <a:schemeClr val="tx2"/>
                </a:solidFill>
              </a:rPr>
              <a:t> (</a:t>
            </a:r>
            <a:r>
              <a:rPr lang="fr-FR" sz="800" b="1" dirty="0">
                <a:solidFill>
                  <a:srgbClr val="FF0000"/>
                </a:solidFill>
              </a:rPr>
              <a:t>30%</a:t>
            </a:r>
            <a:r>
              <a:rPr lang="fr-FR" sz="800" dirty="0">
                <a:solidFill>
                  <a:schemeClr val="tx2"/>
                </a:solidFill>
              </a:rPr>
              <a:t> dans cet exemple). L’investisseur récupère alors le capital initialement investi diminué de l’intégralité de la baisse enregistrée par </a:t>
            </a:r>
            <a:r>
              <a:rPr lang="fr-FR" sz="800" b="1" dirty="0"/>
              <a:t>l'indice</a:t>
            </a:r>
            <a:r>
              <a:rPr lang="fr-FR" sz="800" dirty="0">
                <a:solidFill>
                  <a:schemeClr val="tx2"/>
                </a:solidFill>
              </a:rPr>
              <a:t>, soit </a:t>
            </a:r>
            <a:r>
              <a:rPr lang="fr-FR" sz="800" b="1" dirty="0">
                <a:solidFill>
                  <a:srgbClr val="FF0000"/>
                </a:solidFill>
              </a:rPr>
              <a:t>30% </a:t>
            </a:r>
            <a:r>
              <a:rPr lang="fr-FR" sz="800" dirty="0">
                <a:solidFill>
                  <a:schemeClr val="tx2"/>
                </a:solidFill>
              </a:rPr>
              <a:t>de son capital initial dans cet exemple.</a:t>
            </a:r>
          </a:p>
          <a:p>
            <a:pPr lvl="0" algn="just" defTabSz="1042988" fontAlgn="base">
              <a:spcBef>
                <a:spcPct val="0"/>
              </a:spcBef>
              <a:spcAft>
                <a:spcPts val="600"/>
              </a:spcAft>
            </a:pPr>
            <a:r>
              <a:rPr lang="fr-FR" sz="800" dirty="0">
                <a:solidFill>
                  <a:srgbClr val="04202E"/>
                </a:solidFill>
              </a:rPr>
              <a:t>Le Taux de Rendement Annuel net est alors similaire à celui d’un investissement direct </a:t>
            </a:r>
            <a:r>
              <a:rPr lang="fr-FR" sz="800" dirty="0">
                <a:solidFill>
                  <a:schemeClr val="tx2"/>
                </a:solidFill>
              </a:rPr>
              <a:t>dans </a:t>
            </a:r>
            <a:r>
              <a:rPr lang="fr-FR" sz="800" b="1" dirty="0"/>
              <a:t>l'indice</a:t>
            </a:r>
            <a:r>
              <a:rPr lang="fr-FR" sz="800" baseline="30000" dirty="0">
                <a:solidFill>
                  <a:schemeClr val="tx2"/>
                </a:solidFill>
              </a:rPr>
              <a:t>(3)</a:t>
            </a:r>
            <a:r>
              <a:rPr lang="fr-FR" sz="800" dirty="0">
                <a:solidFill>
                  <a:schemeClr val="tx2"/>
                </a:solidFill>
              </a:rPr>
              <a:t>, soit </a:t>
            </a:r>
            <a:r>
              <a:rPr lang="fr-FR" sz="800" b="1" dirty="0">
                <a:solidFill>
                  <a:srgbClr val="00B050"/>
                </a:solidFill>
              </a:rPr>
              <a:t>-10,82%</a:t>
            </a:r>
            <a:r>
              <a:rPr lang="fr-FR" sz="800" baseline="30000" dirty="0">
                <a:solidFill>
                  <a:schemeClr val="tx2"/>
                </a:solidFill>
              </a:rPr>
              <a:t>(2)</a:t>
            </a:r>
            <a:r>
              <a:rPr lang="fr-FR" sz="800" dirty="0">
                <a:solidFill>
                  <a:schemeClr val="tx2"/>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a:t>
            </a:r>
            <a:r>
              <a:rPr lang="fr-FR" dirty="0">
                <a:solidFill>
                  <a:schemeClr val="tx1"/>
                </a:solidFill>
                <a:latin typeface="+mn-lt"/>
              </a:rPr>
              <a:t>l'indice </a:t>
            </a:r>
            <a:r>
              <a:rPr lang="fr-FR" b="0" dirty="0">
                <a:latin typeface="+mn-lt"/>
              </a:rPr>
              <a:t>clôture à un </a:t>
            </a:r>
            <a:r>
              <a:rPr lang="fr-FR" dirty="0">
                <a:solidFill>
                  <a:schemeClr val="tx1"/>
                </a:solidFill>
                <a:latin typeface="+mn-lt"/>
              </a:rPr>
              <a:t>niveau </a:t>
            </a:r>
            <a:r>
              <a:rPr lang="fr-FR" b="0" dirty="0">
                <a:highlight>
                  <a:srgbClr val="FF00FF"/>
                </a:highlight>
                <a:latin typeface="+mn-lt"/>
              </a:rPr>
              <a:t>strictement inférieur à </a:t>
            </a:r>
            <a:r>
              <a:rPr lang="fr-FR" dirty="0">
                <a:solidFill>
                  <a:srgbClr val="FF0000"/>
                </a:solidFill>
                <a:highlight>
                  <a:srgbClr val="FF00FF"/>
                </a:highlight>
                <a:latin typeface="+mn-lt"/>
              </a:rPr>
              <a:t>50% </a:t>
            </a:r>
            <a:r>
              <a:rPr lang="fr-FR" b="0" dirty="0">
                <a:highlight>
                  <a:srgbClr val="FF00FF"/>
                </a:highlight>
                <a:latin typeface="+mn-lt"/>
              </a:rPr>
              <a:t>mais </a:t>
            </a:r>
            <a:r>
              <a:rPr lang="fr-FR" b="0" dirty="0">
                <a:latin typeface="+mn-lt"/>
              </a:rPr>
              <a:t>supérieur ou égal à </a:t>
            </a:r>
            <a:r>
              <a:rPr lang="fr-FR" dirty="0">
                <a:solidFill>
                  <a:srgbClr val="FF0000"/>
                </a:solidFill>
                <a:latin typeface="+mn-lt"/>
              </a:rPr>
              <a:t>50% </a:t>
            </a:r>
            <a:r>
              <a:rPr lang="fr-FR" b="0" dirty="0">
                <a:latin typeface="+mn-lt"/>
              </a:rPr>
              <a:t>de son </a:t>
            </a:r>
            <a:r>
              <a:rPr lang="fr-FR" dirty="0">
                <a:solidFill>
                  <a:schemeClr val="tx1"/>
                </a:solidFill>
                <a:latin typeface="+mn-lt"/>
              </a:rPr>
              <a:t>Niveau de Référence</a:t>
            </a:r>
          </a:p>
        </p:txBody>
      </p:sp>
      <p:sp>
        <p:nvSpPr>
          <p:cNvPr id="154" name="ZoneTexte 153"/>
          <p:cNvSpPr txBox="1"/>
          <p:nvPr/>
        </p:nvSpPr>
        <p:spPr>
          <a:xfrm>
            <a:off x="4111474" y="4548472"/>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t>
            </a:r>
            <a:r>
              <a:rPr lang="fr-FR" sz="800" b="1" dirty="0">
                <a:solidFill>
                  <a:schemeClr val="tx1"/>
                </a:solidFill>
                <a:latin typeface="+mn-lt"/>
              </a:rPr>
              <a:t>trimestrielle</a:t>
            </a:r>
            <a:r>
              <a:rPr lang="fr-FR" sz="800" baseline="30000" dirty="0">
                <a:solidFill>
                  <a:srgbClr val="04202E"/>
                </a:solidFill>
                <a:latin typeface="+mn-lt"/>
              </a:rPr>
              <a:t>(1)</a:t>
            </a:r>
            <a:r>
              <a:rPr lang="fr-FR" sz="800" dirty="0">
                <a:latin typeface="+mn-lt"/>
              </a:rPr>
              <a:t> </a:t>
            </a:r>
            <a:r>
              <a:rPr kumimoji="0" lang="fr-FR" sz="800" b="0" i="0" u="none" strike="noStrike" kern="1200" cap="none" spc="0" normalizeH="0" baseline="0" noProof="0" dirty="0">
                <a:ln>
                  <a:noFill/>
                </a:ln>
                <a:solidFill>
                  <a:srgbClr val="04202E"/>
                </a:solidFill>
                <a:effectLst/>
                <a:uLnTx/>
                <a:uFillTx/>
                <a:latin typeface="Proxima Nova Rg"/>
                <a:ea typeface="+mn-ea"/>
                <a:cs typeface="+mn-cs"/>
              </a:rPr>
              <a:t>du </a:t>
            </a:r>
            <a:r>
              <a:rPr kumimoji="0" lang="fr-FR" sz="800" b="1" i="0" u="none" strike="noStrike" kern="1200" cap="none" spc="0" normalizeH="0" baseline="0" noProof="0" dirty="0">
                <a:ln>
                  <a:noFill/>
                </a:ln>
                <a:solidFill>
                  <a:srgbClr val="FF0000"/>
                </a:solidFill>
                <a:effectLst/>
                <a:uLnTx/>
                <a:uFillTx/>
                <a:latin typeface="Proxima Nova Rg"/>
                <a:ea typeface="+mn-ea"/>
                <a:cs typeface="+mn-cs"/>
              </a:rPr>
              <a:t>06/09/2023 au 06/16/2022</a:t>
            </a:r>
            <a:r>
              <a:rPr lang="fr-FR" sz="800" dirty="0">
                <a:latin typeface="+mn-lt"/>
              </a:rPr>
              <a:t>, </a:t>
            </a:r>
            <a:r>
              <a:rPr lang="fr-FR" sz="800" b="1" dirty="0">
                <a:solidFill>
                  <a:schemeClr val="tx1"/>
                </a:solidFill>
                <a:latin typeface="+mn-lt"/>
              </a:rPr>
              <a:t>l'indice </a:t>
            </a:r>
            <a:r>
              <a:rPr lang="fr-FR" sz="800" dirty="0">
                <a:latin typeface="+mn-lt"/>
              </a:rPr>
              <a:t>clôture à un </a:t>
            </a:r>
            <a:r>
              <a:rPr lang="fr-FR" sz="800" b="1" dirty="0">
                <a:solidFill>
                  <a:schemeClr val="tx1"/>
                </a:solidFill>
                <a:latin typeface="+mn-lt"/>
              </a:rPr>
              <a:t>niveau </a:t>
            </a:r>
            <a:r>
              <a:rPr lang="fr-FR" sz="800" dirty="0">
                <a:latin typeface="+mn-lt"/>
              </a:rPr>
              <a:t>strictement inférieur à </a:t>
            </a:r>
            <a:r>
              <a:rPr lang="fr-FR" sz="800" b="1" dirty="0">
                <a:solidFill>
                  <a:srgbClr val="FF0000"/>
                </a:solidFill>
                <a:latin typeface="+mn-lt"/>
              </a:rPr>
              <a:t>la barrière dégressive de remboursement automatique anticipé </a:t>
            </a:r>
            <a:r>
              <a:rPr lang="fr-FR" sz="800" dirty="0">
                <a:highlight>
                  <a:srgbClr val="FF00FF"/>
                </a:highlight>
                <a:latin typeface="+mn-lt"/>
              </a:rPr>
              <a:t>de son </a:t>
            </a:r>
            <a:r>
              <a:rPr lang="fr-FR" sz="800" b="1" dirty="0">
                <a:solidFill>
                  <a:schemeClr val="tx1"/>
                </a:solidFill>
                <a:highlight>
                  <a:srgbClr val="FF00FF"/>
                </a:highlight>
                <a:latin typeface="+mn-lt"/>
              </a:rPr>
              <a:t>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a:t>
            </a:r>
            <a:r>
              <a:rPr lang="fr-FR" sz="800" b="1" dirty="0">
                <a:solidFill>
                  <a:schemeClr val="tx1"/>
                </a:solidFill>
                <a:latin typeface="+mn-lt"/>
              </a:rPr>
              <a:t>l'indice </a:t>
            </a:r>
            <a:r>
              <a:rPr lang="fr-FR" sz="800" dirty="0">
                <a:latin typeface="+mn-lt"/>
              </a:rPr>
              <a:t>clôture à un </a:t>
            </a:r>
            <a:r>
              <a:rPr lang="fr-FR" sz="800" b="1" dirty="0">
                <a:solidFill>
                  <a:schemeClr val="tx1"/>
                </a:solidFill>
                <a:latin typeface="+mn-lt"/>
              </a:rPr>
              <a:t>niveau </a:t>
            </a:r>
            <a:r>
              <a:rPr lang="fr-FR" sz="800" dirty="0">
                <a:latin typeface="+mn-lt"/>
              </a:rPr>
              <a:t>strictement inférieur à </a:t>
            </a:r>
            <a:r>
              <a:rPr lang="fr-FR" sz="800" b="1" dirty="0">
                <a:solidFill>
                  <a:srgbClr val="FF0000"/>
                </a:solidFill>
                <a:latin typeface="+mn-lt"/>
              </a:rPr>
              <a:t>50% </a:t>
            </a:r>
            <a:r>
              <a:rPr lang="fr-FR" sz="800" dirty="0">
                <a:latin typeface="+mn-lt"/>
              </a:rPr>
              <a:t>du </a:t>
            </a:r>
            <a:r>
              <a:rPr lang="fr-FR" sz="800" b="1" dirty="0">
                <a:solidFill>
                  <a:schemeClr val="tx1"/>
                </a:solidFill>
                <a:latin typeface="+mn-lt"/>
              </a:rPr>
              <a:t>Niveau de Référence </a:t>
            </a:r>
            <a:r>
              <a:rPr lang="fr-FR" sz="800" dirty="0">
                <a:highlight>
                  <a:srgbClr val="FF00FF"/>
                </a:highlight>
                <a:latin typeface="+mn-lt"/>
              </a:rPr>
              <a:t>mais supérieur à </a:t>
            </a:r>
            <a:r>
              <a:rPr lang="fr-FR" sz="800" b="1" dirty="0">
                <a:solidFill>
                  <a:srgbClr val="FF0000"/>
                </a:solidFill>
                <a:highlight>
                  <a:srgbClr val="FF00FF"/>
                </a:highlight>
                <a:latin typeface="+mn-lt"/>
              </a:rPr>
              <a:t>50%</a:t>
            </a:r>
            <a:r>
              <a:rPr lang="fr-FR" sz="800" dirty="0">
                <a:highlight>
                  <a:srgbClr val="FF00FF"/>
                </a:highlight>
                <a:latin typeface="+mn-lt"/>
              </a:rPr>
              <a:t> de ce dernier (</a:t>
            </a:r>
            <a:r>
              <a:rPr lang="fr-FR" sz="800" b="1" dirty="0">
                <a:solidFill>
                  <a:srgbClr val="00B0F0"/>
                </a:solidFill>
                <a:highlight>
                  <a:srgbClr val="FF00FF"/>
                </a:highlight>
                <a:latin typeface="+mn-lt"/>
              </a:rPr>
              <a:t>50</a:t>
            </a:r>
            <a:r>
              <a:rPr lang="fr-FR" sz="800" dirty="0">
                <a:highlight>
                  <a:srgbClr val="FF00FF"/>
                </a:highlight>
                <a:latin typeface="+mn-lt"/>
              </a:rPr>
              <a:t> dans cet exemple)</a:t>
            </a:r>
            <a:r>
              <a:rPr lang="fr-FR" sz="800" dirty="0">
                <a:latin typeface="+mn-lt"/>
              </a:rPr>
              <a:t>.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b="1" dirty="0">
                <a:solidFill>
                  <a:srgbClr val="00B050"/>
                </a:solidFill>
                <a:latin typeface="+mn-lt"/>
              </a:rPr>
              <a:t>-1,00%</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b="1" dirty="0">
                <a:solidFill>
                  <a:srgbClr val="00B050"/>
                </a:solidFill>
                <a:latin typeface="+mn-lt"/>
              </a:rPr>
              <a:t>-5,91%</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a:t>
            </a:r>
            <a:r>
              <a:rPr lang="fr-FR" sz="800" b="1" dirty="0">
                <a:solidFill>
                  <a:schemeClr val="tx1"/>
                </a:solidFill>
                <a:latin typeface="+mn-lt"/>
              </a:rPr>
              <a:t>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
            </a:r>
            <a:r>
              <a:rPr lang="fr-FR" sz="800" b="1" dirty="0">
                <a:solidFill>
                  <a:srgbClr val="FF0000"/>
                </a:solidFill>
                <a:latin typeface="+mn-lt"/>
              </a:rPr>
              <a:t>Uluwatu test mercredi</a:t>
            </a:r>
            <a:r>
              <a:rPr lang="fr-FR" sz="800" b="1" dirty="0">
                <a:latin typeface="+mn-lt"/>
              </a:rPr>
              <a:t> ».</a:t>
            </a:r>
          </a:p>
        </p:txBody>
      </p:sp>
      <p:sp>
        <p:nvSpPr>
          <p:cNvPr id="302" name="ZoneTexte 301"/>
          <p:cNvSpPr txBox="1"/>
          <p:nvPr/>
        </p:nvSpPr>
        <p:spPr>
          <a:xfrm>
            <a:off x="653266" y="6796489"/>
            <a:ext cx="6546182"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FAVORABLE AVEC MISE EN ÉVIDENCE DU PLAFONNEMENT DES GAINS : </a:t>
            </a:r>
            <a:r>
              <a:rPr lang="fr-FR" b="0" dirty="0">
                <a:latin typeface="+mn-lt"/>
              </a:rPr>
              <a:t>Dès la première date de constatation du mécanisme de remboursement anticipé automatique</a:t>
            </a:r>
            <a:r>
              <a:rPr lang="fr-FR" b="0" baseline="30000" dirty="0">
                <a:latin typeface="+mn-lt"/>
              </a:rPr>
              <a:t>(1)</a:t>
            </a:r>
            <a:r>
              <a:rPr lang="fr-FR" b="0" dirty="0">
                <a:latin typeface="+mn-lt"/>
              </a:rPr>
              <a:t>, </a:t>
            </a:r>
            <a:r>
              <a:rPr lang="fr-FR" dirty="0">
                <a:solidFill>
                  <a:schemeClr val="tx1"/>
                </a:solidFill>
                <a:latin typeface="+mn-lt"/>
              </a:rPr>
              <a:t>l'indice </a:t>
            </a:r>
            <a:r>
              <a:rPr lang="fr-FR" b="0" dirty="0">
                <a:latin typeface="+mn-lt"/>
              </a:rPr>
              <a:t>clôture à un </a:t>
            </a:r>
            <a:r>
              <a:rPr lang="fr-FR" dirty="0">
                <a:solidFill>
                  <a:schemeClr val="tx1"/>
                </a:solidFill>
                <a:latin typeface="+mn-lt"/>
              </a:rPr>
              <a:t>niveau </a:t>
            </a:r>
            <a:r>
              <a:rPr lang="fr-FR" b="0" dirty="0">
                <a:latin typeface="+mn-lt"/>
              </a:rPr>
              <a:t>supérieur ou égal à </a:t>
            </a:r>
            <a:r>
              <a:rPr lang="fr-FR" dirty="0">
                <a:solidFill>
                  <a:schemeClr val="tx1"/>
                </a:solidFill>
                <a:latin typeface="+mn-lt"/>
              </a:rPr>
              <a:t>la barrière dégressive de remboursement automatique anticipé </a:t>
            </a:r>
            <a:r>
              <a:rPr lang="fr-FR" b="0" dirty="0">
                <a:highlight>
                  <a:srgbClr val="FF00FF"/>
                </a:highlight>
                <a:latin typeface="+mn-lt"/>
              </a:rPr>
              <a:t>de son </a:t>
            </a:r>
            <a:r>
              <a:rPr lang="fr-FR" dirty="0">
                <a:solidFill>
                  <a:schemeClr val="tx1"/>
                </a:solidFill>
                <a:highlight>
                  <a:srgbClr val="FF00FF"/>
                </a:highlight>
                <a:latin typeface="+mn-lt"/>
              </a:rPr>
              <a:t>Niveau de Référence</a:t>
            </a:r>
          </a:p>
        </p:txBody>
      </p:sp>
      <p:sp>
        <p:nvSpPr>
          <p:cNvPr id="454" name="ZoneTexte 453"/>
          <p:cNvSpPr txBox="1"/>
          <p:nvPr/>
        </p:nvSpPr>
        <p:spPr>
          <a:xfrm>
            <a:off x="4124416" y="7389274"/>
            <a:ext cx="3239378" cy="1905818"/>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en-US" sz="800" dirty="0">
                <a:solidFill>
                  <a:schemeClr val="tx2"/>
                </a:solidFill>
              </a:rPr>
              <a:t>S&amp;P Euro 50 Equal Weight 50 Point Decrement Index (Series 2)</a:t>
            </a:r>
            <a:r>
              <a:rPr lang="it-IT" sz="800" dirty="0">
                <a:solidFill>
                  <a:schemeClr val="tx2"/>
                </a:solidFill>
              </a:rPr>
              <a:t> </a:t>
            </a:r>
            <a:r>
              <a:rPr lang="fr-FR" sz="800" dirty="0">
                <a:solidFill>
                  <a:schemeClr val="tx2"/>
                </a:solidFill>
              </a:rPr>
              <a:t>clôture à un niveau supérieur à </a:t>
            </a:r>
            <a:r>
              <a:rPr lang="fr-FR" sz="800" b="1" dirty="0">
                <a:solidFill>
                  <a:srgbClr val="FF0000"/>
                </a:solidFill>
              </a:rPr>
              <a:t>50%</a:t>
            </a:r>
            <a:r>
              <a:rPr lang="fr-FR" sz="800" dirty="0">
                <a:solidFill>
                  <a:schemeClr val="tx2"/>
                </a:solidFill>
              </a:rPr>
              <a:t> de son Niveau de Référence (115% dans cet exemple). Le produit est automatiquement remboursé par anticipation. Il verse alors l’intégralité du capital initial majorée d’un gain de </a:t>
            </a:r>
            <a:r>
              <a:rPr lang="fr-FR" sz="800" b="1" dirty="0">
                <a:solidFill>
                  <a:srgbClr val="FF0000"/>
                </a:solidFill>
              </a:rPr>
              <a:t>2.75%</a:t>
            </a:r>
            <a:r>
              <a:rPr lang="fr-FR" sz="800" dirty="0">
                <a:solidFill>
                  <a:schemeClr val="tx2"/>
                </a:solidFill>
              </a:rPr>
              <a:t> par </a:t>
            </a:r>
            <a:r>
              <a:rPr lang="fr-FR" sz="800" b="1" dirty="0">
                <a:solidFill>
                  <a:srgbClr val="FF0000"/>
                </a:solidFill>
              </a:rPr>
              <a:t>trimestre</a:t>
            </a:r>
            <a:r>
              <a:rPr lang="fr-FR" sz="800" dirty="0">
                <a:solidFill>
                  <a:schemeClr val="tx2"/>
                </a:solidFill>
              </a:rPr>
              <a:t> celui-ci depuis la dernière date de constatation initiale du produit, soit un gain de 11.0% dans notre exemple.</a:t>
            </a:r>
          </a:p>
          <a:p>
            <a:pPr algn="just">
              <a:spcAft>
                <a:spcPts val="600"/>
              </a:spcAft>
            </a:pPr>
            <a:r>
              <a:rPr lang="fr-FR" sz="800" dirty="0">
                <a:solidFill>
                  <a:srgbClr val="04202E"/>
                </a:solidFill>
              </a:rPr>
              <a:t>Ce qui correspond à un Taux de Rendement Annuel net de 4,67%</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rPr>
              <a:t>13,14</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 </a:t>
            </a:r>
            <a:r>
              <a:rPr lang="en-US" sz="800" dirty="0">
                <a:solidFill>
                  <a:srgbClr val="04202E"/>
                </a:solidFill>
              </a:rPr>
              <a:t>S&amp;P Euro 50 Equal Weight 50 Point Decrement Index (Series 2)</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a:t>
            </a:r>
            <a:r>
              <a:rPr lang="fr-FR" sz="800" b="1" dirty="0">
                <a:solidFill>
                  <a:srgbClr val="FF0000"/>
                </a:solidFill>
              </a:rPr>
              <a:t>2.75%</a:t>
            </a:r>
            <a:r>
              <a:rPr lang="fr-FR" sz="800" b="1" dirty="0">
                <a:solidFill>
                  <a:schemeClr val="tx2"/>
                </a:solidFill>
              </a:rPr>
              <a:t> par </a:t>
            </a:r>
            <a:r>
              <a:rPr lang="fr-FR" sz="800" b="1" dirty="0">
                <a:solidFill>
                  <a:srgbClr val="FF0000"/>
                </a:solidFill>
              </a:rPr>
              <a:t>trimestre</a:t>
            </a:r>
            <a:r>
              <a:rPr lang="fr-FR" sz="800" b="1" dirty="0">
                <a:solidFill>
                  <a:schemeClr val="tx2"/>
                </a:solidFill>
              </a:rPr>
              <a:t> celui-ci depuis le 29 avril 2022.</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rgbClr val="000000"/>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a:t>
            </a:r>
            <a:r>
              <a:rPr lang="fr-FR" sz="800" b="1" dirty="0">
                <a:latin typeface="Proxima Nova Rg" panose="02000506030000020004" pitchFamily="2" charset="0"/>
              </a:rPr>
              <a:t>l'indice </a:t>
            </a:r>
            <a:r>
              <a:rPr lang="fr-FR" sz="800" b="1" dirty="0">
                <a:solidFill>
                  <a:srgbClr val="000000"/>
                </a:solidFill>
                <a:latin typeface="Proxima Nova Rg" panose="02000506030000020004" pitchFamily="2" charset="0"/>
              </a:rPr>
              <a:t>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rgbClr val="B9A049"/>
                </a:solidFill>
                <a:latin typeface="Futura PT" panose="020B0902020204020203" pitchFamily="34" charset="0"/>
              </a:rPr>
              <a:t>SCÉNARIO DÉFAVORABLE </a:t>
            </a:r>
            <a:r>
              <a:rPr lang="fr-FR" sz="900" dirty="0">
                <a:solidFill>
                  <a:srgbClr val="B9A049"/>
                </a:solidFill>
                <a:latin typeface="Proxima Nova Rg" panose="02000506030000020004" pitchFamily="2" charset="0"/>
              </a:rPr>
              <a:t>: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a:t>
            </a:r>
            <a:r>
              <a:rPr lang="fr-FR" sz="900" b="1" dirty="0">
                <a:latin typeface="Proxima Nova Rg" panose="02000506030000020004" pitchFamily="2" charset="0"/>
              </a:rPr>
              <a:t>l'indice </a:t>
            </a:r>
            <a:r>
              <a:rPr lang="fr-FR" sz="900" dirty="0">
                <a:solidFill>
                  <a:srgbClr val="B9A049"/>
                </a:solidFill>
                <a:latin typeface="Proxima Nova Rg" panose="02000506030000020004" pitchFamily="2" charset="0"/>
              </a:rPr>
              <a:t>clôture à un </a:t>
            </a:r>
            <a:r>
              <a:rPr lang="fr-FR" sz="900" b="1" dirty="0">
                <a:latin typeface="Proxima Nova Rg" panose="02000506030000020004" pitchFamily="2" charset="0"/>
              </a:rPr>
              <a:t>niveau </a:t>
            </a:r>
            <a:r>
              <a:rPr lang="fr-FR" sz="900" dirty="0">
                <a:solidFill>
                  <a:srgbClr val="B9A049"/>
                </a:solidFill>
                <a:latin typeface="Proxima Nova Rg" panose="02000506030000020004" pitchFamily="2" charset="0"/>
              </a:rPr>
              <a:t>strictement inférieur à </a:t>
            </a:r>
            <a:r>
              <a:rPr lang="fr-FR" sz="900" b="1" dirty="0">
                <a:solidFill>
                  <a:srgbClr val="FF0000"/>
                </a:solidFill>
                <a:latin typeface="Proxima Nova Rg" panose="02000506030000020004" pitchFamily="2" charset="0"/>
              </a:rPr>
              <a:t>50%</a:t>
            </a:r>
            <a:r>
              <a:rPr lang="fr-FR" sz="900" dirty="0">
                <a:solidFill>
                  <a:srgbClr val="B9A049"/>
                </a:solidFill>
                <a:latin typeface="Proxima Nova Rg" panose="02000506030000020004" pitchFamily="2" charset="0"/>
              </a:rPr>
              <a:t> de son </a:t>
            </a:r>
            <a:r>
              <a:rPr lang="fr-FR" sz="900" b="1" dirty="0">
                <a:latin typeface="Proxima Nova Rg" panose="02000506030000020004" pitchFamily="2" charset="0"/>
              </a:rPr>
              <a:t>Niveau de Référence</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cxnSp>
        <p:nvCxnSpPr>
          <p:cNvPr id="160" name="Connecteur droit 159">
            <a:extLst>
              <a:ext uri="{FF2B5EF4-FFF2-40B4-BE49-F238E27FC236}">
                <a16:creationId xmlns:a16="http://schemas.microsoft.com/office/drawing/2014/main" id="{08C8EDCD-604E-459E-BAAC-6E92F5A5E71C}"/>
              </a:ext>
            </a:extLst>
          </p:cNvPr>
          <p:cNvCxnSpPr>
            <a:cxnSpLocks/>
          </p:cNvCxnSpPr>
          <p:nvPr/>
        </p:nvCxnSpPr>
        <p:spPr>
          <a:xfrm>
            <a:off x="1455639" y="2790916"/>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&lt;PR1&gt; jusqu’à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endParaRPr lang="fr-FR" sz="650" dirty="0">
              <a:solidFill>
                <a:srgbClr val="C00000"/>
              </a:solidFill>
              <a:latin typeface="Proxima Nova Rg" panose="02000506030000020004" pitchFamily="2" charset="0"/>
            </a:endParaRP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78152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2912493" y="2920831"/>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8" name="Rectangle 122">
            <a:extLst>
              <a:ext uri="{FF2B5EF4-FFF2-40B4-BE49-F238E27FC236}">
                <a16:creationId xmlns:a16="http://schemas.microsoft.com/office/drawing/2014/main" id="{44F9B39D-3B8D-4350-8C1B-00E4BC96EFC8}"/>
              </a:ext>
            </a:extLst>
          </p:cNvPr>
          <p:cNvSpPr>
            <a:spLocks noChangeArrowheads="1"/>
          </p:cNvSpPr>
          <p:nvPr/>
        </p:nvSpPr>
        <p:spPr bwMode="auto">
          <a:xfrm>
            <a:off x="1996269" y="261345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&lt;PR1&gt; jusqu’à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48 et de versement du gain à l’échéance</a:t>
            </a:r>
            <a:endParaRPr lang="fr-FR" sz="650" dirty="0">
              <a:solidFill>
                <a:srgbClr val="C00000"/>
              </a:solidFill>
              <a:latin typeface="Proxima Nova Rg" panose="02000506030000020004" pitchFamily="2" charset="0"/>
            </a:endParaRP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2185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18" name="Connecteur droit 317">
            <a:extLst>
              <a:ext uri="{FF2B5EF4-FFF2-40B4-BE49-F238E27FC236}">
                <a16:creationId xmlns:a16="http://schemas.microsoft.com/office/drawing/2014/main" id="{9835A9EC-71ED-47E8-B1DB-8B42889A2FEA}"/>
              </a:ext>
            </a:extLst>
          </p:cNvPr>
          <p:cNvCxnSpPr>
            <a:cxnSpLocks/>
          </p:cNvCxnSpPr>
          <p:nvPr/>
        </p:nvCxnSpPr>
        <p:spPr>
          <a:xfrm>
            <a:off x="2939165" y="5683465"/>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33" name="Connecteur droit 332">
            <a:extLst>
              <a:ext uri="{FF2B5EF4-FFF2-40B4-BE49-F238E27FC236}">
                <a16:creationId xmlns:a16="http://schemas.microsoft.com/office/drawing/2014/main" id="{2A29B15E-8D1A-4F10-AB34-2664AAE8481C}"/>
              </a:ext>
            </a:extLst>
          </p:cNvPr>
          <p:cNvCxnSpPr>
            <a:cxnSpLocks/>
          </p:cNvCxnSpPr>
          <p:nvPr/>
        </p:nvCxnSpPr>
        <p:spPr>
          <a:xfrm flipV="1">
            <a:off x="1482613" y="5546306"/>
            <a:ext cx="1450891" cy="10968"/>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34" name="Rectangle 122">
            <a:extLst>
              <a:ext uri="{FF2B5EF4-FFF2-40B4-BE49-F238E27FC236}">
                <a16:creationId xmlns:a16="http://schemas.microsoft.com/office/drawing/2014/main" id="{C9B17379-0765-4295-A128-C76BB57CCE84}"/>
              </a:ext>
            </a:extLst>
          </p:cNvPr>
          <p:cNvSpPr>
            <a:spLocks noChangeArrowheads="1"/>
          </p:cNvSpPr>
          <p:nvPr/>
        </p:nvSpPr>
        <p:spPr bwMode="auto">
          <a:xfrm>
            <a:off x="2023243" y="5379813"/>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35" name="Rectangle 122">
            <a:extLst>
              <a:ext uri="{FF2B5EF4-FFF2-40B4-BE49-F238E27FC236}">
                <a16:creationId xmlns:a16="http://schemas.microsoft.com/office/drawing/2014/main" id="{AAA59D41-5633-4C7F-ABEC-BB9CF577843D}"/>
              </a:ext>
            </a:extLst>
          </p:cNvPr>
          <p:cNvSpPr>
            <a:spLocks noChangeArrowheads="1"/>
          </p:cNvSpPr>
          <p:nvPr/>
        </p:nvSpPr>
        <p:spPr bwMode="auto">
          <a:xfrm>
            <a:off x="3792636" y="554630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gains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2060"/>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FF0000"/>
                </a:solidFill>
                <a:latin typeface="Proxima Nova Rg" panose="02000506030000020004" pitchFamily="2" charset="0"/>
              </a:rPr>
              <a:t>2.75%</a:t>
            </a:r>
            <a:r>
              <a:rPr lang="fr-FR" sz="700" b="1" dirty="0">
                <a:solidFill>
                  <a:srgbClr val="FF9933"/>
                </a:solidFill>
                <a:latin typeface="Proxima Nova Rg" panose="02000506030000020004" pitchFamily="2" charset="0"/>
              </a:rPr>
              <a:t> </a:t>
            </a:r>
            <a:r>
              <a:rPr lang="fr-FR" sz="700" b="1" dirty="0">
                <a:solidFill>
                  <a:srgbClr val="002060"/>
                </a:solidFill>
                <a:latin typeface="Proxima Nova Rg" panose="02000506030000020004" pitchFamily="2" charset="0"/>
              </a:rPr>
              <a:t>= 1011.0%</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niveau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46633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a:solidFill>
                  <a:schemeClr val="tx2"/>
                </a:solidFill>
                <a:latin typeface="Proxima Nova Rg" panose="02000506030000020004" pitchFamily="2" charset="0"/>
              </a:rPr>
              <a:t>Seuil d’activation du mécanisme de remboursement automatique anticipé à partir de la fin du </a:t>
            </a:r>
            <a:r>
              <a:rPr lang="fr-FR" sz="650" b="1">
                <a:solidFill>
                  <a:srgbClr val="FF0000"/>
                </a:solidFill>
                <a:latin typeface="Proxima Nova Rg" panose="02000506030000020004" pitchFamily="2" charset="0"/>
              </a:rPr>
              <a:t>trimestre</a:t>
            </a:r>
            <a:r>
              <a:rPr lang="fr-FR" sz="650">
                <a:solidFill>
                  <a:schemeClr val="tx2"/>
                </a:solidFill>
                <a:latin typeface="Proxima Nova Rg" panose="02000506030000020004" pitchFamily="2" charset="0"/>
              </a:rPr>
              <a:t> &lt;PR1&gt; jusqu’à la fin du </a:t>
            </a:r>
            <a:r>
              <a:rPr lang="fr-FR" sz="650" b="1">
                <a:solidFill>
                  <a:srgbClr val="FF0000"/>
                </a:solidFill>
                <a:latin typeface="Proxima Nova Rg" panose="02000506030000020004" pitchFamily="2" charset="0"/>
              </a:rPr>
              <a:t>trimestre</a:t>
            </a:r>
            <a:r>
              <a:rPr lang="fr-FR" sz="650">
                <a:solidFill>
                  <a:schemeClr val="tx2"/>
                </a:solidFill>
                <a:latin typeface="Proxima Nova Rg" panose="02000506030000020004" pitchFamily="2" charset="0"/>
              </a:rPr>
              <a:t> 48 et de versement du gain à l’échéance</a:t>
            </a:r>
            <a:endParaRPr lang="fr-FR" sz="650" dirty="0">
              <a:solidFill>
                <a:srgbClr val="C00000"/>
              </a:solidFill>
              <a:latin typeface="Proxima Nova Rg" panose="02000506030000020004" pitchFamily="2" charset="0"/>
            </a:endParaRP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68" name="Connecteur droit 367">
            <a:extLst>
              <a:ext uri="{FF2B5EF4-FFF2-40B4-BE49-F238E27FC236}">
                <a16:creationId xmlns:a16="http://schemas.microsoft.com/office/drawing/2014/main" id="{A485A0E0-1B5C-4531-B748-78A12959D3B2}"/>
              </a:ext>
            </a:extLst>
          </p:cNvPr>
          <p:cNvCxnSpPr>
            <a:cxnSpLocks/>
          </p:cNvCxnSpPr>
          <p:nvPr/>
        </p:nvCxnSpPr>
        <p:spPr>
          <a:xfrm>
            <a:off x="1493795" y="8448631"/>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9" name="Connecteur droit 368">
            <a:extLst>
              <a:ext uri="{FF2B5EF4-FFF2-40B4-BE49-F238E27FC236}">
                <a16:creationId xmlns:a16="http://schemas.microsoft.com/office/drawing/2014/main" id="{286FA6BA-2B7D-4113-9DD2-08E7C9A0DB98}"/>
              </a:ext>
            </a:extLst>
          </p:cNvPr>
          <p:cNvCxnSpPr>
            <a:cxnSpLocks/>
          </p:cNvCxnSpPr>
          <p:nvPr/>
        </p:nvCxnSpPr>
        <p:spPr>
          <a:xfrm>
            <a:off x="2941124" y="8578546"/>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5B478EA-CE5A-47F1-997A-91E8518371E7}"/>
              </a:ext>
            </a:extLst>
          </p:cNvPr>
          <p:cNvSpPr/>
          <p:nvPr/>
        </p:nvSpPr>
        <p:spPr>
          <a:xfrm>
            <a:off x="671536" y="705698"/>
            <a:ext cx="6487477" cy="200055"/>
          </a:xfrm>
          <a:prstGeom prst="rect">
            <a:avLst/>
          </a:prstGeom>
        </p:spPr>
        <p:txBody>
          <a:bodyPr wrap="square" lIns="0" rIns="0">
            <a:spAutoFit/>
          </a:bodyPr>
          <a:lstStyle/>
          <a:p>
            <a:pPr lvl="0" algn="just">
              <a:spcAft>
                <a:spcPts val="200"/>
              </a:spcAft>
              <a:buClr>
                <a:srgbClr val="34B98D"/>
              </a:buClr>
              <a:buSzPct val="80000"/>
              <a:defRPr/>
            </a:pPr>
            <a:r>
              <a:rPr lang="fr-FR" sz="700" dirty="0">
                <a:solidFill>
                  <a:srgbClr val="000000"/>
                </a:solidFill>
                <a:cs typeface="BNPP Sans Light"/>
              </a:rPr>
              <a:t>x</a:t>
            </a:r>
          </a:p>
        </p:txBody>
      </p:sp>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a:t>
            </a:r>
            <a:r>
              <a:rPr lang="fr-FR" sz="1200" b="1" dirty="0">
                <a:latin typeface="+mj-lt"/>
              </a:rPr>
              <a:t>l'indice</a:t>
            </a:r>
            <a:endParaRPr lang="fr-FR" sz="1200" b="1" dirty="0">
              <a:solidFill>
                <a:srgbClr val="B9A049"/>
              </a:solidFill>
              <a:latin typeface="+mj-lt"/>
            </a:endParaRP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79649" y="4317779"/>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latin typeface="+mj-lt"/>
              </a:rPr>
              <a:t>l'indice </a:t>
            </a:r>
            <a:r>
              <a:rPr lang="fr-FR" sz="1200" dirty="0">
                <a:solidFill>
                  <a:schemeClr val="tx2"/>
                </a:solidFill>
                <a:latin typeface="+mj-lt"/>
              </a:rPr>
              <a:t>ENTRE Le </a:t>
            </a:r>
            <a:r>
              <a:rPr lang="fr-FR" sz="1200" b="1" dirty="0">
                <a:solidFill>
                  <a:srgbClr val="FF9900"/>
                </a:solidFill>
                <a:latin typeface="+mj-lt"/>
              </a:rPr>
              <a:t>&lt;DD/MM/AAAA&gt; </a:t>
            </a:r>
            <a:r>
              <a:rPr lang="fr-FR" sz="1200" dirty="0">
                <a:solidFill>
                  <a:schemeClr val="tx2"/>
                </a:solidFill>
                <a:latin typeface="+mj-lt"/>
              </a:rPr>
              <a:t>et le </a:t>
            </a:r>
            <a:r>
              <a:rPr lang="fr-FR" sz="1200" b="1" dirty="0">
                <a:solidFill>
                  <a:srgbClr val="FF9900"/>
                </a:solidFill>
                <a:latin typeface="+mj-lt"/>
              </a:rPr>
              <a:t>&lt;DD/MM/AAAA&gt;</a:t>
            </a:r>
            <a:endParaRPr lang="fr-FR" sz="1200" b="1" dirty="0">
              <a:solidFill>
                <a:srgbClr val="B9A049"/>
              </a:solidFill>
              <a:latin typeface="+mj-lt"/>
            </a:endParaRP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02/03/22</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a:t>
            </a:r>
            <a:r>
              <a:rPr lang="fr-FR" sz="1200" dirty="0">
                <a:latin typeface="+mj-lt"/>
              </a:rPr>
              <a:t>l'indice</a:t>
            </a:r>
            <a:endParaRPr lang="fr-FR" sz="1200" b="1" dirty="0">
              <a:latin typeface="+mj-lt"/>
            </a:endParaRP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4210583190"/>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r>
                        <a:t>Performances cumulées au 02/03/22</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err="1">
                          <a:solidFill>
                            <a:srgbClr val="000000"/>
                          </a:solidFill>
                        </a:rPr>
                        <a:t>Indice</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5048548" y="9627317"/>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02/03/22</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2602763297"/>
              </p:ext>
            </p:extLst>
          </p:nvPr>
        </p:nvGraphicFramePr>
        <p:xfrm>
          <a:off x="653266" y="867586"/>
          <a:ext cx="6480000" cy="9139316"/>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l'indice S&amp;P Euro 50 Equal Weight 50 Point Decrement Index (Series 2) (calculé en réinvestissant les dividendes bruts détachés par les actions qui le composent et en retranchant un prélèvement forfaitaire constant de 50 points d'indice par an ; code Bloomberg : SPEZBDET Index ; sponsor : S&amp;P Dow Jones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03/17/2022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16/06/2034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a:solidFill>
                            <a:schemeClr val="tx2"/>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chemeClr val="tx2"/>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Arbitrage S.N.C. paiera au distributeur une rémunération annuelle maximum équivalente à 1.0%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Publication quotidienne sur Reuters, Bloomberg et </a:t>
                      </a:r>
                      <a:r>
                        <a:rPr lang="fr-FR" sz="750" b="0" i="0" kern="1200" dirty="0" err="1">
                          <a:solidFill>
                            <a:schemeClr val="tx2"/>
                          </a:solidFill>
                          <a:latin typeface="+mn-lt"/>
                          <a:ea typeface="+mn-ea"/>
                          <a:cs typeface="+mn-cs"/>
                        </a:rPr>
                        <a:t>Telekurs</a:t>
                      </a:r>
                      <a:r>
                        <a:rPr lang="fr-FR" sz="750" b="0" i="0" kern="1200" dirty="0">
                          <a:solidFill>
                            <a:schemeClr val="tx2"/>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XS2061794066</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 </a:t>
            </a:r>
            <a:r>
              <a:rPr lang="fr-FR" sz="700" b="1" dirty="0"/>
              <a:t>02/03/22</a:t>
            </a:r>
            <a:r>
              <a:rPr lang="fr-FR" sz="700" dirty="0">
                <a:solidFill>
                  <a:schemeClr val="tx2"/>
                </a:solidFill>
              </a:rPr>
              <a:t>, qui ne 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3"/>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4"/>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anglais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l'indice.</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518519" y="3852863"/>
            <a:ext cx="4614747" cy="715581"/>
          </a:xfrm>
          <a:prstGeom prst="rect">
            <a:avLst/>
          </a:prstGeom>
          <a:noFill/>
        </p:spPr>
        <p:txBody>
          <a:bodyPr wrap="square" rtlCol="0">
            <a:spAutoFit/>
          </a:bodyPr>
          <a:lstStyle/>
          <a:p>
            <a:r>
              <a:rPr lang="fr-FR" sz="750" b="1" i="0" kern="1200" dirty="0">
                <a:solidFill>
                  <a:schemeClr val="tx2"/>
                </a:solidFill>
                <a:latin typeface="+mn-lt"/>
                <a:ea typeface="+mn-ea"/>
                <a:cs typeface="+mn-cs"/>
              </a:rPr>
              <a:t>Du </a:t>
            </a:r>
            <a:r>
              <a:rPr lang="fr-FR" sz="750" b="1" i="0" kern="1200" dirty="0">
                <a:solidFill>
                  <a:schemeClr val="tx1"/>
                </a:solidFill>
                <a:latin typeface="+mn-lt"/>
                <a:ea typeface="+mn-ea"/>
                <a:cs typeface="+mn-cs"/>
              </a:rPr>
              <a:t>17/03/2022</a:t>
            </a:r>
            <a:r>
              <a:rPr lang="fr-FR" sz="750" b="1" i="0" kern="1200" dirty="0">
                <a:solidFill>
                  <a:schemeClr val="tx2"/>
                </a:solidFill>
                <a:latin typeface="+mn-lt"/>
                <a:ea typeface="+mn-ea"/>
                <a:cs typeface="+mn-cs"/>
              </a:rPr>
              <a:t> au </a:t>
            </a:r>
            <a:r>
              <a:rPr lang="fr-FR" sz="750" b="1" i="0" kern="1200" dirty="0">
                <a:solidFill>
                  <a:schemeClr val="tx1"/>
                </a:solidFill>
                <a:latin typeface="+mn-lt"/>
                <a:ea typeface="+mn-ea"/>
                <a:cs typeface="+mn-cs"/>
              </a:rPr>
              <a:t>09/06/2022 </a:t>
            </a:r>
            <a:r>
              <a:rPr lang="fr-FR" sz="750" b="1" i="0" kern="1200" dirty="0">
                <a:solidFill>
                  <a:schemeClr val="tx2"/>
                </a:solidFill>
                <a:latin typeface="+mn-lt"/>
                <a:ea typeface="+mn-ea"/>
                <a:cs typeface="+mn-cs"/>
              </a:rPr>
              <a:t>(inclus). </a:t>
            </a:r>
            <a:r>
              <a:rPr lang="fr-FR" sz="750" b="0" i="0" kern="1200" dirty="0">
                <a:solidFill>
                  <a:schemeClr val="tx2"/>
                </a:solidFill>
                <a:latin typeface="+mn-lt"/>
                <a:ea typeface="+mn-ea"/>
                <a:cs typeface="+mn-cs"/>
              </a:rPr>
              <a:t>Une fois le montant de l’enveloppe initiale atteint (30 000 000 EUR), la commercialisation de « </a:t>
            </a:r>
            <a:r>
              <a:rPr lang="fr-FR" sz="750" b="1" i="0" kern="1200" dirty="0">
                <a:solidFill>
                  <a:srgbClr val="FF0000"/>
                </a:solidFill>
                <a:latin typeface="+mn-lt"/>
                <a:ea typeface="+mn-ea"/>
                <a:cs typeface="+mn-cs"/>
              </a:rPr>
              <a:t>Uluwatu test mercredi</a:t>
            </a:r>
            <a:r>
              <a:rPr lang="fr-FR" sz="750" b="0" i="0" kern="1200" dirty="0">
                <a:solidFill>
                  <a:schemeClr val="tx2"/>
                </a:solidFill>
                <a:latin typeface="+mn-lt"/>
                <a:ea typeface="+mn-ea"/>
                <a:cs typeface="+mn-cs"/>
              </a:rPr>
              <a:t> » peut cesser à tout moment sans préavis avant le </a:t>
            </a:r>
            <a:r>
              <a:rPr lang="fr-FR" sz="750" b="1" i="0" kern="1200" dirty="0">
                <a:solidFill>
                  <a:schemeClr val="tx1"/>
                </a:solidFill>
                <a:latin typeface="+mn-lt"/>
                <a:ea typeface="+mn-ea"/>
                <a:cs typeface="+mn-cs"/>
              </a:rPr>
              <a:t>09/06/2022</a:t>
            </a:r>
            <a:r>
              <a:rPr lang="fr-FR" sz="750" b="0" i="0" kern="1200" dirty="0">
                <a:solidFill>
                  <a:schemeClr val="tx2"/>
                </a:solidFill>
                <a:latin typeface="+mn-lt"/>
                <a:ea typeface="+mn-ea"/>
                <a:cs typeface="+mn-cs"/>
              </a:rPr>
              <a:t>, ce dont vous serez informé(e), le cas échéant, par le distributeur.</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highlight>
                  <a:srgbClr val="FFFF00"/>
                </a:highlight>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highlight>
                  <a:srgbClr val="FFFF00"/>
                </a:highlight>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highlight>
                <a:srgbClr val="FFFF00"/>
              </a:highlight>
            </a:endParaRP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Conséquences des évènements affectant le sous-jacent : </a:t>
            </a:r>
            <a:r>
              <a:rPr lang="fr-FR" sz="800" dirty="0">
                <a:solidFill>
                  <a:srgbClr val="000000"/>
                </a:solidFill>
                <a:highlight>
                  <a:srgbClr val="FFFF00"/>
                </a:highlight>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highlight>
                  <a:srgbClr val="FFFF00"/>
                </a:highlight>
              </a:rPr>
              <a:t>Garant de la formule : </a:t>
            </a:r>
            <a:r>
              <a:rPr lang="fr-FR" sz="800" dirty="0">
                <a:solidFill>
                  <a:srgbClr val="000000"/>
                </a:solidFill>
                <a:highlight>
                  <a:srgbClr val="FFFF00"/>
                </a:highlight>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highlight>
                  <a:srgbClr val="FFFF00"/>
                </a:highlight>
              </a:rPr>
              <a:t>Terms</a:t>
            </a:r>
            <a:r>
              <a:rPr lang="fr-FR" sz="800" b="1" dirty="0">
                <a:solidFill>
                  <a:srgbClr val="000000"/>
                </a:solidFill>
                <a:highlight>
                  <a:srgbClr val="FFFF00"/>
                </a:highlight>
              </a:rPr>
              <a:t> ») datées du 11 février 2022, ainsi que (d) du Résumé Spécifique lié à l’Émission (« Issue-</a:t>
            </a:r>
            <a:r>
              <a:rPr lang="fr-FR" sz="800" b="1" dirty="0" err="1">
                <a:solidFill>
                  <a:srgbClr val="000000"/>
                </a:solidFill>
                <a:highlight>
                  <a:srgbClr val="FFFF00"/>
                </a:highlight>
              </a:rPr>
              <a:t>Specific</a:t>
            </a:r>
            <a:r>
              <a:rPr lang="fr-FR" sz="800" b="1" dirty="0">
                <a:solidFill>
                  <a:srgbClr val="000000"/>
                </a:solidFill>
                <a:highlight>
                  <a:srgbClr val="FFFF00"/>
                </a:highlight>
              </a:rPr>
              <a:t> </a:t>
            </a:r>
            <a:r>
              <a:rPr lang="fr-FR" sz="800" b="1" dirty="0" err="1">
                <a:solidFill>
                  <a:srgbClr val="000000"/>
                </a:solidFill>
                <a:highlight>
                  <a:srgbClr val="FFFF00"/>
                </a:highlight>
              </a:rPr>
              <a:t>Summary</a:t>
            </a:r>
            <a:r>
              <a:rPr lang="fr-FR" sz="800" b="1" dirty="0">
                <a:solidFill>
                  <a:srgbClr val="000000"/>
                </a:solidFill>
                <a:highlight>
                  <a:srgbClr val="FFFF00"/>
                </a:highlight>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http://kid.bnpparibas.com/</a:t>
            </a:r>
            <a:r>
              <a:rPr lang="fr-FR" sz="800" b="1" dirty="0">
                <a:solidFill>
                  <a:srgbClr val="FF0000"/>
                </a:solidFill>
                <a:highlight>
                  <a:srgbClr val="FFFF00"/>
                </a:highlight>
                <a:hlinkClick r:id="rId4">
                  <a:extLst>
                    <a:ext uri="{A12FA001-AC4F-418D-AE19-62706E023703}">
                      <ahyp:hlinkClr xmlns:ahyp="http://schemas.microsoft.com/office/drawing/2018/hyperlinkcolor" val="tx"/>
                    </a:ext>
                  </a:extLst>
                </a:hlinkClick>
              </a:rPr>
              <a:t>XS2061794066</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-FR.pdf</a:t>
            </a:r>
            <a:endParaRPr lang="fr-FR" sz="800" b="1" dirty="0">
              <a:solidFill>
                <a:srgbClr val="B9A049"/>
              </a:solidFill>
              <a:highlight>
                <a:srgbClr val="FFFF00"/>
              </a:highlight>
            </a:endParaRPr>
          </a:p>
          <a:p>
            <a:pPr lvl="0" algn="just">
              <a:lnSpc>
                <a:spcPct val="90000"/>
              </a:lnSpc>
            </a:pPr>
            <a:r>
              <a:rPr lang="fr-FR" sz="800" b="1" dirty="0">
                <a:solidFill>
                  <a:srgbClr val="000000"/>
                </a:solidFill>
                <a:highlight>
                  <a:srgbClr val="FFFF00"/>
                </a:highlight>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Rachat par BNP Paribas arbitrage S.N.C du produit : </a:t>
            </a:r>
            <a:r>
              <a:rPr lang="fr-FR" sz="800" dirty="0">
                <a:solidFill>
                  <a:srgbClr val="000000"/>
                </a:solidFill>
                <a:highlight>
                  <a:srgbClr val="FFFF00"/>
                </a:highlight>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highlight>
                  <a:srgbClr val="FFFF00"/>
                </a:highlight>
              </a:rPr>
              <a:t>Restrictions générales de vente : </a:t>
            </a:r>
            <a:r>
              <a:rPr lang="fr-FR" sz="800" dirty="0">
                <a:solidFill>
                  <a:srgbClr val="000000"/>
                </a:solidFill>
                <a:highlight>
                  <a:srgbClr val="FFFF00"/>
                </a:highlight>
              </a:rPr>
              <a:t>il appartient à chaque investisseur de s’assurer qu’il est autorisé à souscrire ou à investir dans ce produit.</a:t>
            </a:r>
          </a:p>
          <a:p>
            <a:pPr lvl="0" algn="just">
              <a:lnSpc>
                <a:spcPct val="90000"/>
              </a:lnSpc>
            </a:pPr>
            <a:r>
              <a:rPr lang="fr-FR" sz="800" b="1" dirty="0">
                <a:solidFill>
                  <a:srgbClr val="000000"/>
                </a:solidFill>
                <a:highlight>
                  <a:srgbClr val="FFFF00"/>
                </a:highlight>
              </a:rPr>
              <a:t>Restrictions permanentes de vente aux États-Unis d'Amérique : </a:t>
            </a:r>
            <a:r>
              <a:rPr lang="fr-FR" sz="800" dirty="0">
                <a:solidFill>
                  <a:srgbClr val="000000"/>
                </a:solidFill>
                <a:highlight>
                  <a:srgbClr val="FFFF00"/>
                </a:highlight>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Caractère promotionnel de ce document : </a:t>
            </a:r>
            <a:r>
              <a:rPr lang="fr-FR" sz="800" dirty="0">
                <a:solidFill>
                  <a:srgbClr val="000000"/>
                </a:solidFill>
                <a:highlight>
                  <a:srgbClr val="FFFF00"/>
                </a:highlight>
              </a:rPr>
              <a:t>le présent document est un document à caractère promotionnel et non de nature réglementaire. </a:t>
            </a:r>
          </a:p>
          <a:p>
            <a:pPr lvl="0" algn="just">
              <a:lnSpc>
                <a:spcPct val="90000"/>
              </a:lnSpc>
            </a:pPr>
            <a:r>
              <a:rPr lang="fr-FR" sz="800" b="1" dirty="0">
                <a:solidFill>
                  <a:srgbClr val="000000"/>
                </a:solidFill>
                <a:highlight>
                  <a:srgbClr val="FFFF00"/>
                </a:highlight>
              </a:rPr>
              <a:t>Performances sur la base de performances brutes : </a:t>
            </a:r>
            <a:r>
              <a:rPr lang="fr-FR" sz="800" dirty="0">
                <a:solidFill>
                  <a:srgbClr val="000000"/>
                </a:solidFill>
                <a:highlight>
                  <a:srgbClr val="FFFF00"/>
                </a:highlight>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8CAA060-6BAB-4487-9F3D-01A06D393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2429</TotalTime>
  <Words>7625</Words>
  <Application>Microsoft Office PowerPoint</Application>
  <PresentationFormat>Personnalisé</PresentationFormat>
  <Paragraphs>366</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126</cp:revision>
  <cp:lastPrinted>2022-01-28T09:45:07Z</cp:lastPrinted>
  <dcterms:created xsi:type="dcterms:W3CDTF">2017-02-21T09:03:05Z</dcterms:created>
  <dcterms:modified xsi:type="dcterms:W3CDTF">2022-03-02T10:31:00Z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