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00" d="100"/>
          <a:sy n="100" d="100"/>
        </p:scale>
        <p:origin x="2772" y="-145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06/05/2022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06/05/2022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553998"/>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dirty="0"/>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a:solidFill>
                  <a:schemeClr val="tx2"/>
                </a:solidFill>
              </a:rPr>
              <a:t>&lt;DCFMAJ&gt;, </a:t>
            </a:r>
            <a:r>
              <a:rPr lang="fr-FR" sz="800" dirty="0">
                <a:solidFill>
                  <a:schemeClr val="tx2"/>
                </a:solidFill>
              </a:rPr>
              <a:t>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98820"/>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p>
          <a:p>
            <a:pPr marL="0" lvl="1" indent="0" algn="just">
              <a:lnSpc>
                <a:spcPct val="95000"/>
              </a:lnSpc>
              <a:spcBef>
                <a:spcPts val="600"/>
              </a:spcBef>
              <a:spcAft>
                <a:spcPts val="200"/>
              </a:spcAft>
              <a:buNone/>
            </a:pP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4056888"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19234</TotalTime>
  <Words>9558</Words>
  <Application>Microsoft Office PowerPoint</Application>
  <PresentationFormat>Personnalisé</PresentationFormat>
  <Paragraphs>304</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802</cp:revision>
  <cp:lastPrinted>2021-07-12T10:02:04Z</cp:lastPrinted>
  <dcterms:created xsi:type="dcterms:W3CDTF">2017-02-21T09:03:05Z</dcterms:created>
  <dcterms:modified xsi:type="dcterms:W3CDTF">2022-05-06T15:32:08Z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