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0" r:id="rId17"/>
  </p:sldIdLst>
  <p:sldSz cx="7559675" cy="10691813"/>
  <p:notesSz cx="6797675" cy="9928225"/>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84A15F-AD96-4D28-9083-C85DE286D628}" v="6" dt="2022-04-25T13:14:26.13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75" d="100"/>
          <a:sy n="75" d="100"/>
        </p:scale>
        <p:origin x="2318" y="-821"/>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e CABROL" userId="f7bdfae0-4bdc-4014-acef-2bd557435658" providerId="ADAL" clId="{4784A15F-AD96-4D28-9083-C85DE286D628}"/>
    <pc:docChg chg="undo custSel modSld">
      <pc:chgData name="Emilie CABROL" userId="f7bdfae0-4bdc-4014-acef-2bd557435658" providerId="ADAL" clId="{4784A15F-AD96-4D28-9083-C85DE286D628}" dt="2022-04-25T13:22:31.733" v="47" actId="947"/>
      <pc:docMkLst>
        <pc:docMk/>
      </pc:docMkLst>
      <pc:sldChg chg="modSp mod">
        <pc:chgData name="Emilie CABROL" userId="f7bdfae0-4bdc-4014-acef-2bd557435658" providerId="ADAL" clId="{4784A15F-AD96-4D28-9083-C85DE286D628}" dt="2022-04-25T13:14:28.939" v="1" actId="13926"/>
        <pc:sldMkLst>
          <pc:docMk/>
          <pc:sldMk cId="4283008219" sldId="284"/>
        </pc:sldMkLst>
        <pc:spChg chg="mod">
          <ac:chgData name="Emilie CABROL" userId="f7bdfae0-4bdc-4014-acef-2bd557435658" providerId="ADAL" clId="{4784A15F-AD96-4D28-9083-C85DE286D628}" dt="2022-04-25T13:14:28.939" v="1" actId="13926"/>
          <ac:spMkLst>
            <pc:docMk/>
            <pc:sldMk cId="4283008219" sldId="284"/>
            <ac:spMk id="16" creationId="{E676ECD3-0DEA-491E-887F-9613472B311F}"/>
          </ac:spMkLst>
        </pc:spChg>
      </pc:sldChg>
      <pc:sldChg chg="modSp mod">
        <pc:chgData name="Emilie CABROL" userId="f7bdfae0-4bdc-4014-acef-2bd557435658" providerId="ADAL" clId="{4784A15F-AD96-4D28-9083-C85DE286D628}" dt="2022-04-25T13:16:09.923" v="19" actId="20577"/>
        <pc:sldMkLst>
          <pc:docMk/>
          <pc:sldMk cId="1251430996" sldId="285"/>
        </pc:sldMkLst>
        <pc:spChg chg="mod">
          <ac:chgData name="Emilie CABROL" userId="f7bdfae0-4bdc-4014-acef-2bd557435658" providerId="ADAL" clId="{4784A15F-AD96-4D28-9083-C85DE286D628}" dt="2022-04-25T13:15:29.138" v="11" actId="20577"/>
          <ac:spMkLst>
            <pc:docMk/>
            <pc:sldMk cId="1251430996" sldId="285"/>
            <ac:spMk id="8" creationId="{45E62237-4DC9-4DD0-9918-340FCAD95D29}"/>
          </ac:spMkLst>
        </pc:spChg>
        <pc:spChg chg="mod">
          <ac:chgData name="Emilie CABROL" userId="f7bdfae0-4bdc-4014-acef-2bd557435658" providerId="ADAL" clId="{4784A15F-AD96-4D28-9083-C85DE286D628}" dt="2022-04-25T13:14:50.853" v="5" actId="6549"/>
          <ac:spMkLst>
            <pc:docMk/>
            <pc:sldMk cId="1251430996" sldId="285"/>
            <ac:spMk id="9" creationId="{BAD55BEF-E45A-4965-B14D-559B26896481}"/>
          </ac:spMkLst>
        </pc:spChg>
        <pc:spChg chg="mod">
          <ac:chgData name="Emilie CABROL" userId="f7bdfae0-4bdc-4014-acef-2bd557435658" providerId="ADAL" clId="{4784A15F-AD96-4D28-9083-C85DE286D628}" dt="2022-04-25T13:16:09.923" v="19" actId="20577"/>
          <ac:spMkLst>
            <pc:docMk/>
            <pc:sldMk cId="1251430996" sldId="285"/>
            <ac:spMk id="16" creationId="{BB8A8A7D-F6FF-4F58-AE88-928E127B96F7}"/>
          </ac:spMkLst>
        </pc:spChg>
      </pc:sldChg>
      <pc:sldChg chg="modSp mod">
        <pc:chgData name="Emilie CABROL" userId="f7bdfae0-4bdc-4014-acef-2bd557435658" providerId="ADAL" clId="{4784A15F-AD96-4D28-9083-C85DE286D628}" dt="2022-04-25T13:17:06.008" v="25" actId="13926"/>
        <pc:sldMkLst>
          <pc:docMk/>
          <pc:sldMk cId="2335663946" sldId="286"/>
        </pc:sldMkLst>
        <pc:spChg chg="mod">
          <ac:chgData name="Emilie CABROL" userId="f7bdfae0-4bdc-4014-acef-2bd557435658" providerId="ADAL" clId="{4784A15F-AD96-4D28-9083-C85DE286D628}" dt="2022-04-25T13:17:06.008" v="25" actId="13926"/>
          <ac:spMkLst>
            <pc:docMk/>
            <pc:sldMk cId="2335663946" sldId="286"/>
            <ac:spMk id="11" creationId="{FED2574D-6984-4E56-B512-D9093DAE028A}"/>
          </ac:spMkLst>
        </pc:spChg>
      </pc:sldChg>
      <pc:sldChg chg="modSp mod">
        <pc:chgData name="Emilie CABROL" userId="f7bdfae0-4bdc-4014-acef-2bd557435658" providerId="ADAL" clId="{4784A15F-AD96-4D28-9083-C85DE286D628}" dt="2022-04-25T13:22:31.733" v="47" actId="947"/>
        <pc:sldMkLst>
          <pc:docMk/>
          <pc:sldMk cId="131778213" sldId="287"/>
        </pc:sldMkLst>
        <pc:spChg chg="mod">
          <ac:chgData name="Emilie CABROL" userId="f7bdfae0-4bdc-4014-acef-2bd557435658" providerId="ADAL" clId="{4784A15F-AD96-4D28-9083-C85DE286D628}" dt="2022-04-25T13:22:31.733" v="47" actId="947"/>
          <ac:spMkLst>
            <pc:docMk/>
            <pc:sldMk cId="131778213" sldId="287"/>
            <ac:spMk id="39" creationId="{24D170D4-46F4-43FE-B0B4-2763010FA847}"/>
          </ac:spMkLst>
        </pc:spChg>
        <pc:spChg chg="mod">
          <ac:chgData name="Emilie CABROL" userId="f7bdfae0-4bdc-4014-acef-2bd557435658" providerId="ADAL" clId="{4784A15F-AD96-4D28-9083-C85DE286D628}" dt="2022-04-25T13:19:04.607" v="42" actId="20577"/>
          <ac:spMkLst>
            <pc:docMk/>
            <pc:sldMk cId="131778213" sldId="287"/>
            <ac:spMk id="41" creationId="{D9808083-2602-4381-B2C0-93B66238FCB8}"/>
          </ac:spMkLst>
        </pc:spChg>
        <pc:spChg chg="mod">
          <ac:chgData name="Emilie CABROL" userId="f7bdfae0-4bdc-4014-acef-2bd557435658" providerId="ADAL" clId="{4784A15F-AD96-4D28-9083-C85DE286D628}" dt="2022-04-25T13:17:28.561" v="29" actId="20577"/>
          <ac:spMkLst>
            <pc:docMk/>
            <pc:sldMk cId="131778213" sldId="287"/>
            <ac:spMk id="67" creationId="{54856FA3-20DE-4C1E-8670-977050ABC5CF}"/>
          </ac:spMkLst>
        </pc:spChg>
      </pc:sldChg>
      <pc:sldChg chg="modSp">
        <pc:chgData name="Emilie CABROL" userId="f7bdfae0-4bdc-4014-acef-2bd557435658" providerId="ADAL" clId="{4784A15F-AD96-4D28-9083-C85DE286D628}" dt="2022-04-25T13:14:26.131" v="0"/>
        <pc:sldMkLst>
          <pc:docMk/>
          <pc:sldMk cId="1502825947" sldId="291"/>
        </pc:sldMkLst>
        <pc:spChg chg="mod">
          <ac:chgData name="Emilie CABROL" userId="f7bdfae0-4bdc-4014-acef-2bd557435658" providerId="ADAL" clId="{4784A15F-AD96-4D28-9083-C85DE286D628}" dt="2022-04-25T13:14:26.131" v="0"/>
          <ac:spMkLst>
            <pc:docMk/>
            <pc:sldMk cId="1502825947" sldId="291"/>
            <ac:spMk id="16" creationId="{E676ECD3-0DEA-491E-887F-9613472B311F}"/>
          </ac:spMkLst>
        </pc:spChg>
      </pc:sldChg>
      <pc:sldChg chg="modSp">
        <pc:chgData name="Emilie CABROL" userId="f7bdfae0-4bdc-4014-acef-2bd557435658" providerId="ADAL" clId="{4784A15F-AD96-4D28-9083-C85DE286D628}" dt="2022-04-25T13:14:26.131" v="0"/>
        <pc:sldMkLst>
          <pc:docMk/>
          <pc:sldMk cId="3692740643" sldId="293"/>
        </pc:sldMkLst>
        <pc:spChg chg="mod">
          <ac:chgData name="Emilie CABROL" userId="f7bdfae0-4bdc-4014-acef-2bd557435658" providerId="ADAL" clId="{4784A15F-AD96-4D28-9083-C85DE286D628}" dt="2022-04-25T13:14:26.131" v="0"/>
          <ac:spMkLst>
            <pc:docMk/>
            <pc:sldMk cId="3692740643" sldId="293"/>
            <ac:spMk id="27" creationId="{A4CCB2D9-55D1-45E7-AAEC-BF4CDAF99BB8}"/>
          </ac:spMkLst>
        </pc:spChg>
      </pc:sldChg>
      <pc:sldChg chg="modSp">
        <pc:chgData name="Emilie CABROL" userId="f7bdfae0-4bdc-4014-acef-2bd557435658" providerId="ADAL" clId="{4784A15F-AD96-4D28-9083-C85DE286D628}" dt="2022-04-25T13:14:26.131" v="0"/>
        <pc:sldMkLst>
          <pc:docMk/>
          <pc:sldMk cId="2416999927" sldId="294"/>
        </pc:sldMkLst>
        <pc:spChg chg="mod">
          <ac:chgData name="Emilie CABROL" userId="f7bdfae0-4bdc-4014-acef-2bd557435658" providerId="ADAL" clId="{4784A15F-AD96-4D28-9083-C85DE286D628}" dt="2022-04-25T13:14:26.131" v="0"/>
          <ac:spMkLst>
            <pc:docMk/>
            <pc:sldMk cId="2416999927" sldId="294"/>
            <ac:spMk id="11" creationId="{FED2574D-6984-4E56-B512-D9093DAE028A}"/>
          </ac:spMkLst>
        </pc:spChg>
      </pc:sldChg>
      <pc:sldChg chg="modSp">
        <pc:chgData name="Emilie CABROL" userId="f7bdfae0-4bdc-4014-acef-2bd557435658" providerId="ADAL" clId="{4784A15F-AD96-4D28-9083-C85DE286D628}" dt="2022-04-25T13:14:26.131" v="0"/>
        <pc:sldMkLst>
          <pc:docMk/>
          <pc:sldMk cId="1551785400" sldId="295"/>
        </pc:sldMkLst>
        <pc:spChg chg="mod">
          <ac:chgData name="Emilie CABROL" userId="f7bdfae0-4bdc-4014-acef-2bd557435658" providerId="ADAL" clId="{4784A15F-AD96-4D28-9083-C85DE286D628}" dt="2022-04-25T13:14:26.131" v="0"/>
          <ac:spMkLst>
            <pc:docMk/>
            <pc:sldMk cId="1551785400" sldId="295"/>
            <ac:spMk id="41" creationId="{D9808083-2602-4381-B2C0-93B66238FCB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03/05/2022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03/05/2022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&lt;SJR3&gt; de vie</a:t>
            </a:r>
            <a:r>
              <a:rPr lang="fr-FR" sz="800" b="1" cap="none" baseline="30000" dirty="0"/>
              <a:t>(1)</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&lt;DIC&gt;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r>
              <a:rPr lang="fr-FR" sz="800" b="1" cap="none" baseline="30000" dirty="0">
                <a:solidFill>
                  <a:schemeClr val="tx2"/>
                </a:solidFill>
              </a:rPr>
              <a:t>(2)</a:t>
            </a:r>
            <a:r>
              <a:rPr lang="fr-FR" sz="800" b="1" cap="none" dirty="0">
                <a:solidFill>
                  <a:schemeClr val="tx2"/>
                </a:solidFill>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chemeClr val="tx2"/>
                </a:solidFill>
              </a:rPr>
              <a:t>(3)</a:t>
            </a:r>
            <a:r>
              <a:rPr lang="fr-FR" sz="650" dirty="0">
                <a:solidFill>
                  <a:schemeClr val="tx2"/>
                </a:solidFill>
              </a:rPr>
              <a:t>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a:solidFill>
                  <a:schemeClr val="tx2"/>
                </a:solidFill>
                <a:latin typeface="+mn-lt"/>
              </a:rPr>
              <a:t>) </a:t>
            </a:r>
            <a:r>
              <a:rPr lang="fr-FR" sz="650">
                <a:solidFill>
                  <a:schemeClr val="tx2"/>
                </a:solidFill>
                <a:latin typeface="+mn-lt"/>
              </a:rPr>
              <a:t>&lt;DIVIDENDE&gt;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749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highlight>
                  <a:srgbClr val="FFFF00"/>
                </a:highlight>
              </a:rPr>
              <a:t>11,65</a:t>
            </a:r>
            <a:r>
              <a:rPr lang="fr-FR" sz="800" dirty="0"/>
              <a:t>%</a:t>
            </a:r>
            <a:r>
              <a:rPr lang="fr-FR" sz="800" baseline="30000" dirty="0"/>
              <a:t>(2)</a:t>
            </a:r>
            <a:r>
              <a:rPr lang="fr-FR" sz="800" dirty="0"/>
              <a:t>, contre un Taux de Rendement Annuel net négatif de              -</a:t>
            </a:r>
            <a:r>
              <a:rPr lang="fr-FR" sz="800" dirty="0">
                <a:highlight>
                  <a:srgbClr val="FFFF00"/>
                </a:highlight>
              </a:rPr>
              <a:t>11,77</a:t>
            </a:r>
            <a:r>
              <a:rPr lang="fr-FR" sz="800" dirty="0"/>
              <a: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6,32</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a:t>
            </a:r>
            <a:r>
              <a:rPr lang="fr-FR" sz="800" dirty="0">
                <a:solidFill>
                  <a:srgbClr val="04202E"/>
                </a:solidFill>
                <a:highlight>
                  <a:srgbClr val="FFFF00"/>
                </a:highlight>
                <a:latin typeface="+mn-lt"/>
              </a:rPr>
              <a:t>6,67</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&lt;TRA.F.A&gt;</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highlight>
                  <a:srgbClr val="FFFF00"/>
                </a:highlight>
              </a:rPr>
              <a:t>13,18</a:t>
            </a:r>
            <a:r>
              <a:rPr lang="fr-FR" sz="800" dirty="0">
                <a:solidFill>
                  <a:srgbClr val="04202E"/>
                </a:solidFill>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42851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3254370239"/>
              </p:ext>
            </p:extLst>
          </p:nvPr>
        </p:nvGraphicFramePr>
        <p:xfrm>
          <a:off x="1482862" y="8326240"/>
          <a:ext cx="4898297" cy="558652"/>
        </p:xfrm>
        <a:graphic>
          <a:graphicData uri="http://schemas.openxmlformats.org/drawingml/2006/table">
            <a:tbl>
              <a:tblPr firstRow="1" bandRow="1"/>
              <a:tblGrid>
                <a:gridCol w="1529841">
                  <a:extLst>
                    <a:ext uri="{9D8B030D-6E8A-4147-A177-3AD203B41FA5}">
                      <a16:colId xmlns:a16="http://schemas.microsoft.com/office/drawing/2014/main" val="426783337"/>
                    </a:ext>
                  </a:extLst>
                </a:gridCol>
                <a:gridCol w="842114">
                  <a:extLst>
                    <a:ext uri="{9D8B030D-6E8A-4147-A177-3AD203B41FA5}">
                      <a16:colId xmlns:a16="http://schemas.microsoft.com/office/drawing/2014/main" val="1092029791"/>
                    </a:ext>
                  </a:extLst>
                </a:gridCol>
                <a:gridCol w="842114">
                  <a:extLst>
                    <a:ext uri="{9D8B030D-6E8A-4147-A177-3AD203B41FA5}">
                      <a16:colId xmlns:a16="http://schemas.microsoft.com/office/drawing/2014/main" val="2835768170"/>
                    </a:ext>
                  </a:extLst>
                </a:gridCol>
                <a:gridCol w="842114">
                  <a:extLst>
                    <a:ext uri="{9D8B030D-6E8A-4147-A177-3AD203B41FA5}">
                      <a16:colId xmlns:a16="http://schemas.microsoft.com/office/drawing/2014/main" val="2946066054"/>
                    </a:ext>
                  </a:extLst>
                </a:gridCol>
                <a:gridCol w="842114">
                  <a:extLst>
                    <a:ext uri="{9D8B030D-6E8A-4147-A177-3AD203B41FA5}">
                      <a16:colId xmlns:a16="http://schemas.microsoft.com/office/drawing/2014/main" val="2045902365"/>
                    </a:ext>
                  </a:extLst>
                </a:gridCol>
              </a:tblGrid>
              <a:tr h="312188">
                <a:tc>
                  <a:txBody>
                    <a:bodyPr/>
                    <a:lstStyle/>
                    <a:p>
                      <a:pPr algn="ctr" rtl="0" fontAlgn="ctr"/>
                      <a:r>
                        <a:rPr lang="fr-FR" sz="800" b="1" i="0" u="none" strike="noStrike" dirty="0">
                          <a:solidFill>
                            <a:srgbClr val="04202E"/>
                          </a:solidFill>
                          <a:effectLst/>
                          <a:latin typeface="Proxima Nova Rg" panose="02000506030000020004" pitchFamily="2" charset="0"/>
                        </a:rPr>
                        <a:t>Performances au &lt;DDR&gt; (&lt;DIVIDENDE&gt;)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7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ctr"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382561"/>
            <a:ext cx="7248779" cy="276999"/>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sz="1200" cap="none">
                <a:latin typeface="Futura PT" panose="020B0902020204020203" pitchFamily="34" charset="0"/>
              </a:rPr>
              <a:t>&lt;NOMSOUSJACENTP1&gt; </a:t>
            </a:r>
            <a:r>
              <a:rPr lang="fr-FR" sz="1200" cap="none" dirty="0">
                <a:latin typeface="Futura PT" panose="020B0902020204020203" pitchFamily="34" charset="0"/>
              </a:rPr>
              <a:t>ENTRE LE JJ/MM/AAAA ET LE JJ/MM/AAAA </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96554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1927033946"/>
              </p:ext>
            </p:extLst>
          </p:nvPr>
        </p:nvGraphicFramePr>
        <p:xfrm>
          <a:off x="361950" y="979297"/>
          <a:ext cx="6837886" cy="749671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Triple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triple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830279"/>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&lt;GC&gt;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&lt;GC&gt;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&lt;GC&gt;s en cas de forte hausse &lt;SJR7&gt; (Taux de Rendement Annuel net maximum de &lt;TRA.F</a:t>
            </a:r>
            <a:r>
              <a:rPr lang="fr-FR" sz="800" dirty="0">
                <a:solidFill>
                  <a:schemeClr val="tx1"/>
                </a:solidFill>
                <a:latin typeface="Proxima Nova Rg"/>
              </a:rPr>
              <a: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&lt;GC&gt;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&lt;GC&gt;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&lt;TRA.F.A&gt;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&lt;SJR1&gt;,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&lt;GC&gt;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&lt;GC&gt;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98007"/>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871532"/>
            <a:ext cx="5021862" cy="182880"/>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486485" y="5474452"/>
            <a:ext cx="5025383" cy="394705"/>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rgbClr val="FF0000"/>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FFFF00"/>
                </a:highlight>
              </a:rPr>
              <a:t>9,23</a:t>
            </a:r>
            <a:r>
              <a:rPr lang="fr-FR" sz="800" dirty="0"/>
              <a:t>%</a:t>
            </a:r>
            <a:r>
              <a:rPr lang="fr-FR" sz="800" baseline="30000" dirty="0"/>
              <a:t>(2)</a:t>
            </a:r>
            <a:r>
              <a:rPr lang="fr-FR" sz="800" dirty="0"/>
              <a:t> et </a:t>
            </a:r>
            <a:r>
              <a:rPr lang="fr-FR" sz="800" dirty="0">
                <a:highlight>
                  <a:srgbClr val="FFFF00"/>
                </a:highlight>
              </a:rPr>
              <a:t>9,23</a:t>
            </a:r>
            <a:r>
              <a:rPr lang="fr-FR" sz="800" dirty="0"/>
              <a:t>%</a:t>
            </a:r>
            <a:r>
              <a:rPr lang="fr-FR" sz="800" baseline="30000" dirty="0"/>
              <a:t>(2)</a:t>
            </a:r>
            <a:r>
              <a:rPr lang="fr-FR" sz="800" dirty="0"/>
              <a:t>)</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704388"/>
            <a:ext cx="5203302" cy="54864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a:t>
            </a:r>
            <a:r>
              <a:rPr lang="fr-FR" sz="800" dirty="0">
                <a:highlight>
                  <a:srgbClr val="FFFF00"/>
                </a:highlight>
              </a:rPr>
              <a:t>-10,11</a:t>
            </a:r>
            <a:r>
              <a:rPr lang="fr-FR" sz="800" dirty="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5,37%</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9,34</a:t>
            </a:r>
            <a:r>
              <a:rPr lang="fr-FR" sz="800" dirty="0"/>
              <a: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de 9,23%(2)).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a:t>
            </a:r>
            <a:r>
              <a:rPr lang="fr-FR" sz="800" dirty="0">
                <a:solidFill>
                  <a:srgbClr val="000000"/>
                </a:solidFill>
                <a:highlight>
                  <a:srgbClr val="FFFF00"/>
                </a:highlight>
              </a:rPr>
              <a:t>&lt;TRA.F.A&gt;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&lt;ABAC2&gt; &lt;EBAC&gt; &lt;DESONNDR&gt; </a:t>
            </a:r>
            <a:r>
              <a:rPr lang="fr-FR" sz="800" b="1" dirty="0">
                <a:effectLst/>
                <a:ea typeface="Calibri" panose="020F0502020204030204" pitchFamily="34" charset="0"/>
              </a:rPr>
              <a:t>en cours de vie, et des seuils de &lt;BFP&gt;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des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a:t>
            </a:r>
            <a:r>
              <a:rPr lang="fr-FR" sz="800" dirty="0">
                <a:highlight>
                  <a:srgbClr val="FFFF00"/>
                </a:highlight>
              </a:rPr>
              <a:t>&lt;TRA.D.A&gt;</a:t>
            </a:r>
            <a:r>
              <a:rPr lang="fr-FR" sz="800" baseline="30000" dirty="0">
                <a:highlight>
                  <a:srgbClr val="FFFF00"/>
                </a:highlight>
              </a:rPr>
              <a: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&lt;BALISECMTRA&gt;</a:t>
            </a:r>
            <a:r>
              <a:rPr lang="fr-FR" sz="800" baseline="30000" dirty="0">
                <a:highlight>
                  <a:srgbClr val="FFFF00"/>
                </a:highlight>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&lt;TRA.M.SJ&gt;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a:t>
            </a:r>
            <a:r>
              <a:rPr lang="fr-FR" sz="800">
                <a:solidFill>
                  <a:schemeClr val="tx2"/>
                </a:solidFill>
              </a:rPr>
              <a:t>de </a:t>
            </a:r>
            <a:r>
              <a:rPr lang="fr-FR" sz="800">
                <a:solidFill>
                  <a:schemeClr val="tx2"/>
                </a:solidFill>
                <a:highlight>
                  <a:srgbClr val="FFFF00"/>
                </a:highlight>
              </a:rPr>
              <a:t>&lt;GCA&gt;</a:t>
            </a:r>
            <a:r>
              <a:rPr lang="fr-FR" sz="800">
                <a:solidFill>
                  <a:schemeClr val="tx2"/>
                </a:solidFill>
              </a:rPr>
              <a:t> </a:t>
            </a:r>
            <a:r>
              <a:rPr lang="fr-FR" sz="800" dirty="0">
                <a:solidFill>
                  <a:schemeClr val="tx2"/>
                </a:solidFill>
              </a:rPr>
              <a:t>dans notre exemple.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&lt;TRA.F.A&gt;</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highlight>
                  <a:srgbClr val="FFFF00"/>
                </a:highlight>
              </a:rPr>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19151</TotalTime>
  <Words>9551</Words>
  <Application>Microsoft Office PowerPoint</Application>
  <PresentationFormat>Personnalisé</PresentationFormat>
  <Paragraphs>300</Paragraphs>
  <Slides>13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793</cp:revision>
  <cp:lastPrinted>2021-07-12T10:02:04Z</cp:lastPrinted>
  <dcterms:created xsi:type="dcterms:W3CDTF">2017-02-21T09:03:05Z</dcterms:created>
  <dcterms:modified xsi:type="dcterms:W3CDTF">2022-05-03T15:57:08Z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