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256" y="-193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31/03/2022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31/03/2022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&lt;1PDC&gt; au &lt;2PDC&gt; (inclus). </a:t>
            </a:r>
            <a:r>
              <a:rPr lang="fr-FR" sz="800" cap="none" dirty="0"/>
              <a:t>Une fois le montant de l’enveloppe initiale atteint (30 000 000 EUR), la commercialisation de « &lt;NOM&gt;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422305"/>
            <a:ext cx="502186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438553"/>
            <a:ext cx="50308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9030979"/>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&lt;SJR3&gt;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9,23%(2)).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de son &lt;NDR&gt;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&lt;SJR6&gt; &lt;NOMSOUSJACENT&gt; 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&lt;DDR&gt;,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18586</TotalTime>
  <Words>5334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697</cp:revision>
  <cp:lastPrinted>2021-07-12T10:02:04Z</cp:lastPrinted>
  <dcterms:created xsi:type="dcterms:W3CDTF">2017-02-21T09:03:05Z</dcterms:created>
  <dcterms:modified xsi:type="dcterms:W3CDTF">2022-03-31T15:42:34Z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