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90" r:id="rId6"/>
    <p:sldId id="291" r:id="rId7"/>
    <p:sldId id="292" r:id="rId8"/>
    <p:sldId id="289" r:id="rId9"/>
    <p:sldId id="296" r:id="rId10"/>
    <p:sldId id="294" r:id="rId11"/>
    <p:sldId id="295"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9900"/>
    <a:srgbClr val="EB75EE"/>
    <a:srgbClr val="B9A049"/>
    <a:srgbClr val="699797"/>
    <a:srgbClr val="004F74"/>
    <a:srgbClr val="0F4496"/>
    <a:srgbClr val="4F69B4"/>
    <a:srgbClr val="04202E"/>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2E37A8-42DC-4773-A47D-C03CC7BD6A58}" v="10" dt="2022-02-21T10:59:02.025"/>
    <p1510:client id="{D802A777-16BB-4613-BE49-8B8E97DC5D6D}" v="18" dt="2022-02-21T13:58:59.18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3132" y="246"/>
      </p:cViewPr>
      <p:guideLst>
        <p:guide orient="horz" pos="3367"/>
        <p:guide pos="2381"/>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A82E37A8-42DC-4773-A47D-C03CC7BD6A58}"/>
    <pc:docChg chg="undo redo custSel modSld">
      <pc:chgData name="Emilie CABROL" userId="f7bdfae0-4bdc-4014-acef-2bd557435658" providerId="ADAL" clId="{A82E37A8-42DC-4773-A47D-C03CC7BD6A58}" dt="2022-02-21T11:17:26.219" v="347" actId="207"/>
      <pc:docMkLst>
        <pc:docMk/>
      </pc:docMkLst>
      <pc:sldChg chg="modSp mod">
        <pc:chgData name="Emilie CABROL" userId="f7bdfae0-4bdc-4014-acef-2bd557435658" providerId="ADAL" clId="{A82E37A8-42DC-4773-A47D-C03CC7BD6A58}" dt="2022-02-21T10:06:41.422" v="42" actId="113"/>
        <pc:sldMkLst>
          <pc:docMk/>
          <pc:sldMk cId="279835308" sldId="283"/>
        </pc:sldMkLst>
        <pc:spChg chg="mod">
          <ac:chgData name="Emilie CABROL" userId="f7bdfae0-4bdc-4014-acef-2bd557435658" providerId="ADAL" clId="{A82E37A8-42DC-4773-A47D-C03CC7BD6A58}" dt="2022-02-21T10:03:39.085" v="4" actId="113"/>
          <ac:spMkLst>
            <pc:docMk/>
            <pc:sldMk cId="279835308" sldId="283"/>
            <ac:spMk id="17" creationId="{D89701D0-0490-4B4D-850B-90DE7581095F}"/>
          </ac:spMkLst>
        </pc:spChg>
        <pc:spChg chg="mod">
          <ac:chgData name="Emilie CABROL" userId="f7bdfae0-4bdc-4014-acef-2bd557435658" providerId="ADAL" clId="{A82E37A8-42DC-4773-A47D-C03CC7BD6A58}" dt="2022-02-21T10:05:36.749" v="31" actId="207"/>
          <ac:spMkLst>
            <pc:docMk/>
            <pc:sldMk cId="279835308" sldId="283"/>
            <ac:spMk id="19" creationId="{D7B3579C-2A56-445A-8E57-088A4D50B1C1}"/>
          </ac:spMkLst>
        </pc:spChg>
        <pc:spChg chg="mod">
          <ac:chgData name="Emilie CABROL" userId="f7bdfae0-4bdc-4014-acef-2bd557435658" providerId="ADAL" clId="{A82E37A8-42DC-4773-A47D-C03CC7BD6A58}" dt="2022-02-21T10:06:41.422" v="42" actId="113"/>
          <ac:spMkLst>
            <pc:docMk/>
            <pc:sldMk cId="279835308" sldId="283"/>
            <ac:spMk id="20" creationId="{823BFCCD-614A-4FA6-BEA8-FB06C7313582}"/>
          </ac:spMkLst>
        </pc:spChg>
      </pc:sldChg>
      <pc:sldChg chg="modSp mod">
        <pc:chgData name="Emilie CABROL" userId="f7bdfae0-4bdc-4014-acef-2bd557435658" providerId="ADAL" clId="{A82E37A8-42DC-4773-A47D-C03CC7BD6A58}" dt="2022-02-21T11:09:58.522" v="323" actId="207"/>
        <pc:sldMkLst>
          <pc:docMk/>
          <pc:sldMk cId="1661189779" sldId="289"/>
        </pc:sldMkLst>
        <pc:spChg chg="mod">
          <ac:chgData name="Emilie CABROL" userId="f7bdfae0-4bdc-4014-acef-2bd557435658" providerId="ADAL" clId="{A82E37A8-42DC-4773-A47D-C03CC7BD6A58}" dt="2022-02-21T11:04:05.658" v="250" actId="207"/>
          <ac:spMkLst>
            <pc:docMk/>
            <pc:sldMk cId="1661189779" sldId="289"/>
            <ac:spMk id="107" creationId="{00000000-0000-0000-0000-000000000000}"/>
          </ac:spMkLst>
        </pc:spChg>
        <pc:spChg chg="mod">
          <ac:chgData name="Emilie CABROL" userId="f7bdfae0-4bdc-4014-acef-2bd557435658" providerId="ADAL" clId="{A82E37A8-42DC-4773-A47D-C03CC7BD6A58}" dt="2022-02-21T11:08:57.460" v="295" actId="207"/>
          <ac:spMkLst>
            <pc:docMk/>
            <pc:sldMk cId="1661189779" sldId="289"/>
            <ac:spMk id="108" creationId="{00000000-0000-0000-0000-000000000000}"/>
          </ac:spMkLst>
        </pc:spChg>
        <pc:spChg chg="mod">
          <ac:chgData name="Emilie CABROL" userId="f7bdfae0-4bdc-4014-acef-2bd557435658" providerId="ADAL" clId="{A82E37A8-42DC-4773-A47D-C03CC7BD6A58}" dt="2022-02-21T11:03:38.490" v="236" actId="207"/>
          <ac:spMkLst>
            <pc:docMk/>
            <pc:sldMk cId="1661189779" sldId="289"/>
            <ac:spMk id="153" creationId="{00000000-0000-0000-0000-000000000000}"/>
          </ac:spMkLst>
        </pc:spChg>
        <pc:spChg chg="mod">
          <ac:chgData name="Emilie CABROL" userId="f7bdfae0-4bdc-4014-acef-2bd557435658" providerId="ADAL" clId="{A82E37A8-42DC-4773-A47D-C03CC7BD6A58}" dt="2022-02-21T11:09:32.511" v="309" actId="207"/>
          <ac:spMkLst>
            <pc:docMk/>
            <pc:sldMk cId="1661189779" sldId="289"/>
            <ac:spMk id="154" creationId="{00000000-0000-0000-0000-000000000000}"/>
          </ac:spMkLst>
        </pc:spChg>
        <pc:spChg chg="mod">
          <ac:chgData name="Emilie CABROL" userId="f7bdfae0-4bdc-4014-acef-2bd557435658" providerId="ADAL" clId="{A82E37A8-42DC-4773-A47D-C03CC7BD6A58}" dt="2022-02-21T10:58:03.972" v="164" actId="113"/>
          <ac:spMkLst>
            <pc:docMk/>
            <pc:sldMk cId="1661189779" sldId="289"/>
            <ac:spMk id="276" creationId="{76A38DCE-B6D7-41CD-9455-CA284B26A71B}"/>
          </ac:spMkLst>
        </pc:spChg>
        <pc:spChg chg="mod">
          <ac:chgData name="Emilie CABROL" userId="f7bdfae0-4bdc-4014-acef-2bd557435658" providerId="ADAL" clId="{A82E37A8-42DC-4773-A47D-C03CC7BD6A58}" dt="2022-02-21T11:09:45.695" v="316" actId="113"/>
          <ac:spMkLst>
            <pc:docMk/>
            <pc:sldMk cId="1661189779" sldId="289"/>
            <ac:spMk id="302" creationId="{00000000-0000-0000-0000-000000000000}"/>
          </ac:spMkLst>
        </pc:spChg>
        <pc:spChg chg="mod">
          <ac:chgData name="Emilie CABROL" userId="f7bdfae0-4bdc-4014-acef-2bd557435658" providerId="ADAL" clId="{A82E37A8-42DC-4773-A47D-C03CC7BD6A58}" dt="2022-02-21T10:58:10.002" v="168" actId="113"/>
          <ac:spMkLst>
            <pc:docMk/>
            <pc:sldMk cId="1661189779" sldId="289"/>
            <ac:spMk id="308" creationId="{7598ACD7-19F0-4F3B-9B06-31B6FF15B8C2}"/>
          </ac:spMkLst>
        </pc:spChg>
        <pc:spChg chg="mod">
          <ac:chgData name="Emilie CABROL" userId="f7bdfae0-4bdc-4014-acef-2bd557435658" providerId="ADAL" clId="{A82E37A8-42DC-4773-A47D-C03CC7BD6A58}" dt="2022-02-21T10:59:47.758" v="193" actId="207"/>
          <ac:spMkLst>
            <pc:docMk/>
            <pc:sldMk cId="1661189779" sldId="289"/>
            <ac:spMk id="342" creationId="{D3BB90B0-E24C-4910-B758-7DE8E4610CE5}"/>
          </ac:spMkLst>
        </pc:spChg>
        <pc:spChg chg="mod">
          <ac:chgData name="Emilie CABROL" userId="f7bdfae0-4bdc-4014-acef-2bd557435658" providerId="ADAL" clId="{A82E37A8-42DC-4773-A47D-C03CC7BD6A58}" dt="2022-02-21T10:58:16.818" v="172" actId="113"/>
          <ac:spMkLst>
            <pc:docMk/>
            <pc:sldMk cId="1661189779" sldId="289"/>
            <ac:spMk id="362" creationId="{175928E4-A831-4CCE-B271-C045FE00EA8D}"/>
          </ac:spMkLst>
        </pc:spChg>
        <pc:spChg chg="mod">
          <ac:chgData name="Emilie CABROL" userId="f7bdfae0-4bdc-4014-acef-2bd557435658" providerId="ADAL" clId="{A82E37A8-42DC-4773-A47D-C03CC7BD6A58}" dt="2022-02-21T11:03:19.360" v="228"/>
          <ac:spMkLst>
            <pc:docMk/>
            <pc:sldMk cId="1661189779" sldId="289"/>
            <ac:spMk id="384" creationId="{00000000-0000-0000-0000-000000000000}"/>
          </ac:spMkLst>
        </pc:spChg>
        <pc:spChg chg="mod">
          <ac:chgData name="Emilie CABROL" userId="f7bdfae0-4bdc-4014-acef-2bd557435658" providerId="ADAL" clId="{A82E37A8-42DC-4773-A47D-C03CC7BD6A58}" dt="2022-02-21T11:09:58.522" v="323" actId="207"/>
          <ac:spMkLst>
            <pc:docMk/>
            <pc:sldMk cId="1661189779" sldId="289"/>
            <ac:spMk id="454" creationId="{00000000-0000-0000-0000-000000000000}"/>
          </ac:spMkLst>
        </pc:spChg>
      </pc:sldChg>
      <pc:sldChg chg="modSp mod">
        <pc:chgData name="Emilie CABROL" userId="f7bdfae0-4bdc-4014-acef-2bd557435658" providerId="ADAL" clId="{A82E37A8-42DC-4773-A47D-C03CC7BD6A58}" dt="2022-02-21T11:07:47.243" v="278"/>
        <pc:sldMkLst>
          <pc:docMk/>
          <pc:sldMk cId="855696796" sldId="290"/>
        </pc:sldMkLst>
        <pc:spChg chg="mod">
          <ac:chgData name="Emilie CABROL" userId="f7bdfae0-4bdc-4014-acef-2bd557435658" providerId="ADAL" clId="{A82E37A8-42DC-4773-A47D-C03CC7BD6A58}" dt="2022-02-21T11:07:47.243" v="278"/>
          <ac:spMkLst>
            <pc:docMk/>
            <pc:sldMk cId="855696796" sldId="290"/>
            <ac:spMk id="12" creationId="{00000000-0000-0000-0000-000000000000}"/>
          </ac:spMkLst>
        </pc:spChg>
        <pc:spChg chg="mod">
          <ac:chgData name="Emilie CABROL" userId="f7bdfae0-4bdc-4014-acef-2bd557435658" providerId="ADAL" clId="{A82E37A8-42DC-4773-A47D-C03CC7BD6A58}" dt="2022-02-21T10:47:16.098" v="109"/>
          <ac:spMkLst>
            <pc:docMk/>
            <pc:sldMk cId="855696796" sldId="290"/>
            <ac:spMk id="55" creationId="{CFDE7AA5-1B1A-4158-B814-AAAF779DBE7F}"/>
          </ac:spMkLst>
        </pc:spChg>
        <pc:spChg chg="mod">
          <ac:chgData name="Emilie CABROL" userId="f7bdfae0-4bdc-4014-acef-2bd557435658" providerId="ADAL" clId="{A82E37A8-42DC-4773-A47D-C03CC7BD6A58}" dt="2022-02-21T10:59:13.328" v="176" actId="207"/>
          <ac:spMkLst>
            <pc:docMk/>
            <pc:sldMk cId="855696796" sldId="290"/>
            <ac:spMk id="60" creationId="{23B8D8D1-D0C5-442B-A52A-4E750DF64E06}"/>
          </ac:spMkLst>
        </pc:spChg>
        <pc:spChg chg="mod">
          <ac:chgData name="Emilie CABROL" userId="f7bdfae0-4bdc-4014-acef-2bd557435658" providerId="ADAL" clId="{A82E37A8-42DC-4773-A47D-C03CC7BD6A58}" dt="2022-02-21T10:59:16.662" v="178" actId="113"/>
          <ac:spMkLst>
            <pc:docMk/>
            <pc:sldMk cId="855696796" sldId="290"/>
            <ac:spMk id="64" creationId="{99D60BF5-5C8C-4BA5-8001-DE7CC30A83A2}"/>
          </ac:spMkLst>
        </pc:spChg>
        <pc:spChg chg="mod">
          <ac:chgData name="Emilie CABROL" userId="f7bdfae0-4bdc-4014-acef-2bd557435658" providerId="ADAL" clId="{A82E37A8-42DC-4773-A47D-C03CC7BD6A58}" dt="2022-02-21T10:56:53.517" v="129" actId="113"/>
          <ac:spMkLst>
            <pc:docMk/>
            <pc:sldMk cId="855696796" sldId="290"/>
            <ac:spMk id="72" creationId="{11F2DF00-CD01-4EA0-937E-6D136A3FB0AE}"/>
          </ac:spMkLst>
        </pc:spChg>
        <pc:spChg chg="mod">
          <ac:chgData name="Emilie CABROL" userId="f7bdfae0-4bdc-4014-acef-2bd557435658" providerId="ADAL" clId="{A82E37A8-42DC-4773-A47D-C03CC7BD6A58}" dt="2022-02-21T10:59:20.261" v="180" actId="113"/>
          <ac:spMkLst>
            <pc:docMk/>
            <pc:sldMk cId="855696796" sldId="290"/>
            <ac:spMk id="75" creationId="{87A16765-B6AC-4067-A23B-42AAC9823FC1}"/>
          </ac:spMkLst>
        </pc:spChg>
        <pc:spChg chg="mod">
          <ac:chgData name="Emilie CABROL" userId="f7bdfae0-4bdc-4014-acef-2bd557435658" providerId="ADAL" clId="{A82E37A8-42DC-4773-A47D-C03CC7BD6A58}" dt="2022-02-21T10:47:16.098" v="109"/>
          <ac:spMkLst>
            <pc:docMk/>
            <pc:sldMk cId="855696796" sldId="290"/>
            <ac:spMk id="76" creationId="{73D0A087-FB6C-473C-968A-529D2D6FD182}"/>
          </ac:spMkLst>
        </pc:spChg>
        <pc:spChg chg="mod">
          <ac:chgData name="Emilie CABROL" userId="f7bdfae0-4bdc-4014-acef-2bd557435658" providerId="ADAL" clId="{A82E37A8-42DC-4773-A47D-C03CC7BD6A58}" dt="2022-02-21T10:47:16.098" v="109"/>
          <ac:spMkLst>
            <pc:docMk/>
            <pc:sldMk cId="855696796" sldId="290"/>
            <ac:spMk id="77" creationId="{BACE34BC-7BAD-4B57-93A5-DDBC5877B41A}"/>
          </ac:spMkLst>
        </pc:spChg>
      </pc:sldChg>
      <pc:sldChg chg="modSp mod">
        <pc:chgData name="Emilie CABROL" userId="f7bdfae0-4bdc-4014-acef-2bd557435658" providerId="ADAL" clId="{A82E37A8-42DC-4773-A47D-C03CC7BD6A58}" dt="2022-02-21T11:07:55.037" v="279"/>
        <pc:sldMkLst>
          <pc:docMk/>
          <pc:sldMk cId="976985506" sldId="291"/>
        </pc:sldMkLst>
        <pc:spChg chg="mod">
          <ac:chgData name="Emilie CABROL" userId="f7bdfae0-4bdc-4014-acef-2bd557435658" providerId="ADAL" clId="{A82E37A8-42DC-4773-A47D-C03CC7BD6A58}" dt="2022-02-21T11:07:55.037" v="279"/>
          <ac:spMkLst>
            <pc:docMk/>
            <pc:sldMk cId="976985506" sldId="291"/>
            <ac:spMk id="13" creationId="{00000000-0000-0000-0000-000000000000}"/>
          </ac:spMkLst>
        </pc:spChg>
        <pc:spChg chg="mod">
          <ac:chgData name="Emilie CABROL" userId="f7bdfae0-4bdc-4014-acef-2bd557435658" providerId="ADAL" clId="{A82E37A8-42DC-4773-A47D-C03CC7BD6A58}" dt="2022-02-21T11:05:16.257" v="270" actId="207"/>
          <ac:spMkLst>
            <pc:docMk/>
            <pc:sldMk cId="976985506" sldId="291"/>
            <ac:spMk id="28" creationId="{00000000-0000-0000-0000-000000000000}"/>
          </ac:spMkLst>
        </pc:spChg>
        <pc:spChg chg="mod">
          <ac:chgData name="Emilie CABROL" userId="f7bdfae0-4bdc-4014-acef-2bd557435658" providerId="ADAL" clId="{A82E37A8-42DC-4773-A47D-C03CC7BD6A58}" dt="2022-02-21T10:59:24.250" v="182" actId="207"/>
          <ac:spMkLst>
            <pc:docMk/>
            <pc:sldMk cId="976985506" sldId="291"/>
            <ac:spMk id="30" creationId="{00000000-0000-0000-0000-000000000000}"/>
          </ac:spMkLst>
        </pc:spChg>
        <pc:spChg chg="mod">
          <ac:chgData name="Emilie CABROL" userId="f7bdfae0-4bdc-4014-acef-2bd557435658" providerId="ADAL" clId="{A82E37A8-42DC-4773-A47D-C03CC7BD6A58}" dt="2022-02-21T10:59:27.442" v="184" actId="207"/>
          <ac:spMkLst>
            <pc:docMk/>
            <pc:sldMk cId="976985506" sldId="291"/>
            <ac:spMk id="31" creationId="{00000000-0000-0000-0000-000000000000}"/>
          </ac:spMkLst>
        </pc:spChg>
        <pc:spChg chg="mod">
          <ac:chgData name="Emilie CABROL" userId="f7bdfae0-4bdc-4014-acef-2bd557435658" providerId="ADAL" clId="{A82E37A8-42DC-4773-A47D-C03CC7BD6A58}" dt="2022-02-21T10:44:48.720" v="101" actId="113"/>
          <ac:spMkLst>
            <pc:docMk/>
            <pc:sldMk cId="976985506" sldId="291"/>
            <ac:spMk id="33" creationId="{00000000-0000-0000-0000-000000000000}"/>
          </ac:spMkLst>
        </pc:spChg>
        <pc:spChg chg="mod">
          <ac:chgData name="Emilie CABROL" userId="f7bdfae0-4bdc-4014-acef-2bd557435658" providerId="ADAL" clId="{A82E37A8-42DC-4773-A47D-C03CC7BD6A58}" dt="2022-02-21T10:43:22.886" v="96" actId="207"/>
          <ac:spMkLst>
            <pc:docMk/>
            <pc:sldMk cId="976985506" sldId="291"/>
            <ac:spMk id="35" creationId="{00000000-0000-0000-0000-000000000000}"/>
          </ac:spMkLst>
        </pc:spChg>
        <pc:spChg chg="mod">
          <ac:chgData name="Emilie CABROL" userId="f7bdfae0-4bdc-4014-acef-2bd557435658" providerId="ADAL" clId="{A82E37A8-42DC-4773-A47D-C03CC7BD6A58}" dt="2022-02-21T11:05:04.210" v="264" actId="207"/>
          <ac:spMkLst>
            <pc:docMk/>
            <pc:sldMk cId="976985506" sldId="291"/>
            <ac:spMk id="39" creationId="{00000000-0000-0000-0000-000000000000}"/>
          </ac:spMkLst>
        </pc:spChg>
        <pc:spChg chg="mod">
          <ac:chgData name="Emilie CABROL" userId="f7bdfae0-4bdc-4014-acef-2bd557435658" providerId="ADAL" clId="{A82E37A8-42DC-4773-A47D-C03CC7BD6A58}" dt="2022-02-21T10:45:10.683" v="106" actId="113"/>
          <ac:spMkLst>
            <pc:docMk/>
            <pc:sldMk cId="976985506" sldId="291"/>
            <ac:spMk id="40" creationId="{00000000-0000-0000-0000-000000000000}"/>
          </ac:spMkLst>
        </pc:spChg>
      </pc:sldChg>
      <pc:sldChg chg="modSp mod">
        <pc:chgData name="Emilie CABROL" userId="f7bdfae0-4bdc-4014-acef-2bd557435658" providerId="ADAL" clId="{A82E37A8-42DC-4773-A47D-C03CC7BD6A58}" dt="2022-02-21T11:08:17.462" v="286" actId="207"/>
        <pc:sldMkLst>
          <pc:docMk/>
          <pc:sldMk cId="636261529" sldId="292"/>
        </pc:sldMkLst>
        <pc:spChg chg="mod">
          <ac:chgData name="Emilie CABROL" userId="f7bdfae0-4bdc-4014-acef-2bd557435658" providerId="ADAL" clId="{A82E37A8-42DC-4773-A47D-C03CC7BD6A58}" dt="2022-02-21T11:08:17.462" v="286" actId="207"/>
          <ac:spMkLst>
            <pc:docMk/>
            <pc:sldMk cId="636261529" sldId="292"/>
            <ac:spMk id="21" creationId="{00000000-0000-0000-0000-000000000000}"/>
          </ac:spMkLst>
        </pc:spChg>
      </pc:sldChg>
      <pc:sldChg chg="modSp mod">
        <pc:chgData name="Emilie CABROL" userId="f7bdfae0-4bdc-4014-acef-2bd557435658" providerId="ADAL" clId="{A82E37A8-42DC-4773-A47D-C03CC7BD6A58}" dt="2022-02-21T11:17:26.219" v="347" actId="207"/>
        <pc:sldMkLst>
          <pc:docMk/>
          <pc:sldMk cId="156051235" sldId="294"/>
        </pc:sldMkLst>
        <pc:graphicFrameChg chg="mod modGraphic">
          <ac:chgData name="Emilie CABROL" userId="f7bdfae0-4bdc-4014-acef-2bd557435658" providerId="ADAL" clId="{A82E37A8-42DC-4773-A47D-C03CC7BD6A58}" dt="2022-02-21T11:17:26.219" v="347" actId="207"/>
          <ac:graphicFrameMkLst>
            <pc:docMk/>
            <pc:sldMk cId="156051235" sldId="294"/>
            <ac:graphicFrameMk id="4" creationId="{00000000-0000-0000-0000-000000000000}"/>
          </ac:graphicFrameMkLst>
        </pc:graphicFrameChg>
      </pc:sldChg>
      <pc:sldChg chg="modSp mod">
        <pc:chgData name="Emilie CABROL" userId="f7bdfae0-4bdc-4014-acef-2bd557435658" providerId="ADAL" clId="{A82E37A8-42DC-4773-A47D-C03CC7BD6A58}" dt="2022-02-21T10:07:12.377" v="45" actId="207"/>
        <pc:sldMkLst>
          <pc:docMk/>
          <pc:sldMk cId="557719269" sldId="295"/>
        </pc:sldMkLst>
        <pc:spChg chg="mod">
          <ac:chgData name="Emilie CABROL" userId="f7bdfae0-4bdc-4014-acef-2bd557435658" providerId="ADAL" clId="{A82E37A8-42DC-4773-A47D-C03CC7BD6A58}" dt="2022-02-21T10:07:12.377" v="45" actId="207"/>
          <ac:spMkLst>
            <pc:docMk/>
            <pc:sldMk cId="557719269" sldId="295"/>
            <ac:spMk id="16" creationId="{38441194-9947-4D4B-82F2-F50428751A16}"/>
          </ac:spMkLst>
        </pc:spChg>
      </pc:sldChg>
      <pc:sldChg chg="modSp mod">
        <pc:chgData name="Emilie CABROL" userId="f7bdfae0-4bdc-4014-acef-2bd557435658" providerId="ADAL" clId="{A82E37A8-42DC-4773-A47D-C03CC7BD6A58}" dt="2022-02-21T11:00:00.239" v="209" actId="6549"/>
        <pc:sldMkLst>
          <pc:docMk/>
          <pc:sldMk cId="2270984190" sldId="296"/>
        </pc:sldMkLst>
        <pc:graphicFrameChg chg="mod modGraphic">
          <ac:chgData name="Emilie CABROL" userId="f7bdfae0-4bdc-4014-acef-2bd557435658" providerId="ADAL" clId="{A82E37A8-42DC-4773-A47D-C03CC7BD6A58}" dt="2022-02-21T11:00:00.239" v="209" actId="6549"/>
          <ac:graphicFrameMkLst>
            <pc:docMk/>
            <pc:sldMk cId="2270984190" sldId="296"/>
            <ac:graphicFrameMk id="58" creationId="{CB4398D9-3C21-4931-8857-17D33685A701}"/>
          </ac:graphicFrameMkLst>
        </pc:graphicFrameChg>
      </pc:sldChg>
    </pc:docChg>
  </pc:docChgLst>
  <pc:docChgLst>
    <pc:chgData name="Rémy BEJARD" userId="63823ff8-a069-40d6-9246-9b47d086f02c" providerId="ADAL" clId="{0F8B0C90-0F20-4FD4-83CA-E71144147EBD}"/>
    <pc:docChg chg="undo redo custSel modSld modNotesMaster modHandout">
      <pc:chgData name="Rémy BEJARD" userId="63823ff8-a069-40d6-9246-9b47d086f02c" providerId="ADAL" clId="{0F8B0C90-0F20-4FD4-83CA-E71144147EBD}" dt="2021-04-29T08:10:02.446" v="1579" actId="20577"/>
      <pc:docMkLst>
        <pc:docMk/>
      </pc:docMkLst>
      <pc:sldChg chg="addSp delSp modSp mod">
        <pc:chgData name="Rémy BEJARD" userId="63823ff8-a069-40d6-9246-9b47d086f02c" providerId="ADAL" clId="{0F8B0C90-0F20-4FD4-83CA-E71144147EBD}" dt="2021-04-27T16:28:23.251" v="1410" actId="13926"/>
        <pc:sldMkLst>
          <pc:docMk/>
          <pc:sldMk cId="279835308" sldId="283"/>
        </pc:sldMkLst>
        <pc:spChg chg="mod">
          <ac:chgData name="Rémy BEJARD" userId="63823ff8-a069-40d6-9246-9b47d086f02c" providerId="ADAL" clId="{0F8B0C90-0F20-4FD4-83CA-E71144147EBD}" dt="2021-04-27T10:37:30.597" v="1"/>
          <ac:spMkLst>
            <pc:docMk/>
            <pc:sldMk cId="279835308" sldId="283"/>
            <ac:spMk id="11" creationId="{73290CB2-9528-4943-8AD5-6AB50C5D02E9}"/>
          </ac:spMkLst>
        </pc:spChg>
        <pc:spChg chg="mod">
          <ac:chgData name="Rémy BEJARD" userId="63823ff8-a069-40d6-9246-9b47d086f02c" providerId="ADAL" clId="{0F8B0C90-0F20-4FD4-83CA-E71144147EBD}" dt="2021-04-27T15:45:30.214" v="1146" actId="1035"/>
          <ac:spMkLst>
            <pc:docMk/>
            <pc:sldMk cId="279835308" sldId="283"/>
            <ac:spMk id="12" creationId="{08443EF9-2D46-47E5-AF76-F6C9915D712D}"/>
          </ac:spMkLst>
        </pc:spChg>
        <pc:spChg chg="mod">
          <ac:chgData name="Rémy BEJARD" userId="63823ff8-a069-40d6-9246-9b47d086f02c" providerId="ADAL" clId="{0F8B0C90-0F20-4FD4-83CA-E71144147EBD}" dt="2021-04-27T12:40:58.497" v="320"/>
          <ac:spMkLst>
            <pc:docMk/>
            <pc:sldMk cId="279835308" sldId="283"/>
            <ac:spMk id="17" creationId="{D89701D0-0490-4B4D-850B-90DE7581095F}"/>
          </ac:spMkLst>
        </pc:spChg>
        <pc:spChg chg="mod">
          <ac:chgData name="Rémy BEJARD" userId="63823ff8-a069-40d6-9246-9b47d086f02c" providerId="ADAL" clId="{0F8B0C90-0F20-4FD4-83CA-E71144147EBD}" dt="2021-04-27T15:56:21.164" v="1166"/>
          <ac:spMkLst>
            <pc:docMk/>
            <pc:sldMk cId="279835308" sldId="283"/>
            <ac:spMk id="19" creationId="{D7B3579C-2A56-445A-8E57-088A4D50B1C1}"/>
          </ac:spMkLst>
        </pc:spChg>
        <pc:spChg chg="mod">
          <ac:chgData name="Rémy BEJARD" userId="63823ff8-a069-40d6-9246-9b47d086f02c" providerId="ADAL" clId="{0F8B0C90-0F20-4FD4-83CA-E71144147EBD}" dt="2021-04-27T16:28:23.251" v="1410" actId="13926"/>
          <ac:spMkLst>
            <pc:docMk/>
            <pc:sldMk cId="279835308" sldId="283"/>
            <ac:spMk id="20" creationId="{823BFCCD-614A-4FA6-BEA8-FB06C7313582}"/>
          </ac:spMkLst>
        </pc:spChg>
        <pc:picChg chg="del">
          <ac:chgData name="Rémy BEJARD" userId="63823ff8-a069-40d6-9246-9b47d086f02c" providerId="ADAL" clId="{0F8B0C90-0F20-4FD4-83CA-E71144147EBD}" dt="2021-04-27T14:18:56.661" v="742" actId="478"/>
          <ac:picMkLst>
            <pc:docMk/>
            <pc:sldMk cId="279835308" sldId="283"/>
            <ac:picMk id="2" creationId="{EA082743-6395-44A4-9AAE-441E76EA178C}"/>
          </ac:picMkLst>
        </pc:picChg>
        <pc:picChg chg="add mod">
          <ac:chgData name="Rémy BEJARD" userId="63823ff8-a069-40d6-9246-9b47d086f02c" providerId="ADAL" clId="{0F8B0C90-0F20-4FD4-83CA-E71144147EBD}" dt="2021-04-27T14:19:21.652" v="750" actId="1035"/>
          <ac:picMkLst>
            <pc:docMk/>
            <pc:sldMk cId="279835308" sldId="283"/>
            <ac:picMk id="1026" creationId="{52307910-B727-494A-B9DC-BEB0F85A7975}"/>
          </ac:picMkLst>
        </pc:picChg>
      </pc:sldChg>
      <pc:sldChg chg="addSp delSp modSp mod">
        <pc:chgData name="Rémy BEJARD" userId="63823ff8-a069-40d6-9246-9b47d086f02c" providerId="ADAL" clId="{0F8B0C90-0F20-4FD4-83CA-E71144147EBD}" dt="2021-04-29T08:10:02.446" v="1579" actId="20577"/>
        <pc:sldMkLst>
          <pc:docMk/>
          <pc:sldMk cId="1661189779" sldId="289"/>
        </pc:sldMkLst>
        <pc:spChg chg="del mod">
          <ac:chgData name="Rémy BEJARD" userId="63823ff8-a069-40d6-9246-9b47d086f02c" providerId="ADAL" clId="{0F8B0C90-0F20-4FD4-83CA-E71144147EBD}" dt="2021-04-27T13:00:44.621" v="362" actId="478"/>
          <ac:spMkLst>
            <pc:docMk/>
            <pc:sldMk cId="1661189779" sldId="289"/>
            <ac:spMk id="2" creationId="{6884ACF3-D043-45B4-B647-ADDA88F67461}"/>
          </ac:spMkLst>
        </pc:spChg>
        <pc:spChg chg="mod">
          <ac:chgData name="Rémy BEJARD" userId="63823ff8-a069-40d6-9246-9b47d086f02c" providerId="ADAL" clId="{0F8B0C90-0F20-4FD4-83CA-E71144147EBD}" dt="2021-04-29T07:43:58.317" v="1453" actId="208"/>
          <ac:spMkLst>
            <pc:docMk/>
            <pc:sldMk cId="1661189779" sldId="289"/>
            <ac:spMk id="3" creationId="{1478F1AF-2882-4937-8CA8-118CA6CA93AC}"/>
          </ac:spMkLst>
        </pc:spChg>
        <pc:spChg chg="del">
          <ac:chgData name="Rémy BEJARD" userId="63823ff8-a069-40d6-9246-9b47d086f02c" providerId="ADAL" clId="{0F8B0C90-0F20-4FD4-83CA-E71144147EBD}" dt="2021-04-27T13:12:12.004" v="551" actId="478"/>
          <ac:spMkLst>
            <pc:docMk/>
            <pc:sldMk cId="1661189779" sldId="289"/>
            <ac:spMk id="4" creationId="{D283DF9A-4E7E-44C7-A01F-0769CACD5D11}"/>
          </ac:spMkLst>
        </pc:spChg>
        <pc:spChg chg="del">
          <ac:chgData name="Rémy BEJARD" userId="63823ff8-a069-40d6-9246-9b47d086f02c" providerId="ADAL" clId="{0F8B0C90-0F20-4FD4-83CA-E71144147EBD}" dt="2021-04-27T13:01:44.356" v="381" actId="478"/>
          <ac:spMkLst>
            <pc:docMk/>
            <pc:sldMk cId="1661189779" sldId="289"/>
            <ac:spMk id="102" creationId="{24BBF575-C6C6-41A0-8F4A-26EB591D2563}"/>
          </ac:spMkLst>
        </pc:spChg>
        <pc:spChg chg="mod">
          <ac:chgData name="Rémy BEJARD" userId="63823ff8-a069-40d6-9246-9b47d086f02c" providerId="ADAL" clId="{0F8B0C90-0F20-4FD4-83CA-E71144147EBD}" dt="2021-04-27T15:56:21.164" v="1166"/>
          <ac:spMkLst>
            <pc:docMk/>
            <pc:sldMk cId="1661189779" sldId="289"/>
            <ac:spMk id="107" creationId="{00000000-0000-0000-0000-000000000000}"/>
          </ac:spMkLst>
        </pc:spChg>
        <pc:spChg chg="mod">
          <ac:chgData name="Rémy BEJARD" userId="63823ff8-a069-40d6-9246-9b47d086f02c" providerId="ADAL" clId="{0F8B0C90-0F20-4FD4-83CA-E71144147EBD}" dt="2021-04-29T08:09:18.336" v="1566" actId="20577"/>
          <ac:spMkLst>
            <pc:docMk/>
            <pc:sldMk cId="1661189779" sldId="289"/>
            <ac:spMk id="108" creationId="{00000000-0000-0000-0000-000000000000}"/>
          </ac:spMkLst>
        </pc:spChg>
        <pc:spChg chg="add del mod">
          <ac:chgData name="Rémy BEJARD" userId="63823ff8-a069-40d6-9246-9b47d086f02c" providerId="ADAL" clId="{0F8B0C90-0F20-4FD4-83CA-E71144147EBD}" dt="2021-04-27T13:07:16.011" v="499"/>
          <ac:spMkLst>
            <pc:docMk/>
            <pc:sldMk cId="1661189779" sldId="289"/>
            <ac:spMk id="116" creationId="{1F9528C6-B63F-41C2-BCDB-AFEB5E0D2F68}"/>
          </ac:spMkLst>
        </pc:spChg>
        <pc:spChg chg="add mod">
          <ac:chgData name="Rémy BEJARD" userId="63823ff8-a069-40d6-9246-9b47d086f02c" providerId="ADAL" clId="{0F8B0C90-0F20-4FD4-83CA-E71144147EBD}" dt="2021-04-27T13:07:44.263" v="505" actId="1037"/>
          <ac:spMkLst>
            <pc:docMk/>
            <pc:sldMk cId="1661189779" sldId="289"/>
            <ac:spMk id="127" creationId="{55A933F0-8D68-4679-BF3B-91BA053BE831}"/>
          </ac:spMkLst>
        </pc:spChg>
        <pc:spChg chg="add mod">
          <ac:chgData name="Rémy BEJARD" userId="63823ff8-a069-40d6-9246-9b47d086f02c" providerId="ADAL" clId="{0F8B0C90-0F20-4FD4-83CA-E71144147EBD}" dt="2021-04-27T13:07:44.263" v="505" actId="1037"/>
          <ac:spMkLst>
            <pc:docMk/>
            <pc:sldMk cId="1661189779" sldId="289"/>
            <ac:spMk id="128" creationId="{DFCCFE56-6160-4C8E-87FD-F8D7833B7A43}"/>
          </ac:spMkLst>
        </pc:spChg>
        <pc:spChg chg="add mod">
          <ac:chgData name="Rémy BEJARD" userId="63823ff8-a069-40d6-9246-9b47d086f02c" providerId="ADAL" clId="{0F8B0C90-0F20-4FD4-83CA-E71144147EBD}" dt="2021-04-27T13:07:44.263" v="505" actId="1037"/>
          <ac:spMkLst>
            <pc:docMk/>
            <pc:sldMk cId="1661189779" sldId="289"/>
            <ac:spMk id="129" creationId="{159D57C5-EA9F-460B-A538-A005A4DE2D46}"/>
          </ac:spMkLst>
        </pc:spChg>
        <pc:spChg chg="add mod">
          <ac:chgData name="Rémy BEJARD" userId="63823ff8-a069-40d6-9246-9b47d086f02c" providerId="ADAL" clId="{0F8B0C90-0F20-4FD4-83CA-E71144147EBD}" dt="2021-04-27T13:07:51.451" v="507" actId="20577"/>
          <ac:spMkLst>
            <pc:docMk/>
            <pc:sldMk cId="1661189779" sldId="289"/>
            <ac:spMk id="130" creationId="{2FD2E17B-1842-44CB-AD45-79CDCFD6D7AB}"/>
          </ac:spMkLst>
        </pc:spChg>
        <pc:spChg chg="add mod">
          <ac:chgData name="Rémy BEJARD" userId="63823ff8-a069-40d6-9246-9b47d086f02c" providerId="ADAL" clId="{0F8B0C90-0F20-4FD4-83CA-E71144147EBD}" dt="2021-04-27T13:07:54.564" v="509" actId="20577"/>
          <ac:spMkLst>
            <pc:docMk/>
            <pc:sldMk cId="1661189779" sldId="289"/>
            <ac:spMk id="131" creationId="{F56D27B7-98F3-4947-92F7-817EE20248E4}"/>
          </ac:spMkLst>
        </pc:spChg>
        <pc:spChg chg="add mod">
          <ac:chgData name="Rémy BEJARD" userId="63823ff8-a069-40d6-9246-9b47d086f02c" providerId="ADAL" clId="{0F8B0C90-0F20-4FD4-83CA-E71144147EBD}" dt="2021-04-27T13:07:58.739" v="511" actId="20577"/>
          <ac:spMkLst>
            <pc:docMk/>
            <pc:sldMk cId="1661189779" sldId="289"/>
            <ac:spMk id="132" creationId="{673F4D3C-9CF8-4CA8-94C5-4A9E0A1D0AAA}"/>
          </ac:spMkLst>
        </pc:spChg>
        <pc:spChg chg="add mod">
          <ac:chgData name="Rémy BEJARD" userId="63823ff8-a069-40d6-9246-9b47d086f02c" providerId="ADAL" clId="{0F8B0C90-0F20-4FD4-83CA-E71144147EBD}" dt="2021-04-27T13:08:03.643" v="513" actId="20577"/>
          <ac:spMkLst>
            <pc:docMk/>
            <pc:sldMk cId="1661189779" sldId="289"/>
            <ac:spMk id="133" creationId="{E05B3B3B-0383-4FB3-A569-7C92E7E34FF3}"/>
          </ac:spMkLst>
        </pc:spChg>
        <pc:spChg chg="add mod">
          <ac:chgData name="Rémy BEJARD" userId="63823ff8-a069-40d6-9246-9b47d086f02c" providerId="ADAL" clId="{0F8B0C90-0F20-4FD4-83CA-E71144147EBD}" dt="2021-04-27T13:07:44.263" v="505" actId="1037"/>
          <ac:spMkLst>
            <pc:docMk/>
            <pc:sldMk cId="1661189779" sldId="289"/>
            <ac:spMk id="134" creationId="{02E14F14-9811-49A3-BB95-80B032B4B911}"/>
          </ac:spMkLst>
        </pc:spChg>
        <pc:spChg chg="add mod">
          <ac:chgData name="Rémy BEJARD" userId="63823ff8-a069-40d6-9246-9b47d086f02c" providerId="ADAL" clId="{0F8B0C90-0F20-4FD4-83CA-E71144147EBD}" dt="2021-04-27T13:07:44.263" v="505" actId="1037"/>
          <ac:spMkLst>
            <pc:docMk/>
            <pc:sldMk cId="1661189779" sldId="289"/>
            <ac:spMk id="135" creationId="{8396155A-EFD5-4421-84CA-68C0E701982B}"/>
          </ac:spMkLst>
        </pc:spChg>
        <pc:spChg chg="add mod">
          <ac:chgData name="Rémy BEJARD" userId="63823ff8-a069-40d6-9246-9b47d086f02c" providerId="ADAL" clId="{0F8B0C90-0F20-4FD4-83CA-E71144147EBD}" dt="2021-04-27T13:07:44.263" v="505" actId="1037"/>
          <ac:spMkLst>
            <pc:docMk/>
            <pc:sldMk cId="1661189779" sldId="289"/>
            <ac:spMk id="136" creationId="{558B6A35-C099-4B5E-8EA6-E83279E929BD}"/>
          </ac:spMkLst>
        </pc:spChg>
        <pc:spChg chg="add mod">
          <ac:chgData name="Rémy BEJARD" userId="63823ff8-a069-40d6-9246-9b47d086f02c" providerId="ADAL" clId="{0F8B0C90-0F20-4FD4-83CA-E71144147EBD}" dt="2021-04-27T13:07:44.263" v="505" actId="1037"/>
          <ac:spMkLst>
            <pc:docMk/>
            <pc:sldMk cId="1661189779" sldId="289"/>
            <ac:spMk id="137" creationId="{0DA57D6C-DDA4-4C23-B24A-734E175DD1B8}"/>
          </ac:spMkLst>
        </pc:spChg>
        <pc:spChg chg="add mod">
          <ac:chgData name="Rémy BEJARD" userId="63823ff8-a069-40d6-9246-9b47d086f02c" providerId="ADAL" clId="{0F8B0C90-0F20-4FD4-83CA-E71144147EBD}" dt="2021-04-27T13:08:27.955" v="520" actId="20577"/>
          <ac:spMkLst>
            <pc:docMk/>
            <pc:sldMk cId="1661189779" sldId="289"/>
            <ac:spMk id="138" creationId="{4F1D840B-EB04-4670-9A5F-990CB309BCF4}"/>
          </ac:spMkLst>
        </pc:spChg>
        <pc:spChg chg="add del mod">
          <ac:chgData name="Rémy BEJARD" userId="63823ff8-a069-40d6-9246-9b47d086f02c" providerId="ADAL" clId="{0F8B0C90-0F20-4FD4-83CA-E71144147EBD}" dt="2021-04-27T13:09:44.909" v="531"/>
          <ac:spMkLst>
            <pc:docMk/>
            <pc:sldMk cId="1661189779" sldId="289"/>
            <ac:spMk id="152" creationId="{7C846B04-557D-4B0A-AF99-1F0CC830AB55}"/>
          </ac:spMkLst>
        </pc:spChg>
        <pc:spChg chg="mod">
          <ac:chgData name="Rémy BEJARD" userId="63823ff8-a069-40d6-9246-9b47d086f02c" providerId="ADAL" clId="{0F8B0C90-0F20-4FD4-83CA-E71144147EBD}" dt="2021-04-27T16:17:06.406" v="1275" actId="20577"/>
          <ac:spMkLst>
            <pc:docMk/>
            <pc:sldMk cId="1661189779" sldId="289"/>
            <ac:spMk id="153" creationId="{00000000-0000-0000-0000-000000000000}"/>
          </ac:spMkLst>
        </pc:spChg>
        <pc:spChg chg="mod">
          <ac:chgData name="Rémy BEJARD" userId="63823ff8-a069-40d6-9246-9b47d086f02c" providerId="ADAL" clId="{0F8B0C90-0F20-4FD4-83CA-E71144147EBD}" dt="2021-04-29T08:09:26.176" v="1572" actId="20577"/>
          <ac:spMkLst>
            <pc:docMk/>
            <pc:sldMk cId="1661189779" sldId="289"/>
            <ac:spMk id="154" creationId="{00000000-0000-0000-0000-000000000000}"/>
          </ac:spMkLst>
        </pc:spChg>
        <pc:spChg chg="add del mod">
          <ac:chgData name="Rémy BEJARD" userId="63823ff8-a069-40d6-9246-9b47d086f02c" providerId="ADAL" clId="{0F8B0C90-0F20-4FD4-83CA-E71144147EBD}" dt="2021-04-27T13:09:44.909" v="531"/>
          <ac:spMkLst>
            <pc:docMk/>
            <pc:sldMk cId="1661189779" sldId="289"/>
            <ac:spMk id="155" creationId="{00934196-F551-43DF-B254-F54617E7AD1F}"/>
          </ac:spMkLst>
        </pc:spChg>
        <pc:spChg chg="add del mod">
          <ac:chgData name="Rémy BEJARD" userId="63823ff8-a069-40d6-9246-9b47d086f02c" providerId="ADAL" clId="{0F8B0C90-0F20-4FD4-83CA-E71144147EBD}" dt="2021-04-27T13:09:44.909" v="531"/>
          <ac:spMkLst>
            <pc:docMk/>
            <pc:sldMk cId="1661189779" sldId="289"/>
            <ac:spMk id="156" creationId="{1C0B126F-D26A-4BAD-9D99-2E718E27CC57}"/>
          </ac:spMkLst>
        </pc:spChg>
        <pc:spChg chg="add del mod">
          <ac:chgData name="Rémy BEJARD" userId="63823ff8-a069-40d6-9246-9b47d086f02c" providerId="ADAL" clId="{0F8B0C90-0F20-4FD4-83CA-E71144147EBD}" dt="2021-04-27T13:09:44.909" v="531"/>
          <ac:spMkLst>
            <pc:docMk/>
            <pc:sldMk cId="1661189779" sldId="289"/>
            <ac:spMk id="157" creationId="{2A48C2D1-2613-4F6D-B0AE-0FEAB4FCA165}"/>
          </ac:spMkLst>
        </pc:spChg>
        <pc:spChg chg="add del mod">
          <ac:chgData name="Rémy BEJARD" userId="63823ff8-a069-40d6-9246-9b47d086f02c" providerId="ADAL" clId="{0F8B0C90-0F20-4FD4-83CA-E71144147EBD}" dt="2021-04-27T13:09:44.909" v="531"/>
          <ac:spMkLst>
            <pc:docMk/>
            <pc:sldMk cId="1661189779" sldId="289"/>
            <ac:spMk id="158" creationId="{ED87A815-09E4-4229-B9A7-1163722990C3}"/>
          </ac:spMkLst>
        </pc:spChg>
        <pc:spChg chg="add del mod">
          <ac:chgData name="Rémy BEJARD" userId="63823ff8-a069-40d6-9246-9b47d086f02c" providerId="ADAL" clId="{0F8B0C90-0F20-4FD4-83CA-E71144147EBD}" dt="2021-04-27T13:09:44.909" v="531"/>
          <ac:spMkLst>
            <pc:docMk/>
            <pc:sldMk cId="1661189779" sldId="289"/>
            <ac:spMk id="159" creationId="{E1B0F62A-4CAB-460F-BE39-0035F10C12D9}"/>
          </ac:spMkLst>
        </pc:spChg>
        <pc:spChg chg="add del mod">
          <ac:chgData name="Rémy BEJARD" userId="63823ff8-a069-40d6-9246-9b47d086f02c" providerId="ADAL" clId="{0F8B0C90-0F20-4FD4-83CA-E71144147EBD}" dt="2021-04-27T13:09:44.909" v="531"/>
          <ac:spMkLst>
            <pc:docMk/>
            <pc:sldMk cId="1661189779" sldId="289"/>
            <ac:spMk id="160" creationId="{517B1946-91A3-4354-B702-2667B8690CCB}"/>
          </ac:spMkLst>
        </pc:spChg>
        <pc:spChg chg="add del mod">
          <ac:chgData name="Rémy BEJARD" userId="63823ff8-a069-40d6-9246-9b47d086f02c" providerId="ADAL" clId="{0F8B0C90-0F20-4FD4-83CA-E71144147EBD}" dt="2021-04-27T13:09:44.909" v="531"/>
          <ac:spMkLst>
            <pc:docMk/>
            <pc:sldMk cId="1661189779" sldId="289"/>
            <ac:spMk id="161" creationId="{51D6904A-31C1-4622-8E29-FEA2B74C69E1}"/>
          </ac:spMkLst>
        </pc:spChg>
        <pc:spChg chg="add del mod">
          <ac:chgData name="Rémy BEJARD" userId="63823ff8-a069-40d6-9246-9b47d086f02c" providerId="ADAL" clId="{0F8B0C90-0F20-4FD4-83CA-E71144147EBD}" dt="2021-04-27T13:09:44.909" v="531"/>
          <ac:spMkLst>
            <pc:docMk/>
            <pc:sldMk cId="1661189779" sldId="289"/>
            <ac:spMk id="162" creationId="{F3A42EAC-B689-4D53-A997-0FE4CA866E04}"/>
          </ac:spMkLst>
        </pc:spChg>
        <pc:spChg chg="add del mod">
          <ac:chgData name="Rémy BEJARD" userId="63823ff8-a069-40d6-9246-9b47d086f02c" providerId="ADAL" clId="{0F8B0C90-0F20-4FD4-83CA-E71144147EBD}" dt="2021-04-27T13:09:44.909" v="531"/>
          <ac:spMkLst>
            <pc:docMk/>
            <pc:sldMk cId="1661189779" sldId="289"/>
            <ac:spMk id="163" creationId="{87646307-029D-41EC-A812-AA35F4D3CDC9}"/>
          </ac:spMkLst>
        </pc:spChg>
        <pc:spChg chg="add del mod">
          <ac:chgData name="Rémy BEJARD" userId="63823ff8-a069-40d6-9246-9b47d086f02c" providerId="ADAL" clId="{0F8B0C90-0F20-4FD4-83CA-E71144147EBD}" dt="2021-04-27T13:09:44.909" v="531"/>
          <ac:spMkLst>
            <pc:docMk/>
            <pc:sldMk cId="1661189779" sldId="289"/>
            <ac:spMk id="164" creationId="{0D6A3C19-0808-4FEE-8000-6BD7152A75EA}"/>
          </ac:spMkLst>
        </pc:spChg>
        <pc:spChg chg="add del mod">
          <ac:chgData name="Rémy BEJARD" userId="63823ff8-a069-40d6-9246-9b47d086f02c" providerId="ADAL" clId="{0F8B0C90-0F20-4FD4-83CA-E71144147EBD}" dt="2021-04-27T13:09:44.909" v="531"/>
          <ac:spMkLst>
            <pc:docMk/>
            <pc:sldMk cId="1661189779" sldId="289"/>
            <ac:spMk id="165" creationId="{759DA7A3-5718-48B8-9757-FCFDA1B8B0F7}"/>
          </ac:spMkLst>
        </pc:spChg>
        <pc:spChg chg="mod">
          <ac:chgData name="Rémy BEJARD" userId="63823ff8-a069-40d6-9246-9b47d086f02c" providerId="ADAL" clId="{0F8B0C90-0F20-4FD4-83CA-E71144147EBD}" dt="2021-04-27T16:16:44.599" v="1268" actId="1076"/>
          <ac:spMkLst>
            <pc:docMk/>
            <pc:sldMk cId="1661189779" sldId="289"/>
            <ac:spMk id="172" creationId="{1641DEF4-20C2-45AE-9CC0-52C3FF875E60}"/>
          </ac:spMkLst>
        </pc:spChg>
        <pc:spChg chg="add mod">
          <ac:chgData name="Rémy BEJARD" userId="63823ff8-a069-40d6-9246-9b47d086f02c" providerId="ADAL" clId="{0F8B0C90-0F20-4FD4-83CA-E71144147EBD}" dt="2021-04-27T13:09:51.115" v="533" actId="1076"/>
          <ac:spMkLst>
            <pc:docMk/>
            <pc:sldMk cId="1661189779" sldId="289"/>
            <ac:spMk id="184" creationId="{B92B894D-C6EF-42D0-9F31-9F4C0AB9B5A0}"/>
          </ac:spMkLst>
        </pc:spChg>
        <pc:spChg chg="add mod">
          <ac:chgData name="Rémy BEJARD" userId="63823ff8-a069-40d6-9246-9b47d086f02c" providerId="ADAL" clId="{0F8B0C90-0F20-4FD4-83CA-E71144147EBD}" dt="2021-04-27T13:09:51.115" v="533" actId="1076"/>
          <ac:spMkLst>
            <pc:docMk/>
            <pc:sldMk cId="1661189779" sldId="289"/>
            <ac:spMk id="185" creationId="{828D22EC-B9A9-4443-8DF3-12322FF96208}"/>
          </ac:spMkLst>
        </pc:spChg>
        <pc:spChg chg="add mod">
          <ac:chgData name="Rémy BEJARD" userId="63823ff8-a069-40d6-9246-9b47d086f02c" providerId="ADAL" clId="{0F8B0C90-0F20-4FD4-83CA-E71144147EBD}" dt="2021-04-27T13:09:51.115" v="533" actId="1076"/>
          <ac:spMkLst>
            <pc:docMk/>
            <pc:sldMk cId="1661189779" sldId="289"/>
            <ac:spMk id="186" creationId="{AF9ACB63-9D2D-4BA3-9D1F-28796E082DAC}"/>
          </ac:spMkLst>
        </pc:spChg>
        <pc:spChg chg="add mod">
          <ac:chgData name="Rémy BEJARD" userId="63823ff8-a069-40d6-9246-9b47d086f02c" providerId="ADAL" clId="{0F8B0C90-0F20-4FD4-83CA-E71144147EBD}" dt="2021-04-27T13:09:51.115" v="533" actId="1076"/>
          <ac:spMkLst>
            <pc:docMk/>
            <pc:sldMk cId="1661189779" sldId="289"/>
            <ac:spMk id="187" creationId="{55074E25-7BAE-4B0C-B760-A5B18AB71A88}"/>
          </ac:spMkLst>
        </pc:spChg>
        <pc:spChg chg="del">
          <ac:chgData name="Rémy BEJARD" userId="63823ff8-a069-40d6-9246-9b47d086f02c" providerId="ADAL" clId="{0F8B0C90-0F20-4FD4-83CA-E71144147EBD}" dt="2021-04-27T13:09:31.947" v="525" actId="478"/>
          <ac:spMkLst>
            <pc:docMk/>
            <pc:sldMk cId="1661189779" sldId="289"/>
            <ac:spMk id="188" creationId="{48D621E0-92BC-4693-A9F7-52715303F9FB}"/>
          </ac:spMkLst>
        </pc:spChg>
        <pc:spChg chg="del mod">
          <ac:chgData name="Rémy BEJARD" userId="63823ff8-a069-40d6-9246-9b47d086f02c" providerId="ADAL" clId="{0F8B0C90-0F20-4FD4-83CA-E71144147EBD}" dt="2021-04-27T13:09:30.147" v="524" actId="478"/>
          <ac:spMkLst>
            <pc:docMk/>
            <pc:sldMk cId="1661189779" sldId="289"/>
            <ac:spMk id="193" creationId="{63F42D0C-9536-4A70-AD01-EEE72D5C8496}"/>
          </ac:spMkLst>
        </pc:spChg>
        <pc:spChg chg="del">
          <ac:chgData name="Rémy BEJARD" userId="63823ff8-a069-40d6-9246-9b47d086f02c" providerId="ADAL" clId="{0F8B0C90-0F20-4FD4-83CA-E71144147EBD}" dt="2021-04-27T13:10:03.571" v="538" actId="478"/>
          <ac:spMkLst>
            <pc:docMk/>
            <pc:sldMk cId="1661189779" sldId="289"/>
            <ac:spMk id="195" creationId="{50521CD8-8225-4789-BB7F-2285A5F3498D}"/>
          </ac:spMkLst>
        </pc:spChg>
        <pc:spChg chg="mod">
          <ac:chgData name="Rémy BEJARD" userId="63823ff8-a069-40d6-9246-9b47d086f02c" providerId="ADAL" clId="{0F8B0C90-0F20-4FD4-83CA-E71144147EBD}" dt="2021-04-27T15:56:21.164" v="1166"/>
          <ac:spMkLst>
            <pc:docMk/>
            <pc:sldMk cId="1661189779" sldId="289"/>
            <ac:spMk id="200" creationId="{9C88257C-B27C-4A27-BC8D-ED405D707ED1}"/>
          </ac:spMkLst>
        </pc:spChg>
        <pc:spChg chg="mod">
          <ac:chgData name="Rémy BEJARD" userId="63823ff8-a069-40d6-9246-9b47d086f02c" providerId="ADAL" clId="{0F8B0C90-0F20-4FD4-83CA-E71144147EBD}" dt="2021-04-27T13:02:32.383" v="416" actId="1036"/>
          <ac:spMkLst>
            <pc:docMk/>
            <pc:sldMk cId="1661189779" sldId="289"/>
            <ac:spMk id="201" creationId="{31DB9CB8-AB7D-46E9-8A34-1A4028EA99EF}"/>
          </ac:spMkLst>
        </pc:spChg>
        <pc:spChg chg="add mod">
          <ac:chgData name="Rémy BEJARD" userId="63823ff8-a069-40d6-9246-9b47d086f02c" providerId="ADAL" clId="{0F8B0C90-0F20-4FD4-83CA-E71144147EBD}" dt="2021-04-27T13:09:51.115" v="533" actId="1076"/>
          <ac:spMkLst>
            <pc:docMk/>
            <pc:sldMk cId="1661189779" sldId="289"/>
            <ac:spMk id="202" creationId="{FF596F62-E3C7-41DE-A767-4685994BE701}"/>
          </ac:spMkLst>
        </pc:spChg>
        <pc:spChg chg="mod">
          <ac:chgData name="Rémy BEJARD" userId="63823ff8-a069-40d6-9246-9b47d086f02c" providerId="ADAL" clId="{0F8B0C90-0F20-4FD4-83CA-E71144147EBD}" dt="2021-04-27T13:04:30.347" v="495" actId="20577"/>
          <ac:spMkLst>
            <pc:docMk/>
            <pc:sldMk cId="1661189779" sldId="289"/>
            <ac:spMk id="203" creationId="{FC888209-1EDF-4D49-950F-9B42FE5306B6}"/>
          </ac:spMkLst>
        </pc:spChg>
        <pc:spChg chg="mod">
          <ac:chgData name="Rémy BEJARD" userId="63823ff8-a069-40d6-9246-9b47d086f02c" providerId="ADAL" clId="{0F8B0C90-0F20-4FD4-83CA-E71144147EBD}" dt="2021-04-27T13:11:55.658" v="550" actId="1035"/>
          <ac:spMkLst>
            <pc:docMk/>
            <pc:sldMk cId="1661189779" sldId="289"/>
            <ac:spMk id="204" creationId="{393E4E49-8B96-4A3D-BFDE-F0AF1B168A28}"/>
          </ac:spMkLst>
        </pc:spChg>
        <pc:spChg chg="mod">
          <ac:chgData name="Rémy BEJARD" userId="63823ff8-a069-40d6-9246-9b47d086f02c" providerId="ADAL" clId="{0F8B0C90-0F20-4FD4-83CA-E71144147EBD}" dt="2021-04-27T15:56:21.164" v="1166"/>
          <ac:spMkLst>
            <pc:docMk/>
            <pc:sldMk cId="1661189779" sldId="289"/>
            <ac:spMk id="205" creationId="{FE91B187-2047-4DA9-8947-1CD730C088DC}"/>
          </ac:spMkLst>
        </pc:spChg>
        <pc:spChg chg="mod">
          <ac:chgData name="Rémy BEJARD" userId="63823ff8-a069-40d6-9246-9b47d086f02c" providerId="ADAL" clId="{0F8B0C90-0F20-4FD4-83CA-E71144147EBD}" dt="2021-04-27T15:56:21.164" v="1166"/>
          <ac:spMkLst>
            <pc:docMk/>
            <pc:sldMk cId="1661189779" sldId="289"/>
            <ac:spMk id="206" creationId="{3D75E774-D93C-4627-9F0B-D4D856D2395E}"/>
          </ac:spMkLst>
        </pc:spChg>
        <pc:spChg chg="add del mod">
          <ac:chgData name="Rémy BEJARD" userId="63823ff8-a069-40d6-9246-9b47d086f02c" providerId="ADAL" clId="{0F8B0C90-0F20-4FD4-83CA-E71144147EBD}" dt="2021-04-27T13:03:57.917" v="473" actId="1038"/>
          <ac:spMkLst>
            <pc:docMk/>
            <pc:sldMk cId="1661189779" sldId="289"/>
            <ac:spMk id="214" creationId="{C4C28FC9-2AF9-478C-BC5C-4768A99DC508}"/>
          </ac:spMkLst>
        </pc:spChg>
        <pc:spChg chg="del">
          <ac:chgData name="Rémy BEJARD" userId="63823ff8-a069-40d6-9246-9b47d086f02c" providerId="ADAL" clId="{0F8B0C90-0F20-4FD4-83CA-E71144147EBD}" dt="2021-04-27T13:03:13.046" v="421" actId="478"/>
          <ac:spMkLst>
            <pc:docMk/>
            <pc:sldMk cId="1661189779" sldId="289"/>
            <ac:spMk id="215" creationId="{F57576F2-BD16-485E-AFD3-CAE0574B0AA0}"/>
          </ac:spMkLst>
        </pc:spChg>
        <pc:spChg chg="del">
          <ac:chgData name="Rémy BEJARD" userId="63823ff8-a069-40d6-9246-9b47d086f02c" providerId="ADAL" clId="{0F8B0C90-0F20-4FD4-83CA-E71144147EBD}" dt="2021-04-27T13:09:57.803" v="534" actId="478"/>
          <ac:spMkLst>
            <pc:docMk/>
            <pc:sldMk cId="1661189779" sldId="289"/>
            <ac:spMk id="220" creationId="{42B1F114-5757-4D3F-8E83-9F4392ABEEE6}"/>
          </ac:spMkLst>
        </pc:spChg>
        <pc:spChg chg="mod">
          <ac:chgData name="Rémy BEJARD" userId="63823ff8-a069-40d6-9246-9b47d086f02c" providerId="ADAL" clId="{0F8B0C90-0F20-4FD4-83CA-E71144147EBD}" dt="2021-04-27T15:56:21.164" v="1166"/>
          <ac:spMkLst>
            <pc:docMk/>
            <pc:sldMk cId="1661189779" sldId="289"/>
            <ac:spMk id="224" creationId="{D0556E4E-FA46-4CAC-B0F6-1D31A3938629}"/>
          </ac:spMkLst>
        </pc:spChg>
        <pc:spChg chg="add mod">
          <ac:chgData name="Rémy BEJARD" userId="63823ff8-a069-40d6-9246-9b47d086f02c" providerId="ADAL" clId="{0F8B0C90-0F20-4FD4-83CA-E71144147EBD}" dt="2021-04-27T13:09:51.115" v="533" actId="1076"/>
          <ac:spMkLst>
            <pc:docMk/>
            <pc:sldMk cId="1661189779" sldId="289"/>
            <ac:spMk id="225" creationId="{05DB1E6E-FAE6-4928-BDC8-81CBC540888F}"/>
          </ac:spMkLst>
        </pc:spChg>
        <pc:spChg chg="add mod">
          <ac:chgData name="Rémy BEJARD" userId="63823ff8-a069-40d6-9246-9b47d086f02c" providerId="ADAL" clId="{0F8B0C90-0F20-4FD4-83CA-E71144147EBD}" dt="2021-04-27T13:09:51.115" v="533" actId="1076"/>
          <ac:spMkLst>
            <pc:docMk/>
            <pc:sldMk cId="1661189779" sldId="289"/>
            <ac:spMk id="226" creationId="{D2DDFAF1-8788-4C63-B20E-F993DE43C2B0}"/>
          </ac:spMkLst>
        </pc:spChg>
        <pc:spChg chg="add mod">
          <ac:chgData name="Rémy BEJARD" userId="63823ff8-a069-40d6-9246-9b47d086f02c" providerId="ADAL" clId="{0F8B0C90-0F20-4FD4-83CA-E71144147EBD}" dt="2021-04-27T13:09:51.115" v="533" actId="1076"/>
          <ac:spMkLst>
            <pc:docMk/>
            <pc:sldMk cId="1661189779" sldId="289"/>
            <ac:spMk id="227" creationId="{18C9F673-6A06-4869-A954-A109503886E5}"/>
          </ac:spMkLst>
        </pc:spChg>
        <pc:spChg chg="add mod">
          <ac:chgData name="Rémy BEJARD" userId="63823ff8-a069-40d6-9246-9b47d086f02c" providerId="ADAL" clId="{0F8B0C90-0F20-4FD4-83CA-E71144147EBD}" dt="2021-04-27T13:09:51.115" v="533" actId="1076"/>
          <ac:spMkLst>
            <pc:docMk/>
            <pc:sldMk cId="1661189779" sldId="289"/>
            <ac:spMk id="229" creationId="{FA959FB2-13E1-4390-B397-8A858118C884}"/>
          </ac:spMkLst>
        </pc:spChg>
        <pc:spChg chg="add mod">
          <ac:chgData name="Rémy BEJARD" userId="63823ff8-a069-40d6-9246-9b47d086f02c" providerId="ADAL" clId="{0F8B0C90-0F20-4FD4-83CA-E71144147EBD}" dt="2021-04-27T13:09:51.115" v="533" actId="1076"/>
          <ac:spMkLst>
            <pc:docMk/>
            <pc:sldMk cId="1661189779" sldId="289"/>
            <ac:spMk id="230" creationId="{6632279D-3A81-48D1-BF43-ECFDB6A6252C}"/>
          </ac:spMkLst>
        </pc:spChg>
        <pc:spChg chg="add mod">
          <ac:chgData name="Rémy BEJARD" userId="63823ff8-a069-40d6-9246-9b47d086f02c" providerId="ADAL" clId="{0F8B0C90-0F20-4FD4-83CA-E71144147EBD}" dt="2021-04-27T13:09:51.115" v="533" actId="1076"/>
          <ac:spMkLst>
            <pc:docMk/>
            <pc:sldMk cId="1661189779" sldId="289"/>
            <ac:spMk id="231" creationId="{55BE468A-61E8-4468-8F6D-E3C986C606FD}"/>
          </ac:spMkLst>
        </pc:spChg>
        <pc:spChg chg="add mod">
          <ac:chgData name="Rémy BEJARD" userId="63823ff8-a069-40d6-9246-9b47d086f02c" providerId="ADAL" clId="{0F8B0C90-0F20-4FD4-83CA-E71144147EBD}" dt="2021-04-27T13:09:51.115" v="533" actId="1076"/>
          <ac:spMkLst>
            <pc:docMk/>
            <pc:sldMk cId="1661189779" sldId="289"/>
            <ac:spMk id="232" creationId="{CB6196CD-C297-4A57-ABF6-536B3A3BBE51}"/>
          </ac:spMkLst>
        </pc:spChg>
        <pc:spChg chg="add mod">
          <ac:chgData name="Rémy BEJARD" userId="63823ff8-a069-40d6-9246-9b47d086f02c" providerId="ADAL" clId="{0F8B0C90-0F20-4FD4-83CA-E71144147EBD}" dt="2021-04-27T13:11:39.115" v="541" actId="1076"/>
          <ac:spMkLst>
            <pc:docMk/>
            <pc:sldMk cId="1661189779" sldId="289"/>
            <ac:spMk id="243" creationId="{5F4B8AA5-C3EE-482E-AAFA-97427322F676}"/>
          </ac:spMkLst>
        </pc:spChg>
        <pc:spChg chg="add mod">
          <ac:chgData name="Rémy BEJARD" userId="63823ff8-a069-40d6-9246-9b47d086f02c" providerId="ADAL" clId="{0F8B0C90-0F20-4FD4-83CA-E71144147EBD}" dt="2021-04-27T13:11:39.115" v="541" actId="1076"/>
          <ac:spMkLst>
            <pc:docMk/>
            <pc:sldMk cId="1661189779" sldId="289"/>
            <ac:spMk id="244" creationId="{1690DC31-7169-4CB6-8DBD-3C1F3DB01FEA}"/>
          </ac:spMkLst>
        </pc:spChg>
        <pc:spChg chg="add mod">
          <ac:chgData name="Rémy BEJARD" userId="63823ff8-a069-40d6-9246-9b47d086f02c" providerId="ADAL" clId="{0F8B0C90-0F20-4FD4-83CA-E71144147EBD}" dt="2021-04-27T13:11:39.115" v="541" actId="1076"/>
          <ac:spMkLst>
            <pc:docMk/>
            <pc:sldMk cId="1661189779" sldId="289"/>
            <ac:spMk id="245" creationId="{BD4780F6-7674-4F35-9381-A38B60DD5C3D}"/>
          </ac:spMkLst>
        </pc:spChg>
        <pc:spChg chg="add mod">
          <ac:chgData name="Rémy BEJARD" userId="63823ff8-a069-40d6-9246-9b47d086f02c" providerId="ADAL" clId="{0F8B0C90-0F20-4FD4-83CA-E71144147EBD}" dt="2021-04-27T13:11:39.115" v="541" actId="1076"/>
          <ac:spMkLst>
            <pc:docMk/>
            <pc:sldMk cId="1661189779" sldId="289"/>
            <ac:spMk id="246" creationId="{B2846315-072F-4B7C-B388-B605008D085D}"/>
          </ac:spMkLst>
        </pc:spChg>
        <pc:spChg chg="add mod">
          <ac:chgData name="Rémy BEJARD" userId="63823ff8-a069-40d6-9246-9b47d086f02c" providerId="ADAL" clId="{0F8B0C90-0F20-4FD4-83CA-E71144147EBD}" dt="2021-04-27T13:11:39.115" v="541" actId="1076"/>
          <ac:spMkLst>
            <pc:docMk/>
            <pc:sldMk cId="1661189779" sldId="289"/>
            <ac:spMk id="247" creationId="{39B5F36B-3152-489C-8467-5974EE27B282}"/>
          </ac:spMkLst>
        </pc:spChg>
        <pc:spChg chg="add mod">
          <ac:chgData name="Rémy BEJARD" userId="63823ff8-a069-40d6-9246-9b47d086f02c" providerId="ADAL" clId="{0F8B0C90-0F20-4FD4-83CA-E71144147EBD}" dt="2021-04-27T13:11:39.115" v="541" actId="1076"/>
          <ac:spMkLst>
            <pc:docMk/>
            <pc:sldMk cId="1661189779" sldId="289"/>
            <ac:spMk id="248" creationId="{0021B729-F9BB-4B59-8DFD-B241B8FE4863}"/>
          </ac:spMkLst>
        </pc:spChg>
        <pc:spChg chg="add mod">
          <ac:chgData name="Rémy BEJARD" userId="63823ff8-a069-40d6-9246-9b47d086f02c" providerId="ADAL" clId="{0F8B0C90-0F20-4FD4-83CA-E71144147EBD}" dt="2021-04-27T13:11:39.115" v="541" actId="1076"/>
          <ac:spMkLst>
            <pc:docMk/>
            <pc:sldMk cId="1661189779" sldId="289"/>
            <ac:spMk id="249" creationId="{6D335BC3-151E-4CE4-884D-097A5290364A}"/>
          </ac:spMkLst>
        </pc:spChg>
        <pc:spChg chg="add mod">
          <ac:chgData name="Rémy BEJARD" userId="63823ff8-a069-40d6-9246-9b47d086f02c" providerId="ADAL" clId="{0F8B0C90-0F20-4FD4-83CA-E71144147EBD}" dt="2021-04-27T13:11:39.115" v="541" actId="1076"/>
          <ac:spMkLst>
            <pc:docMk/>
            <pc:sldMk cId="1661189779" sldId="289"/>
            <ac:spMk id="250" creationId="{1D1F586F-472C-4043-852D-91FA67D9EEDC}"/>
          </ac:spMkLst>
        </pc:spChg>
        <pc:spChg chg="add mod">
          <ac:chgData name="Rémy BEJARD" userId="63823ff8-a069-40d6-9246-9b47d086f02c" providerId="ADAL" clId="{0F8B0C90-0F20-4FD4-83CA-E71144147EBD}" dt="2021-04-27T13:11:39.115" v="541" actId="1076"/>
          <ac:spMkLst>
            <pc:docMk/>
            <pc:sldMk cId="1661189779" sldId="289"/>
            <ac:spMk id="251" creationId="{8B77B2BB-CFEE-4779-BAC4-70F96FDA30BE}"/>
          </ac:spMkLst>
        </pc:spChg>
        <pc:spChg chg="mod">
          <ac:chgData name="Rémy BEJARD" userId="63823ff8-a069-40d6-9246-9b47d086f02c" providerId="ADAL" clId="{0F8B0C90-0F20-4FD4-83CA-E71144147EBD}" dt="2021-04-27T13:00:57.820" v="374" actId="20577"/>
          <ac:spMkLst>
            <pc:docMk/>
            <pc:sldMk cId="1661189779" sldId="289"/>
            <ac:spMk id="254"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256" creationId="{00000000-0000-0000-0000-000000000000}"/>
          </ac:spMkLst>
        </pc:spChg>
        <pc:spChg chg="mod">
          <ac:chgData name="Rémy BEJARD" userId="63823ff8-a069-40d6-9246-9b47d086f02c" providerId="ADAL" clId="{0F8B0C90-0F20-4FD4-83CA-E71144147EBD}" dt="2021-04-27T10:42:25.399" v="57"/>
          <ac:spMkLst>
            <pc:docMk/>
            <pc:sldMk cId="1661189779" sldId="289"/>
            <ac:spMk id="258"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259" creationId="{00000000-0000-0000-0000-000000000000}"/>
          </ac:spMkLst>
        </pc:spChg>
        <pc:spChg chg="add mod">
          <ac:chgData name="Rémy BEJARD" userId="63823ff8-a069-40d6-9246-9b47d086f02c" providerId="ADAL" clId="{0F8B0C90-0F20-4FD4-83CA-E71144147EBD}" dt="2021-04-27T13:11:39.115" v="541" actId="1076"/>
          <ac:spMkLst>
            <pc:docMk/>
            <pc:sldMk cId="1661189779" sldId="289"/>
            <ac:spMk id="260" creationId="{40002796-5E9A-480E-9208-E1D21CEF0ACD}"/>
          </ac:spMkLst>
        </pc:spChg>
        <pc:spChg chg="add mod">
          <ac:chgData name="Rémy BEJARD" userId="63823ff8-a069-40d6-9246-9b47d086f02c" providerId="ADAL" clId="{0F8B0C90-0F20-4FD4-83CA-E71144147EBD}" dt="2021-04-27T13:11:39.115" v="541" actId="1076"/>
          <ac:spMkLst>
            <pc:docMk/>
            <pc:sldMk cId="1661189779" sldId="289"/>
            <ac:spMk id="262" creationId="{42C78A0C-46B9-4220-8CD4-05102F89FE5B}"/>
          </ac:spMkLst>
        </pc:spChg>
        <pc:spChg chg="add mod">
          <ac:chgData name="Rémy BEJARD" userId="63823ff8-a069-40d6-9246-9b47d086f02c" providerId="ADAL" clId="{0F8B0C90-0F20-4FD4-83CA-E71144147EBD}" dt="2021-04-27T13:11:39.115" v="541" actId="1076"/>
          <ac:spMkLst>
            <pc:docMk/>
            <pc:sldMk cId="1661189779" sldId="289"/>
            <ac:spMk id="263" creationId="{0AA8458F-B7B7-455B-85E3-FFD20218CF45}"/>
          </ac:spMkLst>
        </pc:spChg>
        <pc:spChg chg="mod">
          <ac:chgData name="Rémy BEJARD" userId="63823ff8-a069-40d6-9246-9b47d086f02c" providerId="ADAL" clId="{0F8B0C90-0F20-4FD4-83CA-E71144147EBD}" dt="2021-04-27T16:17:24.622" v="1276" actId="1076"/>
          <ac:spMkLst>
            <pc:docMk/>
            <pc:sldMk cId="1661189779" sldId="289"/>
            <ac:spMk id="302"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384"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391" creationId="{00000000-0000-0000-0000-000000000000}"/>
          </ac:spMkLst>
        </pc:spChg>
        <pc:spChg chg="del">
          <ac:chgData name="Rémy BEJARD" userId="63823ff8-a069-40d6-9246-9b47d086f02c" providerId="ADAL" clId="{0F8B0C90-0F20-4FD4-83CA-E71144147EBD}" dt="2021-04-27T13:01:17.685" v="375" actId="478"/>
          <ac:spMkLst>
            <pc:docMk/>
            <pc:sldMk cId="1661189779" sldId="289"/>
            <ac:spMk id="397" creationId="{00000000-0000-0000-0000-000000000000}"/>
          </ac:spMkLst>
        </pc:spChg>
        <pc:spChg chg="del">
          <ac:chgData name="Rémy BEJARD" userId="63823ff8-a069-40d6-9246-9b47d086f02c" providerId="ADAL" clId="{0F8B0C90-0F20-4FD4-83CA-E71144147EBD}" dt="2021-04-27T13:01:24.867" v="379" actId="478"/>
          <ac:spMkLst>
            <pc:docMk/>
            <pc:sldMk cId="1661189779" sldId="289"/>
            <ac:spMk id="399" creationId="{00000000-0000-0000-0000-000000000000}"/>
          </ac:spMkLst>
        </pc:spChg>
        <pc:spChg chg="mod">
          <ac:chgData name="Rémy BEJARD" userId="63823ff8-a069-40d6-9246-9b47d086f02c" providerId="ADAL" clId="{0F8B0C90-0F20-4FD4-83CA-E71144147EBD}" dt="2021-04-27T13:01:59.286" v="387" actId="1035"/>
          <ac:spMkLst>
            <pc:docMk/>
            <pc:sldMk cId="1661189779" sldId="289"/>
            <ac:spMk id="439"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445" creationId="{00000000-0000-0000-0000-000000000000}"/>
          </ac:spMkLst>
        </pc:spChg>
        <pc:spChg chg="mod">
          <ac:chgData name="Rémy BEJARD" userId="63823ff8-a069-40d6-9246-9b47d086f02c" providerId="ADAL" clId="{0F8B0C90-0F20-4FD4-83CA-E71144147EBD}" dt="2021-04-29T08:10:02.446" v="1579" actId="20577"/>
          <ac:spMkLst>
            <pc:docMk/>
            <pc:sldMk cId="1661189779" sldId="289"/>
            <ac:spMk id="454" creationId="{00000000-0000-0000-0000-000000000000}"/>
          </ac:spMkLst>
        </pc:spChg>
        <pc:spChg chg="mod">
          <ac:chgData name="Rémy BEJARD" userId="63823ff8-a069-40d6-9246-9b47d086f02c" providerId="ADAL" clId="{0F8B0C90-0F20-4FD4-83CA-E71144147EBD}" dt="2021-04-27T10:42:25.399" v="57"/>
          <ac:spMkLst>
            <pc:docMk/>
            <pc:sldMk cId="1661189779" sldId="289"/>
            <ac:spMk id="483" creationId="{00000000-0000-0000-0000-000000000000}"/>
          </ac:spMkLst>
        </pc:spChg>
        <pc:spChg chg="mod">
          <ac:chgData name="Rémy BEJARD" userId="63823ff8-a069-40d6-9246-9b47d086f02c" providerId="ADAL" clId="{0F8B0C90-0F20-4FD4-83CA-E71144147EBD}" dt="2021-04-27T13:04:14.694" v="485" actId="20577"/>
          <ac:spMkLst>
            <pc:docMk/>
            <pc:sldMk cId="1661189779" sldId="289"/>
            <ac:spMk id="490" creationId="{00000000-0000-0000-0000-000000000000}"/>
          </ac:spMkLst>
        </pc:spChg>
        <pc:spChg chg="mod">
          <ac:chgData name="Rémy BEJARD" userId="63823ff8-a069-40d6-9246-9b47d086f02c" providerId="ADAL" clId="{0F8B0C90-0F20-4FD4-83CA-E71144147EBD}" dt="2021-04-27T10:42:25.399" v="57"/>
          <ac:spMkLst>
            <pc:docMk/>
            <pc:sldMk cId="1661189779" sldId="289"/>
            <ac:spMk id="594" creationId="{00000000-0000-0000-0000-000000000000}"/>
          </ac:spMkLst>
        </pc:spChg>
        <pc:grpChg chg="add del">
          <ac:chgData name="Rémy BEJARD" userId="63823ff8-a069-40d6-9246-9b47d086f02c" providerId="ADAL" clId="{0F8B0C90-0F20-4FD4-83CA-E71144147EBD}" dt="2021-04-27T13:01:20.279" v="377" actId="478"/>
          <ac:grpSpMkLst>
            <pc:docMk/>
            <pc:sldMk cId="1661189779" sldId="289"/>
            <ac:grpSpMk id="5" creationId="{BA0EA282-B4EA-47DF-BE37-B4EDF0A6493C}"/>
          </ac:grpSpMkLst>
        </pc:grpChg>
        <pc:grpChg chg="add del">
          <ac:chgData name="Rémy BEJARD" userId="63823ff8-a069-40d6-9246-9b47d086f02c" providerId="ADAL" clId="{0F8B0C90-0F20-4FD4-83CA-E71144147EBD}" dt="2021-04-27T13:09:34.745" v="527" actId="478"/>
          <ac:grpSpMkLst>
            <pc:docMk/>
            <pc:sldMk cId="1661189779" sldId="289"/>
            <ac:grpSpMk id="174" creationId="{13354335-D8BF-4CFA-92C9-8A4652CA780F}"/>
          </ac:grpSpMkLst>
        </pc:grpChg>
        <pc:grpChg chg="add del">
          <ac:chgData name="Rémy BEJARD" userId="63823ff8-a069-40d6-9246-9b47d086f02c" providerId="ADAL" clId="{0F8B0C90-0F20-4FD4-83CA-E71144147EBD}" dt="2021-04-27T13:10:00.188" v="536" actId="478"/>
          <ac:grpSpMkLst>
            <pc:docMk/>
            <pc:sldMk cId="1661189779" sldId="289"/>
            <ac:grpSpMk id="194" creationId="{1B437B5E-AE0F-4DC4-ACC0-6437E311CC85}"/>
          </ac:grpSpMkLst>
        </pc:grpChg>
        <pc:cxnChg chg="add del mod">
          <ac:chgData name="Rémy BEJARD" userId="63823ff8-a069-40d6-9246-9b47d086f02c" providerId="ADAL" clId="{0F8B0C90-0F20-4FD4-83CA-E71144147EBD}" dt="2021-04-27T13:07:16.011" v="499"/>
          <ac:cxnSpMkLst>
            <pc:docMk/>
            <pc:sldMk cId="1661189779" sldId="289"/>
            <ac:cxnSpMk id="104" creationId="{0399E67B-D001-4017-A838-16B99A5CE515}"/>
          </ac:cxnSpMkLst>
        </pc:cxnChg>
        <pc:cxnChg chg="add del mod">
          <ac:chgData name="Rémy BEJARD" userId="63823ff8-a069-40d6-9246-9b47d086f02c" providerId="ADAL" clId="{0F8B0C90-0F20-4FD4-83CA-E71144147EBD}" dt="2021-04-27T13:07:16.011" v="499"/>
          <ac:cxnSpMkLst>
            <pc:docMk/>
            <pc:sldMk cId="1661189779" sldId="289"/>
            <ac:cxnSpMk id="105" creationId="{EC07BC95-7598-45EE-A5A1-BB1F61910F94}"/>
          </ac:cxnSpMkLst>
        </pc:cxnChg>
        <pc:cxnChg chg="add del mod">
          <ac:chgData name="Rémy BEJARD" userId="63823ff8-a069-40d6-9246-9b47d086f02c" providerId="ADAL" clId="{0F8B0C90-0F20-4FD4-83CA-E71144147EBD}" dt="2021-04-27T13:07:16.011" v="499"/>
          <ac:cxnSpMkLst>
            <pc:docMk/>
            <pc:sldMk cId="1661189779" sldId="289"/>
            <ac:cxnSpMk id="106" creationId="{46EA1F8E-13AE-4DC4-82AD-C3A5BC6FDC99}"/>
          </ac:cxnSpMkLst>
        </pc:cxnChg>
        <pc:cxnChg chg="add del mod">
          <ac:chgData name="Rémy BEJARD" userId="63823ff8-a069-40d6-9246-9b47d086f02c" providerId="ADAL" clId="{0F8B0C90-0F20-4FD4-83CA-E71144147EBD}" dt="2021-04-27T13:07:16.011" v="499"/>
          <ac:cxnSpMkLst>
            <pc:docMk/>
            <pc:sldMk cId="1661189779" sldId="289"/>
            <ac:cxnSpMk id="109" creationId="{356FA3F4-25D0-4FEB-933E-88C9EE5AA005}"/>
          </ac:cxnSpMkLst>
        </pc:cxnChg>
        <pc:cxnChg chg="add del mod">
          <ac:chgData name="Rémy BEJARD" userId="63823ff8-a069-40d6-9246-9b47d086f02c" providerId="ADAL" clId="{0F8B0C90-0F20-4FD4-83CA-E71144147EBD}" dt="2021-04-27T13:07:16.011" v="499"/>
          <ac:cxnSpMkLst>
            <pc:docMk/>
            <pc:sldMk cId="1661189779" sldId="289"/>
            <ac:cxnSpMk id="110" creationId="{5883CE68-B6EF-487C-95EC-1470C8DFE4C9}"/>
          </ac:cxnSpMkLst>
        </pc:cxnChg>
        <pc:cxnChg chg="add del mod">
          <ac:chgData name="Rémy BEJARD" userId="63823ff8-a069-40d6-9246-9b47d086f02c" providerId="ADAL" clId="{0F8B0C90-0F20-4FD4-83CA-E71144147EBD}" dt="2021-04-27T13:07:16.011" v="499"/>
          <ac:cxnSpMkLst>
            <pc:docMk/>
            <pc:sldMk cId="1661189779" sldId="289"/>
            <ac:cxnSpMk id="111" creationId="{6C231EF2-7E72-4CFD-9697-C4DEE662107A}"/>
          </ac:cxnSpMkLst>
        </pc:cxnChg>
        <pc:cxnChg chg="add del mod">
          <ac:chgData name="Rémy BEJARD" userId="63823ff8-a069-40d6-9246-9b47d086f02c" providerId="ADAL" clId="{0F8B0C90-0F20-4FD4-83CA-E71144147EBD}" dt="2021-04-27T13:07:16.011" v="499"/>
          <ac:cxnSpMkLst>
            <pc:docMk/>
            <pc:sldMk cId="1661189779" sldId="289"/>
            <ac:cxnSpMk id="112" creationId="{A49807FC-EE6D-406E-80A8-0E83B796173F}"/>
          </ac:cxnSpMkLst>
        </pc:cxnChg>
        <pc:cxnChg chg="add del mod">
          <ac:chgData name="Rémy BEJARD" userId="63823ff8-a069-40d6-9246-9b47d086f02c" providerId="ADAL" clId="{0F8B0C90-0F20-4FD4-83CA-E71144147EBD}" dt="2021-04-27T13:07:16.011" v="499"/>
          <ac:cxnSpMkLst>
            <pc:docMk/>
            <pc:sldMk cId="1661189779" sldId="289"/>
            <ac:cxnSpMk id="113" creationId="{9C3E8717-BE54-4502-A368-C58FAA92ADA9}"/>
          </ac:cxnSpMkLst>
        </pc:cxnChg>
        <pc:cxnChg chg="add del mod">
          <ac:chgData name="Rémy BEJARD" userId="63823ff8-a069-40d6-9246-9b47d086f02c" providerId="ADAL" clId="{0F8B0C90-0F20-4FD4-83CA-E71144147EBD}" dt="2021-04-27T13:07:16.011" v="499"/>
          <ac:cxnSpMkLst>
            <pc:docMk/>
            <pc:sldMk cId="1661189779" sldId="289"/>
            <ac:cxnSpMk id="114" creationId="{52EA5C8B-8EF1-4EEC-857E-A6F248EF7B66}"/>
          </ac:cxnSpMkLst>
        </pc:cxnChg>
        <pc:cxnChg chg="add del mod">
          <ac:chgData name="Rémy BEJARD" userId="63823ff8-a069-40d6-9246-9b47d086f02c" providerId="ADAL" clId="{0F8B0C90-0F20-4FD4-83CA-E71144147EBD}" dt="2021-04-27T13:07:16.011" v="499"/>
          <ac:cxnSpMkLst>
            <pc:docMk/>
            <pc:sldMk cId="1661189779" sldId="289"/>
            <ac:cxnSpMk id="115" creationId="{B49D84E2-4E6A-453D-89F8-D33D5B7EFBB6}"/>
          </ac:cxnSpMkLst>
        </pc:cxnChg>
        <pc:cxnChg chg="add mod">
          <ac:chgData name="Rémy BEJARD" userId="63823ff8-a069-40d6-9246-9b47d086f02c" providerId="ADAL" clId="{0F8B0C90-0F20-4FD4-83CA-E71144147EBD}" dt="2021-04-27T13:07:44.263" v="505" actId="1037"/>
          <ac:cxnSpMkLst>
            <pc:docMk/>
            <pc:sldMk cId="1661189779" sldId="289"/>
            <ac:cxnSpMk id="117" creationId="{D6EC1ACA-7DC9-4BCC-B06C-E739832ED1F4}"/>
          </ac:cxnSpMkLst>
        </pc:cxnChg>
        <pc:cxnChg chg="add mod">
          <ac:chgData name="Rémy BEJARD" userId="63823ff8-a069-40d6-9246-9b47d086f02c" providerId="ADAL" clId="{0F8B0C90-0F20-4FD4-83CA-E71144147EBD}" dt="2021-04-27T13:07:44.263" v="505" actId="1037"/>
          <ac:cxnSpMkLst>
            <pc:docMk/>
            <pc:sldMk cId="1661189779" sldId="289"/>
            <ac:cxnSpMk id="118" creationId="{578ADDAB-41E3-496D-8AE7-03A2EC2B4291}"/>
          </ac:cxnSpMkLst>
        </pc:cxnChg>
        <pc:cxnChg chg="add mod">
          <ac:chgData name="Rémy BEJARD" userId="63823ff8-a069-40d6-9246-9b47d086f02c" providerId="ADAL" clId="{0F8B0C90-0F20-4FD4-83CA-E71144147EBD}" dt="2021-04-27T13:07:44.263" v="505" actId="1037"/>
          <ac:cxnSpMkLst>
            <pc:docMk/>
            <pc:sldMk cId="1661189779" sldId="289"/>
            <ac:cxnSpMk id="119" creationId="{80E400DC-6C89-4AA9-A976-5188DACB777E}"/>
          </ac:cxnSpMkLst>
        </pc:cxnChg>
        <pc:cxnChg chg="add mod">
          <ac:chgData name="Rémy BEJARD" userId="63823ff8-a069-40d6-9246-9b47d086f02c" providerId="ADAL" clId="{0F8B0C90-0F20-4FD4-83CA-E71144147EBD}" dt="2021-04-27T13:07:44.263" v="505" actId="1037"/>
          <ac:cxnSpMkLst>
            <pc:docMk/>
            <pc:sldMk cId="1661189779" sldId="289"/>
            <ac:cxnSpMk id="120" creationId="{52F6BC26-6AA3-447D-AA9E-3035AA1E9F64}"/>
          </ac:cxnSpMkLst>
        </pc:cxnChg>
        <pc:cxnChg chg="add mod">
          <ac:chgData name="Rémy BEJARD" userId="63823ff8-a069-40d6-9246-9b47d086f02c" providerId="ADAL" clId="{0F8B0C90-0F20-4FD4-83CA-E71144147EBD}" dt="2021-04-27T13:07:44.263" v="505" actId="1037"/>
          <ac:cxnSpMkLst>
            <pc:docMk/>
            <pc:sldMk cId="1661189779" sldId="289"/>
            <ac:cxnSpMk id="121" creationId="{3998BB55-CA81-42DB-A475-5E86ED326B3A}"/>
          </ac:cxnSpMkLst>
        </pc:cxnChg>
        <pc:cxnChg chg="add mod">
          <ac:chgData name="Rémy BEJARD" userId="63823ff8-a069-40d6-9246-9b47d086f02c" providerId="ADAL" clId="{0F8B0C90-0F20-4FD4-83CA-E71144147EBD}" dt="2021-04-27T13:07:44.263" v="505" actId="1037"/>
          <ac:cxnSpMkLst>
            <pc:docMk/>
            <pc:sldMk cId="1661189779" sldId="289"/>
            <ac:cxnSpMk id="122" creationId="{3CE11DC1-BE1E-4515-A3B5-13EF097BEE6D}"/>
          </ac:cxnSpMkLst>
        </pc:cxnChg>
        <pc:cxnChg chg="add mod">
          <ac:chgData name="Rémy BEJARD" userId="63823ff8-a069-40d6-9246-9b47d086f02c" providerId="ADAL" clId="{0F8B0C90-0F20-4FD4-83CA-E71144147EBD}" dt="2021-04-27T13:07:44.263" v="505" actId="1037"/>
          <ac:cxnSpMkLst>
            <pc:docMk/>
            <pc:sldMk cId="1661189779" sldId="289"/>
            <ac:cxnSpMk id="123" creationId="{1CC363AA-51AB-4897-9E78-9819D32C801B}"/>
          </ac:cxnSpMkLst>
        </pc:cxnChg>
        <pc:cxnChg chg="add mod">
          <ac:chgData name="Rémy BEJARD" userId="63823ff8-a069-40d6-9246-9b47d086f02c" providerId="ADAL" clId="{0F8B0C90-0F20-4FD4-83CA-E71144147EBD}" dt="2021-04-27T13:07:44.263" v="505" actId="1037"/>
          <ac:cxnSpMkLst>
            <pc:docMk/>
            <pc:sldMk cId="1661189779" sldId="289"/>
            <ac:cxnSpMk id="124" creationId="{7D18D75E-FC9D-45B1-87F5-92AA9F400EF5}"/>
          </ac:cxnSpMkLst>
        </pc:cxnChg>
        <pc:cxnChg chg="add mod">
          <ac:chgData name="Rémy BEJARD" userId="63823ff8-a069-40d6-9246-9b47d086f02c" providerId="ADAL" clId="{0F8B0C90-0F20-4FD4-83CA-E71144147EBD}" dt="2021-04-27T13:07:44.263" v="505" actId="1037"/>
          <ac:cxnSpMkLst>
            <pc:docMk/>
            <pc:sldMk cId="1661189779" sldId="289"/>
            <ac:cxnSpMk id="125" creationId="{C323FA3C-9018-409C-88E4-A33FE65DEE18}"/>
          </ac:cxnSpMkLst>
        </pc:cxnChg>
        <pc:cxnChg chg="add mod">
          <ac:chgData name="Rémy BEJARD" userId="63823ff8-a069-40d6-9246-9b47d086f02c" providerId="ADAL" clId="{0F8B0C90-0F20-4FD4-83CA-E71144147EBD}" dt="2021-04-27T13:07:44.263" v="505" actId="1037"/>
          <ac:cxnSpMkLst>
            <pc:docMk/>
            <pc:sldMk cId="1661189779" sldId="289"/>
            <ac:cxnSpMk id="126" creationId="{BF3EE5D1-B063-4EB0-96AC-2544154B0C65}"/>
          </ac:cxnSpMkLst>
        </pc:cxnChg>
        <pc:cxnChg chg="add del mod">
          <ac:chgData name="Rémy BEJARD" userId="63823ff8-a069-40d6-9246-9b47d086f02c" providerId="ADAL" clId="{0F8B0C90-0F20-4FD4-83CA-E71144147EBD}" dt="2021-04-27T13:09:44.909" v="531"/>
          <ac:cxnSpMkLst>
            <pc:docMk/>
            <pc:sldMk cId="1661189779" sldId="289"/>
            <ac:cxnSpMk id="139" creationId="{30CDDF27-4320-4DF1-B831-8281C21960B8}"/>
          </ac:cxnSpMkLst>
        </pc:cxnChg>
        <pc:cxnChg chg="add del mod">
          <ac:chgData name="Rémy BEJARD" userId="63823ff8-a069-40d6-9246-9b47d086f02c" providerId="ADAL" clId="{0F8B0C90-0F20-4FD4-83CA-E71144147EBD}" dt="2021-04-27T13:09:44.909" v="531"/>
          <ac:cxnSpMkLst>
            <pc:docMk/>
            <pc:sldMk cId="1661189779" sldId="289"/>
            <ac:cxnSpMk id="140" creationId="{A5F02DF7-833D-457E-B649-CF89D459DADB}"/>
          </ac:cxnSpMkLst>
        </pc:cxnChg>
        <pc:cxnChg chg="add del mod">
          <ac:chgData name="Rémy BEJARD" userId="63823ff8-a069-40d6-9246-9b47d086f02c" providerId="ADAL" clId="{0F8B0C90-0F20-4FD4-83CA-E71144147EBD}" dt="2021-04-27T13:09:44.909" v="531"/>
          <ac:cxnSpMkLst>
            <pc:docMk/>
            <pc:sldMk cId="1661189779" sldId="289"/>
            <ac:cxnSpMk id="141" creationId="{66057CA4-1FBF-4910-A8CD-8BE84E4179FE}"/>
          </ac:cxnSpMkLst>
        </pc:cxnChg>
        <pc:cxnChg chg="add del mod">
          <ac:chgData name="Rémy BEJARD" userId="63823ff8-a069-40d6-9246-9b47d086f02c" providerId="ADAL" clId="{0F8B0C90-0F20-4FD4-83CA-E71144147EBD}" dt="2021-04-27T13:09:44.909" v="531"/>
          <ac:cxnSpMkLst>
            <pc:docMk/>
            <pc:sldMk cId="1661189779" sldId="289"/>
            <ac:cxnSpMk id="142" creationId="{B59BBF38-09A7-42AC-8661-829A8B13BE66}"/>
          </ac:cxnSpMkLst>
        </pc:cxnChg>
        <pc:cxnChg chg="add del mod">
          <ac:chgData name="Rémy BEJARD" userId="63823ff8-a069-40d6-9246-9b47d086f02c" providerId="ADAL" clId="{0F8B0C90-0F20-4FD4-83CA-E71144147EBD}" dt="2021-04-27T13:09:44.909" v="531"/>
          <ac:cxnSpMkLst>
            <pc:docMk/>
            <pc:sldMk cId="1661189779" sldId="289"/>
            <ac:cxnSpMk id="143" creationId="{FF10F029-0B5A-4823-81B9-2713D7199613}"/>
          </ac:cxnSpMkLst>
        </pc:cxnChg>
        <pc:cxnChg chg="add del mod">
          <ac:chgData name="Rémy BEJARD" userId="63823ff8-a069-40d6-9246-9b47d086f02c" providerId="ADAL" clId="{0F8B0C90-0F20-4FD4-83CA-E71144147EBD}" dt="2021-04-27T13:09:44.909" v="531"/>
          <ac:cxnSpMkLst>
            <pc:docMk/>
            <pc:sldMk cId="1661189779" sldId="289"/>
            <ac:cxnSpMk id="144" creationId="{952FEF59-E9DF-4398-A944-0D13B9294609}"/>
          </ac:cxnSpMkLst>
        </pc:cxnChg>
        <pc:cxnChg chg="add del mod">
          <ac:chgData name="Rémy BEJARD" userId="63823ff8-a069-40d6-9246-9b47d086f02c" providerId="ADAL" clId="{0F8B0C90-0F20-4FD4-83CA-E71144147EBD}" dt="2021-04-27T13:09:44.909" v="531"/>
          <ac:cxnSpMkLst>
            <pc:docMk/>
            <pc:sldMk cId="1661189779" sldId="289"/>
            <ac:cxnSpMk id="145" creationId="{0D26D9CC-AB98-471E-AE41-A0DE982A1195}"/>
          </ac:cxnSpMkLst>
        </pc:cxnChg>
        <pc:cxnChg chg="add del mod">
          <ac:chgData name="Rémy BEJARD" userId="63823ff8-a069-40d6-9246-9b47d086f02c" providerId="ADAL" clId="{0F8B0C90-0F20-4FD4-83CA-E71144147EBD}" dt="2021-04-27T13:09:44.909" v="531"/>
          <ac:cxnSpMkLst>
            <pc:docMk/>
            <pc:sldMk cId="1661189779" sldId="289"/>
            <ac:cxnSpMk id="146" creationId="{B3772E04-9F22-43DE-946B-CE2BABF8E784}"/>
          </ac:cxnSpMkLst>
        </pc:cxnChg>
        <pc:cxnChg chg="add del mod">
          <ac:chgData name="Rémy BEJARD" userId="63823ff8-a069-40d6-9246-9b47d086f02c" providerId="ADAL" clId="{0F8B0C90-0F20-4FD4-83CA-E71144147EBD}" dt="2021-04-27T13:09:44.909" v="531"/>
          <ac:cxnSpMkLst>
            <pc:docMk/>
            <pc:sldMk cId="1661189779" sldId="289"/>
            <ac:cxnSpMk id="150" creationId="{518450A1-80A9-444C-B663-945131C4DD89}"/>
          </ac:cxnSpMkLst>
        </pc:cxnChg>
        <pc:cxnChg chg="add del mod">
          <ac:chgData name="Rémy BEJARD" userId="63823ff8-a069-40d6-9246-9b47d086f02c" providerId="ADAL" clId="{0F8B0C90-0F20-4FD4-83CA-E71144147EBD}" dt="2021-04-27T13:09:44.909" v="531"/>
          <ac:cxnSpMkLst>
            <pc:docMk/>
            <pc:sldMk cId="1661189779" sldId="289"/>
            <ac:cxnSpMk id="151" creationId="{E6D6A92F-73A8-40AC-B3BE-A5945C79792B}"/>
          </ac:cxnSpMkLst>
        </pc:cxnChg>
        <pc:cxnChg chg="add mod">
          <ac:chgData name="Rémy BEJARD" userId="63823ff8-a069-40d6-9246-9b47d086f02c" providerId="ADAL" clId="{0F8B0C90-0F20-4FD4-83CA-E71144147EBD}" dt="2021-04-27T13:09:51.115" v="533" actId="1076"/>
          <ac:cxnSpMkLst>
            <pc:docMk/>
            <pc:sldMk cId="1661189779" sldId="289"/>
            <ac:cxnSpMk id="166" creationId="{ECB05B39-7FF7-4634-9469-5848E5D81A8D}"/>
          </ac:cxnSpMkLst>
        </pc:cxnChg>
        <pc:cxnChg chg="add mod">
          <ac:chgData name="Rémy BEJARD" userId="63823ff8-a069-40d6-9246-9b47d086f02c" providerId="ADAL" clId="{0F8B0C90-0F20-4FD4-83CA-E71144147EBD}" dt="2021-04-27T13:09:51.115" v="533" actId="1076"/>
          <ac:cxnSpMkLst>
            <pc:docMk/>
            <pc:sldMk cId="1661189779" sldId="289"/>
            <ac:cxnSpMk id="167" creationId="{FAA21587-95AD-477F-9FFE-888D16FB7C0A}"/>
          </ac:cxnSpMkLst>
        </pc:cxnChg>
        <pc:cxnChg chg="add mod">
          <ac:chgData name="Rémy BEJARD" userId="63823ff8-a069-40d6-9246-9b47d086f02c" providerId="ADAL" clId="{0F8B0C90-0F20-4FD4-83CA-E71144147EBD}" dt="2021-04-27T13:09:51.115" v="533" actId="1076"/>
          <ac:cxnSpMkLst>
            <pc:docMk/>
            <pc:sldMk cId="1661189779" sldId="289"/>
            <ac:cxnSpMk id="176" creationId="{C8EF84D5-B622-4A5E-A44C-CFA8ECA02A2E}"/>
          </ac:cxnSpMkLst>
        </pc:cxnChg>
        <pc:cxnChg chg="add mod">
          <ac:chgData name="Rémy BEJARD" userId="63823ff8-a069-40d6-9246-9b47d086f02c" providerId="ADAL" clId="{0F8B0C90-0F20-4FD4-83CA-E71144147EBD}" dt="2021-04-27T13:09:51.115" v="533" actId="1076"/>
          <ac:cxnSpMkLst>
            <pc:docMk/>
            <pc:sldMk cId="1661189779" sldId="289"/>
            <ac:cxnSpMk id="177" creationId="{CEC05096-8E90-4589-B9D6-86D65B6BDE9D}"/>
          </ac:cxnSpMkLst>
        </pc:cxnChg>
        <pc:cxnChg chg="add mod">
          <ac:chgData name="Rémy BEJARD" userId="63823ff8-a069-40d6-9246-9b47d086f02c" providerId="ADAL" clId="{0F8B0C90-0F20-4FD4-83CA-E71144147EBD}" dt="2021-04-27T13:09:51.115" v="533" actId="1076"/>
          <ac:cxnSpMkLst>
            <pc:docMk/>
            <pc:sldMk cId="1661189779" sldId="289"/>
            <ac:cxnSpMk id="178" creationId="{FBA18F70-CEA8-46BF-B6B6-EE70D44D219B}"/>
          </ac:cxnSpMkLst>
        </pc:cxnChg>
        <pc:cxnChg chg="add mod">
          <ac:chgData name="Rémy BEJARD" userId="63823ff8-a069-40d6-9246-9b47d086f02c" providerId="ADAL" clId="{0F8B0C90-0F20-4FD4-83CA-E71144147EBD}" dt="2021-04-27T13:09:51.115" v="533" actId="1076"/>
          <ac:cxnSpMkLst>
            <pc:docMk/>
            <pc:sldMk cId="1661189779" sldId="289"/>
            <ac:cxnSpMk id="179" creationId="{5FC41326-97E7-408A-A06C-3D94CA8EEB0D}"/>
          </ac:cxnSpMkLst>
        </pc:cxnChg>
        <pc:cxnChg chg="add mod">
          <ac:chgData name="Rémy BEJARD" userId="63823ff8-a069-40d6-9246-9b47d086f02c" providerId="ADAL" clId="{0F8B0C90-0F20-4FD4-83CA-E71144147EBD}" dt="2021-04-27T13:09:51.115" v="533" actId="1076"/>
          <ac:cxnSpMkLst>
            <pc:docMk/>
            <pc:sldMk cId="1661189779" sldId="289"/>
            <ac:cxnSpMk id="180" creationId="{35F9F6C3-40D1-471B-8F27-6710AE45AECD}"/>
          </ac:cxnSpMkLst>
        </pc:cxnChg>
        <pc:cxnChg chg="add mod">
          <ac:chgData name="Rémy BEJARD" userId="63823ff8-a069-40d6-9246-9b47d086f02c" providerId="ADAL" clId="{0F8B0C90-0F20-4FD4-83CA-E71144147EBD}" dt="2021-04-27T13:09:51.115" v="533" actId="1076"/>
          <ac:cxnSpMkLst>
            <pc:docMk/>
            <pc:sldMk cId="1661189779" sldId="289"/>
            <ac:cxnSpMk id="181" creationId="{04554E09-446A-42FB-B367-6446666361B5}"/>
          </ac:cxnSpMkLst>
        </pc:cxnChg>
        <pc:cxnChg chg="add mod">
          <ac:chgData name="Rémy BEJARD" userId="63823ff8-a069-40d6-9246-9b47d086f02c" providerId="ADAL" clId="{0F8B0C90-0F20-4FD4-83CA-E71144147EBD}" dt="2021-04-27T13:09:51.115" v="533" actId="1076"/>
          <ac:cxnSpMkLst>
            <pc:docMk/>
            <pc:sldMk cId="1661189779" sldId="289"/>
            <ac:cxnSpMk id="182" creationId="{840803B5-FCD2-471E-8029-E821CDF2B789}"/>
          </ac:cxnSpMkLst>
        </pc:cxnChg>
        <pc:cxnChg chg="add mod">
          <ac:chgData name="Rémy BEJARD" userId="63823ff8-a069-40d6-9246-9b47d086f02c" providerId="ADAL" clId="{0F8B0C90-0F20-4FD4-83CA-E71144147EBD}" dt="2021-04-27T13:09:51.115" v="533" actId="1076"/>
          <ac:cxnSpMkLst>
            <pc:docMk/>
            <pc:sldMk cId="1661189779" sldId="289"/>
            <ac:cxnSpMk id="183" creationId="{88639EFB-4982-45C8-B608-583BBF8E76E9}"/>
          </ac:cxnSpMkLst>
        </pc:cxnChg>
        <pc:cxnChg chg="del">
          <ac:chgData name="Rémy BEJARD" userId="63823ff8-a069-40d6-9246-9b47d086f02c" providerId="ADAL" clId="{0F8B0C90-0F20-4FD4-83CA-E71144147EBD}" dt="2021-04-27T13:09:36.866" v="528" actId="478"/>
          <ac:cxnSpMkLst>
            <pc:docMk/>
            <pc:sldMk cId="1661189779" sldId="289"/>
            <ac:cxnSpMk id="191" creationId="{57CAB118-776B-4A34-97E3-A07795F87DD3}"/>
          </ac:cxnSpMkLst>
        </pc:cxnChg>
        <pc:cxnChg chg="del">
          <ac:chgData name="Rémy BEJARD" userId="63823ff8-a069-40d6-9246-9b47d086f02c" providerId="ADAL" clId="{0F8B0C90-0F20-4FD4-83CA-E71144147EBD}" dt="2021-04-27T13:09:39.522" v="529" actId="478"/>
          <ac:cxnSpMkLst>
            <pc:docMk/>
            <pc:sldMk cId="1661189779" sldId="289"/>
            <ac:cxnSpMk id="192" creationId="{A000D23F-63D6-4AA1-9EEC-FDBEC29285DC}"/>
          </ac:cxnSpMkLst>
        </pc:cxnChg>
        <pc:cxnChg chg="del">
          <ac:chgData name="Rémy BEJARD" userId="63823ff8-a069-40d6-9246-9b47d086f02c" providerId="ADAL" clId="{0F8B0C90-0F20-4FD4-83CA-E71144147EBD}" dt="2021-04-27T13:10:01.810" v="537" actId="478"/>
          <ac:cxnSpMkLst>
            <pc:docMk/>
            <pc:sldMk cId="1661189779" sldId="289"/>
            <ac:cxnSpMk id="198" creationId="{06DD2743-568E-46B5-8CD5-592A95273173}"/>
          </ac:cxnSpMkLst>
        </pc:cxnChg>
        <pc:cxnChg chg="del">
          <ac:chgData name="Rémy BEJARD" userId="63823ff8-a069-40d6-9246-9b47d086f02c" providerId="ADAL" clId="{0F8B0C90-0F20-4FD4-83CA-E71144147EBD}" dt="2021-04-27T13:10:07.394" v="539" actId="478"/>
          <ac:cxnSpMkLst>
            <pc:docMk/>
            <pc:sldMk cId="1661189779" sldId="289"/>
            <ac:cxnSpMk id="199" creationId="{A8BCA4D3-754C-4786-9A5B-7A269FECB63A}"/>
          </ac:cxnSpMkLst>
        </pc:cxnChg>
        <pc:cxnChg chg="mod">
          <ac:chgData name="Rémy BEJARD" userId="63823ff8-a069-40d6-9246-9b47d086f02c" providerId="ADAL" clId="{0F8B0C90-0F20-4FD4-83CA-E71144147EBD}" dt="2021-04-27T13:04:28.117" v="493" actId="1035"/>
          <ac:cxnSpMkLst>
            <pc:docMk/>
            <pc:sldMk cId="1661189779" sldId="289"/>
            <ac:cxnSpMk id="223" creationId="{33BAEF9A-CAF1-49D8-B739-BFDF60EBE978}"/>
          </ac:cxnSpMkLst>
        </pc:cxnChg>
        <pc:cxnChg chg="add mod">
          <ac:chgData name="Rémy BEJARD" userId="63823ff8-a069-40d6-9246-9b47d086f02c" providerId="ADAL" clId="{0F8B0C90-0F20-4FD4-83CA-E71144147EBD}" dt="2021-04-27T13:11:39.115" v="541" actId="1076"/>
          <ac:cxnSpMkLst>
            <pc:docMk/>
            <pc:sldMk cId="1661189779" sldId="289"/>
            <ac:cxnSpMk id="233" creationId="{A9002099-C19A-45BA-8CE4-D72126C2A924}"/>
          </ac:cxnSpMkLst>
        </pc:cxnChg>
        <pc:cxnChg chg="add mod">
          <ac:chgData name="Rémy BEJARD" userId="63823ff8-a069-40d6-9246-9b47d086f02c" providerId="ADAL" clId="{0F8B0C90-0F20-4FD4-83CA-E71144147EBD}" dt="2021-04-27T13:11:39.115" v="541" actId="1076"/>
          <ac:cxnSpMkLst>
            <pc:docMk/>
            <pc:sldMk cId="1661189779" sldId="289"/>
            <ac:cxnSpMk id="234" creationId="{662B0F57-4D93-40E7-B4AA-33DBB9A891A0}"/>
          </ac:cxnSpMkLst>
        </pc:cxnChg>
        <pc:cxnChg chg="add mod">
          <ac:chgData name="Rémy BEJARD" userId="63823ff8-a069-40d6-9246-9b47d086f02c" providerId="ADAL" clId="{0F8B0C90-0F20-4FD4-83CA-E71144147EBD}" dt="2021-04-27T13:11:39.115" v="541" actId="1076"/>
          <ac:cxnSpMkLst>
            <pc:docMk/>
            <pc:sldMk cId="1661189779" sldId="289"/>
            <ac:cxnSpMk id="235" creationId="{B210F4D3-8CE7-4048-AF6A-EE6FD869C257}"/>
          </ac:cxnSpMkLst>
        </pc:cxnChg>
        <pc:cxnChg chg="add mod">
          <ac:chgData name="Rémy BEJARD" userId="63823ff8-a069-40d6-9246-9b47d086f02c" providerId="ADAL" clId="{0F8B0C90-0F20-4FD4-83CA-E71144147EBD}" dt="2021-04-27T13:11:39.115" v="541" actId="1076"/>
          <ac:cxnSpMkLst>
            <pc:docMk/>
            <pc:sldMk cId="1661189779" sldId="289"/>
            <ac:cxnSpMk id="236" creationId="{8270EE13-C63F-47F4-B273-AC6E43EC232A}"/>
          </ac:cxnSpMkLst>
        </pc:cxnChg>
        <pc:cxnChg chg="add mod">
          <ac:chgData name="Rémy BEJARD" userId="63823ff8-a069-40d6-9246-9b47d086f02c" providerId="ADAL" clId="{0F8B0C90-0F20-4FD4-83CA-E71144147EBD}" dt="2021-04-27T13:11:39.115" v="541" actId="1076"/>
          <ac:cxnSpMkLst>
            <pc:docMk/>
            <pc:sldMk cId="1661189779" sldId="289"/>
            <ac:cxnSpMk id="237" creationId="{512BC3D7-C6B7-4210-B2A5-166D9CBCE68A}"/>
          </ac:cxnSpMkLst>
        </pc:cxnChg>
        <pc:cxnChg chg="add mod">
          <ac:chgData name="Rémy BEJARD" userId="63823ff8-a069-40d6-9246-9b47d086f02c" providerId="ADAL" clId="{0F8B0C90-0F20-4FD4-83CA-E71144147EBD}" dt="2021-04-27T13:11:39.115" v="541" actId="1076"/>
          <ac:cxnSpMkLst>
            <pc:docMk/>
            <pc:sldMk cId="1661189779" sldId="289"/>
            <ac:cxnSpMk id="238" creationId="{59DCF86B-289F-4F59-B728-4FA3A54FFA7C}"/>
          </ac:cxnSpMkLst>
        </pc:cxnChg>
        <pc:cxnChg chg="add mod">
          <ac:chgData name="Rémy BEJARD" userId="63823ff8-a069-40d6-9246-9b47d086f02c" providerId="ADAL" clId="{0F8B0C90-0F20-4FD4-83CA-E71144147EBD}" dt="2021-04-27T13:11:39.115" v="541" actId="1076"/>
          <ac:cxnSpMkLst>
            <pc:docMk/>
            <pc:sldMk cId="1661189779" sldId="289"/>
            <ac:cxnSpMk id="239" creationId="{8578F51A-F664-47DF-963F-AA4F8DC80423}"/>
          </ac:cxnSpMkLst>
        </pc:cxnChg>
        <pc:cxnChg chg="add mod">
          <ac:chgData name="Rémy BEJARD" userId="63823ff8-a069-40d6-9246-9b47d086f02c" providerId="ADAL" clId="{0F8B0C90-0F20-4FD4-83CA-E71144147EBD}" dt="2021-04-27T13:11:39.115" v="541" actId="1076"/>
          <ac:cxnSpMkLst>
            <pc:docMk/>
            <pc:sldMk cId="1661189779" sldId="289"/>
            <ac:cxnSpMk id="240" creationId="{7BB78CB6-EE15-4707-A39B-F9B34D3FBF19}"/>
          </ac:cxnSpMkLst>
        </pc:cxnChg>
        <pc:cxnChg chg="add mod">
          <ac:chgData name="Rémy BEJARD" userId="63823ff8-a069-40d6-9246-9b47d086f02c" providerId="ADAL" clId="{0F8B0C90-0F20-4FD4-83CA-E71144147EBD}" dt="2021-04-27T13:11:39.115" v="541" actId="1076"/>
          <ac:cxnSpMkLst>
            <pc:docMk/>
            <pc:sldMk cId="1661189779" sldId="289"/>
            <ac:cxnSpMk id="241" creationId="{5E3630AE-D7A2-437B-81B4-9FAD9DE2F830}"/>
          </ac:cxnSpMkLst>
        </pc:cxnChg>
        <pc:cxnChg chg="add mod">
          <ac:chgData name="Rémy BEJARD" userId="63823ff8-a069-40d6-9246-9b47d086f02c" providerId="ADAL" clId="{0F8B0C90-0F20-4FD4-83CA-E71144147EBD}" dt="2021-04-27T13:11:39.115" v="541" actId="1076"/>
          <ac:cxnSpMkLst>
            <pc:docMk/>
            <pc:sldMk cId="1661189779" sldId="289"/>
            <ac:cxnSpMk id="242" creationId="{F1EF0340-FCA6-473B-91A1-72BDE62DFBD7}"/>
          </ac:cxnSpMkLst>
        </pc:cxnChg>
        <pc:cxnChg chg="mod">
          <ac:chgData name="Rémy BEJARD" userId="63823ff8-a069-40d6-9246-9b47d086f02c" providerId="ADAL" clId="{0F8B0C90-0F20-4FD4-83CA-E71144147EBD}" dt="2021-04-27T13:02:32.383" v="416" actId="1036"/>
          <ac:cxnSpMkLst>
            <pc:docMk/>
            <pc:sldMk cId="1661189779" sldId="289"/>
            <ac:cxnSpMk id="257" creationId="{00000000-0000-0000-0000-000000000000}"/>
          </ac:cxnSpMkLst>
        </pc:cxnChg>
        <pc:cxnChg chg="del">
          <ac:chgData name="Rémy BEJARD" userId="63823ff8-a069-40d6-9246-9b47d086f02c" providerId="ADAL" clId="{0F8B0C90-0F20-4FD4-83CA-E71144147EBD}" dt="2021-04-27T13:01:22.662" v="378" actId="478"/>
          <ac:cxnSpMkLst>
            <pc:docMk/>
            <pc:sldMk cId="1661189779" sldId="289"/>
            <ac:cxnSpMk id="380" creationId="{00000000-0000-0000-0000-000000000000}"/>
          </ac:cxnSpMkLst>
        </pc:cxnChg>
        <pc:cxnChg chg="del">
          <ac:chgData name="Rémy BEJARD" userId="63823ff8-a069-40d6-9246-9b47d086f02c" providerId="ADAL" clId="{0F8B0C90-0F20-4FD4-83CA-E71144147EBD}" dt="2021-04-27T13:01:35.364" v="380" actId="478"/>
          <ac:cxnSpMkLst>
            <pc:docMk/>
            <pc:sldMk cId="1661189779" sldId="289"/>
            <ac:cxnSpMk id="395" creationId="{00000000-0000-0000-0000-000000000000}"/>
          </ac:cxnSpMkLst>
        </pc:cxnChg>
        <pc:cxnChg chg="mod">
          <ac:chgData name="Rémy BEJARD" userId="63823ff8-a069-40d6-9246-9b47d086f02c" providerId="ADAL" clId="{0F8B0C90-0F20-4FD4-83CA-E71144147EBD}" dt="2021-04-27T13:00:54.762" v="372" actId="1035"/>
          <ac:cxnSpMkLst>
            <pc:docMk/>
            <pc:sldMk cId="1661189779" sldId="289"/>
            <ac:cxnSpMk id="426" creationId="{00000000-0000-0000-0000-000000000000}"/>
          </ac:cxnSpMkLst>
        </pc:cxnChg>
        <pc:cxnChg chg="mod">
          <ac:chgData name="Rémy BEJARD" userId="63823ff8-a069-40d6-9246-9b47d086f02c" providerId="ADAL" clId="{0F8B0C90-0F20-4FD4-83CA-E71144147EBD}" dt="2021-04-27T13:03:17.860" v="435" actId="1035"/>
          <ac:cxnSpMkLst>
            <pc:docMk/>
            <pc:sldMk cId="1661189779" sldId="289"/>
            <ac:cxnSpMk id="443" creationId="{00000000-0000-0000-0000-000000000000}"/>
          </ac:cxnSpMkLst>
        </pc:cxnChg>
        <pc:cxnChg chg="mod">
          <ac:chgData name="Rémy BEJARD" userId="63823ff8-a069-40d6-9246-9b47d086f02c" providerId="ADAL" clId="{0F8B0C90-0F20-4FD4-83CA-E71144147EBD}" dt="2021-04-27T13:01:59.286" v="387" actId="1035"/>
          <ac:cxnSpMkLst>
            <pc:docMk/>
            <pc:sldMk cId="1661189779" sldId="289"/>
            <ac:cxnSpMk id="477" creationId="{00000000-0000-0000-0000-000000000000}"/>
          </ac:cxnSpMkLst>
        </pc:cxnChg>
        <pc:cxnChg chg="mod">
          <ac:chgData name="Rémy BEJARD" userId="63823ff8-a069-40d6-9246-9b47d086f02c" providerId="ADAL" clId="{0F8B0C90-0F20-4FD4-83CA-E71144147EBD}" dt="2021-04-27T13:03:31.035" v="451" actId="1035"/>
          <ac:cxnSpMkLst>
            <pc:docMk/>
            <pc:sldMk cId="1661189779" sldId="289"/>
            <ac:cxnSpMk id="536" creationId="{00000000-0000-0000-0000-000000000000}"/>
          </ac:cxnSpMkLst>
        </pc:cxnChg>
      </pc:sldChg>
      <pc:sldChg chg="addSp delSp modSp mod">
        <pc:chgData name="Rémy BEJARD" userId="63823ff8-a069-40d6-9246-9b47d086f02c" providerId="ADAL" clId="{0F8B0C90-0F20-4FD4-83CA-E71144147EBD}" dt="2021-04-29T08:04:10.337" v="1519" actId="20577"/>
        <pc:sldMkLst>
          <pc:docMk/>
          <pc:sldMk cId="855696796" sldId="290"/>
        </pc:sldMkLst>
        <pc:spChg chg="mod">
          <ac:chgData name="Rémy BEJARD" userId="63823ff8-a069-40d6-9246-9b47d086f02c" providerId="ADAL" clId="{0F8B0C90-0F20-4FD4-83CA-E71144147EBD}" dt="2021-04-27T12:26:13.781" v="149" actId="20577"/>
          <ac:spMkLst>
            <pc:docMk/>
            <pc:sldMk cId="855696796" sldId="290"/>
            <ac:spMk id="11" creationId="{00000000-0000-0000-0000-000000000000}"/>
          </ac:spMkLst>
        </pc:spChg>
        <pc:spChg chg="mod">
          <ac:chgData name="Rémy BEJARD" userId="63823ff8-a069-40d6-9246-9b47d086f02c" providerId="ADAL" clId="{0F8B0C90-0F20-4FD4-83CA-E71144147EBD}" dt="2021-04-29T08:04:10.337" v="1519" actId="20577"/>
          <ac:spMkLst>
            <pc:docMk/>
            <pc:sldMk cId="855696796" sldId="290"/>
            <ac:spMk id="12" creationId="{00000000-0000-0000-0000-000000000000}"/>
          </ac:spMkLst>
        </pc:spChg>
        <pc:spChg chg="mod">
          <ac:chgData name="Rémy BEJARD" userId="63823ff8-a069-40d6-9246-9b47d086f02c" providerId="ADAL" clId="{0F8B0C90-0F20-4FD4-83CA-E71144147EBD}" dt="2021-04-29T07:40:09.654" v="1434" actId="6549"/>
          <ac:spMkLst>
            <pc:docMk/>
            <pc:sldMk cId="855696796" sldId="290"/>
            <ac:spMk id="16" creationId="{00000000-0000-0000-0000-000000000000}"/>
          </ac:spMkLst>
        </pc:spChg>
        <pc:spChg chg="mod">
          <ac:chgData name="Rémy BEJARD" userId="63823ff8-a069-40d6-9246-9b47d086f02c" providerId="ADAL" clId="{0F8B0C90-0F20-4FD4-83CA-E71144147EBD}" dt="2021-04-27T15:57:01.431" v="1169" actId="20577"/>
          <ac:spMkLst>
            <pc:docMk/>
            <pc:sldMk cId="855696796" sldId="290"/>
            <ac:spMk id="17" creationId="{00000000-0000-0000-0000-000000000000}"/>
          </ac:spMkLst>
        </pc:spChg>
        <pc:spChg chg="mod">
          <ac:chgData name="Rémy BEJARD" userId="63823ff8-a069-40d6-9246-9b47d086f02c" providerId="ADAL" clId="{0F8B0C90-0F20-4FD4-83CA-E71144147EBD}" dt="2021-04-27T12:27:32.354" v="176" actId="20577"/>
          <ac:spMkLst>
            <pc:docMk/>
            <pc:sldMk cId="855696796" sldId="290"/>
            <ac:spMk id="18" creationId="{00000000-0000-0000-0000-000000000000}"/>
          </ac:spMkLst>
        </pc:spChg>
        <pc:spChg chg="mod">
          <ac:chgData name="Rémy BEJARD" userId="63823ff8-a069-40d6-9246-9b47d086f02c" providerId="ADAL" clId="{0F8B0C90-0F20-4FD4-83CA-E71144147EBD}" dt="2021-04-27T15:56:21.164" v="1166"/>
          <ac:spMkLst>
            <pc:docMk/>
            <pc:sldMk cId="855696796" sldId="290"/>
            <ac:spMk id="20" creationId="{00000000-0000-0000-0000-000000000000}"/>
          </ac:spMkLst>
        </pc:spChg>
        <pc:spChg chg="mod">
          <ac:chgData name="Rémy BEJARD" userId="63823ff8-a069-40d6-9246-9b47d086f02c" providerId="ADAL" clId="{0F8B0C90-0F20-4FD4-83CA-E71144147EBD}" dt="2021-04-29T07:48:09.350" v="1462" actId="20577"/>
          <ac:spMkLst>
            <pc:docMk/>
            <pc:sldMk cId="855696796" sldId="290"/>
            <ac:spMk id="21" creationId="{00000000-0000-0000-0000-000000000000}"/>
          </ac:spMkLst>
        </pc:spChg>
        <pc:spChg chg="mod">
          <ac:chgData name="Rémy BEJARD" userId="63823ff8-a069-40d6-9246-9b47d086f02c" providerId="ADAL" clId="{0F8B0C90-0F20-4FD4-83CA-E71144147EBD}" dt="2021-04-27T12:27:47.453" v="180" actId="1038"/>
          <ac:spMkLst>
            <pc:docMk/>
            <pc:sldMk cId="855696796" sldId="290"/>
            <ac:spMk id="24" creationId="{00000000-0000-0000-0000-000000000000}"/>
          </ac:spMkLst>
        </pc:spChg>
        <pc:spChg chg="mod">
          <ac:chgData name="Rémy BEJARD" userId="63823ff8-a069-40d6-9246-9b47d086f02c" providerId="ADAL" clId="{0F8B0C90-0F20-4FD4-83CA-E71144147EBD}" dt="2021-04-27T12:27:27.267" v="169" actId="20577"/>
          <ac:spMkLst>
            <pc:docMk/>
            <pc:sldMk cId="855696796" sldId="290"/>
            <ac:spMk id="25" creationId="{00000000-0000-0000-0000-000000000000}"/>
          </ac:spMkLst>
        </pc:spChg>
        <pc:spChg chg="mod">
          <ac:chgData name="Rémy BEJARD" userId="63823ff8-a069-40d6-9246-9b47d086f02c" providerId="ADAL" clId="{0F8B0C90-0F20-4FD4-83CA-E71144147EBD}" dt="2021-04-27T12:20:24.714" v="138" actId="20577"/>
          <ac:spMkLst>
            <pc:docMk/>
            <pc:sldMk cId="855696796" sldId="290"/>
            <ac:spMk id="34" creationId="{A804E9BF-40A5-43CE-94C3-FCECC3D1D524}"/>
          </ac:spMkLst>
        </pc:spChg>
        <pc:spChg chg="del">
          <ac:chgData name="Rémy BEJARD" userId="63823ff8-a069-40d6-9246-9b47d086f02c" providerId="ADAL" clId="{0F8B0C90-0F20-4FD4-83CA-E71144147EBD}" dt="2021-04-27T12:20:30.521" v="139" actId="478"/>
          <ac:spMkLst>
            <pc:docMk/>
            <pc:sldMk cId="855696796" sldId="290"/>
            <ac:spMk id="35" creationId="{A1EE5F95-2A45-4DC0-8C2A-40B55FEAD284}"/>
          </ac:spMkLst>
        </pc:spChg>
        <pc:spChg chg="mod">
          <ac:chgData name="Rémy BEJARD" userId="63823ff8-a069-40d6-9246-9b47d086f02c" providerId="ADAL" clId="{0F8B0C90-0F20-4FD4-83CA-E71144147EBD}" dt="2021-04-27T15:56:21.164" v="1166"/>
          <ac:spMkLst>
            <pc:docMk/>
            <pc:sldMk cId="855696796" sldId="290"/>
            <ac:spMk id="37" creationId="{E9FEFF3C-A272-42CF-8E92-4A854C32520A}"/>
          </ac:spMkLst>
        </pc:spChg>
        <pc:cxnChg chg="add del">
          <ac:chgData name="Rémy BEJARD" userId="63823ff8-a069-40d6-9246-9b47d086f02c" providerId="ADAL" clId="{0F8B0C90-0F20-4FD4-83CA-E71144147EBD}" dt="2021-04-27T12:20:35.444" v="141" actId="478"/>
          <ac:cxnSpMkLst>
            <pc:docMk/>
            <pc:sldMk cId="855696796" sldId="290"/>
            <ac:cxnSpMk id="29" creationId="{00000000-0000-0000-0000-000000000000}"/>
          </ac:cxnSpMkLst>
        </pc:cxnChg>
        <pc:cxnChg chg="mod">
          <ac:chgData name="Rémy BEJARD" userId="63823ff8-a069-40d6-9246-9b47d086f02c" providerId="ADAL" clId="{0F8B0C90-0F20-4FD4-83CA-E71144147EBD}" dt="2021-04-27T12:26:02.297" v="143" actId="1036"/>
          <ac:cxnSpMkLst>
            <pc:docMk/>
            <pc:sldMk cId="855696796" sldId="290"/>
            <ac:cxnSpMk id="32" creationId="{00000000-0000-0000-0000-000000000000}"/>
          </ac:cxnSpMkLst>
        </pc:cxnChg>
        <pc:cxnChg chg="del">
          <ac:chgData name="Rémy BEJARD" userId="63823ff8-a069-40d6-9246-9b47d086f02c" providerId="ADAL" clId="{0F8B0C90-0F20-4FD4-83CA-E71144147EBD}" dt="2021-04-27T12:21:05.548" v="142" actId="478"/>
          <ac:cxnSpMkLst>
            <pc:docMk/>
            <pc:sldMk cId="855696796" sldId="290"/>
            <ac:cxnSpMk id="36" creationId="{6CFBBEFB-ED5D-4527-B7F4-E7346E940E34}"/>
          </ac:cxnSpMkLst>
        </pc:cxnChg>
      </pc:sldChg>
      <pc:sldChg chg="modSp mod">
        <pc:chgData name="Rémy BEJARD" userId="63823ff8-a069-40d6-9246-9b47d086f02c" providerId="ADAL" clId="{0F8B0C90-0F20-4FD4-83CA-E71144147EBD}" dt="2021-04-29T08:04:51.743" v="1541" actId="20577"/>
        <pc:sldMkLst>
          <pc:docMk/>
          <pc:sldMk cId="976985506" sldId="291"/>
        </pc:sldMkLst>
        <pc:spChg chg="mod">
          <ac:chgData name="Rémy BEJARD" userId="63823ff8-a069-40d6-9246-9b47d086f02c" providerId="ADAL" clId="{0F8B0C90-0F20-4FD4-83CA-E71144147EBD}" dt="2021-04-27T16:04:14.118" v="1206" actId="1036"/>
          <ac:spMkLst>
            <pc:docMk/>
            <pc:sldMk cId="976985506" sldId="291"/>
            <ac:spMk id="13" creationId="{00000000-0000-0000-0000-000000000000}"/>
          </ac:spMkLst>
        </pc:spChg>
        <pc:spChg chg="mod">
          <ac:chgData name="Rémy BEJARD" userId="63823ff8-a069-40d6-9246-9b47d086f02c" providerId="ADAL" clId="{0F8B0C90-0F20-4FD4-83CA-E71144147EBD}" dt="2021-04-27T15:56:21.164" v="1166"/>
          <ac:spMkLst>
            <pc:docMk/>
            <pc:sldMk cId="976985506" sldId="291"/>
            <ac:spMk id="28" creationId="{00000000-0000-0000-0000-000000000000}"/>
          </ac:spMkLst>
        </pc:spChg>
        <pc:spChg chg="mod">
          <ac:chgData name="Rémy BEJARD" userId="63823ff8-a069-40d6-9246-9b47d086f02c" providerId="ADAL" clId="{0F8B0C90-0F20-4FD4-83CA-E71144147EBD}" dt="2021-04-29T08:04:42.591" v="1534" actId="20577"/>
          <ac:spMkLst>
            <pc:docMk/>
            <pc:sldMk cId="976985506" sldId="291"/>
            <ac:spMk id="30" creationId="{00000000-0000-0000-0000-000000000000}"/>
          </ac:spMkLst>
        </pc:spChg>
        <pc:spChg chg="mod">
          <ac:chgData name="Rémy BEJARD" userId="63823ff8-a069-40d6-9246-9b47d086f02c" providerId="ADAL" clId="{0F8B0C90-0F20-4FD4-83CA-E71144147EBD}" dt="2021-04-29T08:04:35.080" v="1530" actId="20577"/>
          <ac:spMkLst>
            <pc:docMk/>
            <pc:sldMk cId="976985506" sldId="291"/>
            <ac:spMk id="31" creationId="{00000000-0000-0000-0000-000000000000}"/>
          </ac:spMkLst>
        </pc:spChg>
        <pc:spChg chg="mod">
          <ac:chgData name="Rémy BEJARD" userId="63823ff8-a069-40d6-9246-9b47d086f02c" providerId="ADAL" clId="{0F8B0C90-0F20-4FD4-83CA-E71144147EBD}" dt="2021-04-29T07:41:12.303" v="1441" actId="1037"/>
          <ac:spMkLst>
            <pc:docMk/>
            <pc:sldMk cId="976985506" sldId="291"/>
            <ac:spMk id="32" creationId="{00000000-0000-0000-0000-000000000000}"/>
          </ac:spMkLst>
        </pc:spChg>
        <pc:spChg chg="mod">
          <ac:chgData name="Rémy BEJARD" userId="63823ff8-a069-40d6-9246-9b47d086f02c" providerId="ADAL" clId="{0F8B0C90-0F20-4FD4-83CA-E71144147EBD}" dt="2021-04-27T15:56:21.164" v="1166"/>
          <ac:spMkLst>
            <pc:docMk/>
            <pc:sldMk cId="976985506" sldId="291"/>
            <ac:spMk id="33" creationId="{00000000-0000-0000-0000-000000000000}"/>
          </ac:spMkLst>
        </pc:spChg>
        <pc:spChg chg="mod">
          <ac:chgData name="Rémy BEJARD" userId="63823ff8-a069-40d6-9246-9b47d086f02c" providerId="ADAL" clId="{0F8B0C90-0F20-4FD4-83CA-E71144147EBD}" dt="2021-04-27T16:05:52.360" v="1230" actId="20577"/>
          <ac:spMkLst>
            <pc:docMk/>
            <pc:sldMk cId="976985506" sldId="291"/>
            <ac:spMk id="35" creationId="{00000000-0000-0000-0000-000000000000}"/>
          </ac:spMkLst>
        </pc:spChg>
        <pc:spChg chg="mod">
          <ac:chgData name="Rémy BEJARD" userId="63823ff8-a069-40d6-9246-9b47d086f02c" providerId="ADAL" clId="{0F8B0C90-0F20-4FD4-83CA-E71144147EBD}" dt="2021-04-27T15:56:21.164" v="1166"/>
          <ac:spMkLst>
            <pc:docMk/>
            <pc:sldMk cId="976985506" sldId="291"/>
            <ac:spMk id="38" creationId="{2EC8589D-F8F6-4730-9D7C-48AE35D36849}"/>
          </ac:spMkLst>
        </pc:spChg>
        <pc:spChg chg="mod">
          <ac:chgData name="Rémy BEJARD" userId="63823ff8-a069-40d6-9246-9b47d086f02c" providerId="ADAL" clId="{0F8B0C90-0F20-4FD4-83CA-E71144147EBD}" dt="2021-04-27T15:56:21.164" v="1166"/>
          <ac:spMkLst>
            <pc:docMk/>
            <pc:sldMk cId="976985506" sldId="291"/>
            <ac:spMk id="39" creationId="{00000000-0000-0000-0000-000000000000}"/>
          </ac:spMkLst>
        </pc:spChg>
        <pc:spChg chg="mod">
          <ac:chgData name="Rémy BEJARD" userId="63823ff8-a069-40d6-9246-9b47d086f02c" providerId="ADAL" clId="{0F8B0C90-0F20-4FD4-83CA-E71144147EBD}" dt="2021-04-29T08:04:51.743" v="1541" actId="20577"/>
          <ac:spMkLst>
            <pc:docMk/>
            <pc:sldMk cId="976985506" sldId="291"/>
            <ac:spMk id="40" creationId="{00000000-0000-0000-0000-000000000000}"/>
          </ac:spMkLst>
        </pc:spChg>
        <pc:spChg chg="mod">
          <ac:chgData name="Rémy BEJARD" userId="63823ff8-a069-40d6-9246-9b47d086f02c" providerId="ADAL" clId="{0F8B0C90-0F20-4FD4-83CA-E71144147EBD}" dt="2021-04-27T16:04:19.934" v="1219" actId="1035"/>
          <ac:spMkLst>
            <pc:docMk/>
            <pc:sldMk cId="976985506" sldId="291"/>
            <ac:spMk id="46" creationId="{0CDFC1D9-1D8E-48C7-97FA-D514F6E34483}"/>
          </ac:spMkLst>
        </pc:spChg>
        <pc:spChg chg="mod">
          <ac:chgData name="Rémy BEJARD" userId="63823ff8-a069-40d6-9246-9b47d086f02c" providerId="ADAL" clId="{0F8B0C90-0F20-4FD4-83CA-E71144147EBD}" dt="2021-04-29T07:40:31.397" v="1436" actId="20577"/>
          <ac:spMkLst>
            <pc:docMk/>
            <pc:sldMk cId="976985506" sldId="291"/>
            <ac:spMk id="47" creationId="{9AB0D2EA-B9EB-4B0D-877C-92135E742680}"/>
          </ac:spMkLst>
        </pc:spChg>
        <pc:spChg chg="mod">
          <ac:chgData name="Rémy BEJARD" userId="63823ff8-a069-40d6-9246-9b47d086f02c" providerId="ADAL" clId="{0F8B0C90-0F20-4FD4-83CA-E71144147EBD}" dt="2021-04-27T16:04:14.118" v="1206" actId="1036"/>
          <ac:spMkLst>
            <pc:docMk/>
            <pc:sldMk cId="976985506" sldId="291"/>
            <ac:spMk id="50" creationId="{DAA34E59-1656-48AE-8BBE-63F04001E2CF}"/>
          </ac:spMkLst>
        </pc:spChg>
      </pc:sldChg>
      <pc:sldChg chg="modSp mod">
        <pc:chgData name="Rémy BEJARD" userId="63823ff8-a069-40d6-9246-9b47d086f02c" providerId="ADAL" clId="{0F8B0C90-0F20-4FD4-83CA-E71144147EBD}" dt="2021-04-29T08:05:45.782" v="1559" actId="20577"/>
        <pc:sldMkLst>
          <pc:docMk/>
          <pc:sldMk cId="636261529" sldId="292"/>
        </pc:sldMkLst>
        <pc:spChg chg="mod">
          <ac:chgData name="Rémy BEJARD" userId="63823ff8-a069-40d6-9246-9b47d086f02c" providerId="ADAL" clId="{0F8B0C90-0F20-4FD4-83CA-E71144147EBD}" dt="2021-04-27T15:56:21.164" v="1166"/>
          <ac:spMkLst>
            <pc:docMk/>
            <pc:sldMk cId="636261529" sldId="292"/>
            <ac:spMk id="13" creationId="{C8B475E0-6C46-447A-820A-85066BFD6699}"/>
          </ac:spMkLst>
        </pc:spChg>
        <pc:spChg chg="mod">
          <ac:chgData name="Rémy BEJARD" userId="63823ff8-a069-40d6-9246-9b47d086f02c" providerId="ADAL" clId="{0F8B0C90-0F20-4FD4-83CA-E71144147EBD}" dt="2021-04-29T08:05:45.782" v="1559" actId="20577"/>
          <ac:spMkLst>
            <pc:docMk/>
            <pc:sldMk cId="636261529" sldId="292"/>
            <ac:spMk id="21" creationId="{00000000-0000-0000-0000-000000000000}"/>
          </ac:spMkLst>
        </pc:spChg>
      </pc:sldChg>
      <pc:sldChg chg="modSp mod">
        <pc:chgData name="Rémy BEJARD" userId="63823ff8-a069-40d6-9246-9b47d086f02c" providerId="ADAL" clId="{0F8B0C90-0F20-4FD4-83CA-E71144147EBD}" dt="2021-04-29T07:46:54.711" v="1460" actId="20577"/>
        <pc:sldMkLst>
          <pc:docMk/>
          <pc:sldMk cId="156051235" sldId="294"/>
        </pc:sldMkLst>
        <pc:spChg chg="mod">
          <ac:chgData name="Rémy BEJARD" userId="63823ff8-a069-40d6-9246-9b47d086f02c" providerId="ADAL" clId="{0F8B0C90-0F20-4FD4-83CA-E71144147EBD}" dt="2021-04-27T10:37:30.597" v="1"/>
          <ac:spMkLst>
            <pc:docMk/>
            <pc:sldMk cId="156051235" sldId="294"/>
            <ac:spMk id="15" creationId="{04574FD7-E7A7-49BA-850D-4D0C77315EFA}"/>
          </ac:spMkLst>
        </pc:spChg>
        <pc:graphicFrameChg chg="mod modGraphic">
          <ac:chgData name="Rémy BEJARD" userId="63823ff8-a069-40d6-9246-9b47d086f02c" providerId="ADAL" clId="{0F8B0C90-0F20-4FD4-83CA-E71144147EBD}" dt="2021-04-29T07:46:54.711" v="1460" actId="20577"/>
          <ac:graphicFrameMkLst>
            <pc:docMk/>
            <pc:sldMk cId="156051235" sldId="294"/>
            <ac:graphicFrameMk id="4" creationId="{00000000-0000-0000-0000-000000000000}"/>
          </ac:graphicFrameMkLst>
        </pc:graphicFrameChg>
      </pc:sldChg>
      <pc:sldChg chg="modSp">
        <pc:chgData name="Rémy BEJARD" userId="63823ff8-a069-40d6-9246-9b47d086f02c" providerId="ADAL" clId="{0F8B0C90-0F20-4FD4-83CA-E71144147EBD}" dt="2021-04-27T15:56:21.164" v="1166"/>
        <pc:sldMkLst>
          <pc:docMk/>
          <pc:sldMk cId="557719269" sldId="295"/>
        </pc:sldMkLst>
        <pc:spChg chg="mod">
          <ac:chgData name="Rémy BEJARD" userId="63823ff8-a069-40d6-9246-9b47d086f02c" providerId="ADAL" clId="{0F8B0C90-0F20-4FD4-83CA-E71144147EBD}" dt="2021-04-27T15:56:21.164" v="1166"/>
          <ac:spMkLst>
            <pc:docMk/>
            <pc:sldMk cId="557719269" sldId="295"/>
            <ac:spMk id="10" creationId="{53EBCB7B-BD40-4EB9-8171-5040D794FD84}"/>
          </ac:spMkLst>
        </pc:spChg>
      </pc:sldChg>
      <pc:sldChg chg="addSp delSp modSp mod">
        <pc:chgData name="Rémy BEJARD" userId="63823ff8-a069-40d6-9246-9b47d086f02c" providerId="ADAL" clId="{0F8B0C90-0F20-4FD4-83CA-E71144147EBD}" dt="2021-04-29T08:02:45.494" v="1487" actId="14100"/>
        <pc:sldMkLst>
          <pc:docMk/>
          <pc:sldMk cId="2270984190" sldId="296"/>
        </pc:sldMkLst>
        <pc:spChg chg="del">
          <ac:chgData name="Rémy BEJARD" userId="63823ff8-a069-40d6-9246-9b47d086f02c" providerId="ADAL" clId="{0F8B0C90-0F20-4FD4-83CA-E71144147EBD}" dt="2021-04-27T15:06:44.125" v="843" actId="478"/>
          <ac:spMkLst>
            <pc:docMk/>
            <pc:sldMk cId="2270984190" sldId="296"/>
            <ac:spMk id="20" creationId="{E5076FE8-9C7F-41E4-9A01-83E98FE56CBF}"/>
          </ac:spMkLst>
        </pc:spChg>
        <pc:spChg chg="mod">
          <ac:chgData name="Rémy BEJARD" userId="63823ff8-a069-40d6-9246-9b47d086f02c" providerId="ADAL" clId="{0F8B0C90-0F20-4FD4-83CA-E71144147EBD}" dt="2021-04-27T16:20:38.439" v="1308" actId="1035"/>
          <ac:spMkLst>
            <pc:docMk/>
            <pc:sldMk cId="2270984190" sldId="296"/>
            <ac:spMk id="21" creationId="{88335673-33D8-4BC4-8D8B-D80F41DADCBF}"/>
          </ac:spMkLst>
        </pc:spChg>
        <pc:spChg chg="del">
          <ac:chgData name="Rémy BEJARD" userId="63823ff8-a069-40d6-9246-9b47d086f02c" providerId="ADAL" clId="{0F8B0C90-0F20-4FD4-83CA-E71144147EBD}" dt="2021-04-27T15:06:46.086" v="844" actId="478"/>
          <ac:spMkLst>
            <pc:docMk/>
            <pc:sldMk cId="2270984190" sldId="296"/>
            <ac:spMk id="23" creationId="{9DBC14A0-4E6E-46A4-B9BD-32D5FB92DA61}"/>
          </ac:spMkLst>
        </pc:spChg>
        <pc:spChg chg="mod">
          <ac:chgData name="Rémy BEJARD" userId="63823ff8-a069-40d6-9246-9b47d086f02c" providerId="ADAL" clId="{0F8B0C90-0F20-4FD4-83CA-E71144147EBD}" dt="2021-04-27T15:08:05.240" v="863" actId="207"/>
          <ac:spMkLst>
            <pc:docMk/>
            <pc:sldMk cId="2270984190" sldId="296"/>
            <ac:spMk id="24" creationId="{004BC2AE-F69E-49E7-8E93-734070236A68}"/>
          </ac:spMkLst>
        </pc:spChg>
        <pc:spChg chg="del">
          <ac:chgData name="Rémy BEJARD" userId="63823ff8-a069-40d6-9246-9b47d086f02c" providerId="ADAL" clId="{0F8B0C90-0F20-4FD4-83CA-E71144147EBD}" dt="2021-04-27T15:06:38.518" v="840" actId="478"/>
          <ac:spMkLst>
            <pc:docMk/>
            <pc:sldMk cId="2270984190" sldId="296"/>
            <ac:spMk id="26" creationId="{FB393B71-1AD0-4E75-A39D-E589BFF987DA}"/>
          </ac:spMkLst>
        </pc:spChg>
        <pc:spChg chg="del">
          <ac:chgData name="Rémy BEJARD" userId="63823ff8-a069-40d6-9246-9b47d086f02c" providerId="ADAL" clId="{0F8B0C90-0F20-4FD4-83CA-E71144147EBD}" dt="2021-04-27T15:06:40.967" v="842" actId="478"/>
          <ac:spMkLst>
            <pc:docMk/>
            <pc:sldMk cId="2270984190" sldId="296"/>
            <ac:spMk id="27" creationId="{DC4CBC3F-2E77-42BC-90E3-F25346FFCD92}"/>
          </ac:spMkLst>
        </pc:spChg>
        <pc:spChg chg="add del">
          <ac:chgData name="Rémy BEJARD" userId="63823ff8-a069-40d6-9246-9b47d086f02c" providerId="ADAL" clId="{0F8B0C90-0F20-4FD4-83CA-E71144147EBD}" dt="2021-04-27T15:21:06.478" v="907" actId="478"/>
          <ac:spMkLst>
            <pc:docMk/>
            <pc:sldMk cId="2270984190" sldId="296"/>
            <ac:spMk id="29" creationId="{F18B4A4A-8603-47A2-97A1-C1F5F7C7754C}"/>
          </ac:spMkLst>
        </pc:spChg>
        <pc:spChg chg="add mod">
          <ac:chgData name="Rémy BEJARD" userId="63823ff8-a069-40d6-9246-9b47d086f02c" providerId="ADAL" clId="{0F8B0C90-0F20-4FD4-83CA-E71144147EBD}" dt="2021-04-29T08:01:26.283" v="1477" actId="13926"/>
          <ac:spMkLst>
            <pc:docMk/>
            <pc:sldMk cId="2270984190" sldId="296"/>
            <ac:spMk id="30" creationId="{8F8D346E-C5EB-48E0-A8FD-389839B9B940}"/>
          </ac:spMkLst>
        </pc:spChg>
        <pc:spChg chg="add mod">
          <ac:chgData name="Rémy BEJARD" userId="63823ff8-a069-40d6-9246-9b47d086f02c" providerId="ADAL" clId="{0F8B0C90-0F20-4FD4-83CA-E71144147EBD}" dt="2021-04-27T16:23:27.126" v="1376" actId="1076"/>
          <ac:spMkLst>
            <pc:docMk/>
            <pc:sldMk cId="2270984190" sldId="296"/>
            <ac:spMk id="31" creationId="{D56894D8-B325-4FFF-9D1F-46EF32A953C2}"/>
          </ac:spMkLst>
        </pc:spChg>
        <pc:spChg chg="add mod">
          <ac:chgData name="Rémy BEJARD" userId="63823ff8-a069-40d6-9246-9b47d086f02c" providerId="ADAL" clId="{0F8B0C90-0F20-4FD4-83CA-E71144147EBD}" dt="2021-04-27T16:23:21.406" v="1375" actId="1076"/>
          <ac:spMkLst>
            <pc:docMk/>
            <pc:sldMk cId="2270984190" sldId="296"/>
            <ac:spMk id="32" creationId="{D7D4A885-1B31-475F-972A-C161C4ECF527}"/>
          </ac:spMkLst>
        </pc:spChg>
        <pc:spChg chg="mod ord">
          <ac:chgData name="Rémy BEJARD" userId="63823ff8-a069-40d6-9246-9b47d086f02c" providerId="ADAL" clId="{0F8B0C90-0F20-4FD4-83CA-E71144147EBD}" dt="2021-04-29T08:02:21.367" v="1485" actId="20577"/>
          <ac:spMkLst>
            <pc:docMk/>
            <pc:sldMk cId="2270984190" sldId="296"/>
            <ac:spMk id="33" creationId="{B30BADE4-C87A-43C3-85C5-887ED78E62D7}"/>
          </ac:spMkLst>
        </pc:spChg>
        <pc:spChg chg="add mod">
          <ac:chgData name="Rémy BEJARD" userId="63823ff8-a069-40d6-9246-9b47d086f02c" providerId="ADAL" clId="{0F8B0C90-0F20-4FD4-83CA-E71144147EBD}" dt="2021-04-29T08:01:37.688" v="1484" actId="13926"/>
          <ac:spMkLst>
            <pc:docMk/>
            <pc:sldMk cId="2270984190" sldId="296"/>
            <ac:spMk id="34" creationId="{17A1045C-05AF-45F7-ABD8-D53201400151}"/>
          </ac:spMkLst>
        </pc:spChg>
        <pc:spChg chg="mod">
          <ac:chgData name="Rémy BEJARD" userId="63823ff8-a069-40d6-9246-9b47d086f02c" providerId="ADAL" clId="{0F8B0C90-0F20-4FD4-83CA-E71144147EBD}" dt="2021-04-27T15:06:33.636" v="839" actId="207"/>
          <ac:spMkLst>
            <pc:docMk/>
            <pc:sldMk cId="2270984190" sldId="296"/>
            <ac:spMk id="35" creationId="{511F7F0E-9A5B-4ED6-B9D3-78E887EC4161}"/>
          </ac:spMkLst>
        </pc:spChg>
        <pc:spChg chg="add mod">
          <ac:chgData name="Rémy BEJARD" userId="63823ff8-a069-40d6-9246-9b47d086f02c" providerId="ADAL" clId="{0F8B0C90-0F20-4FD4-83CA-E71144147EBD}" dt="2021-04-27T16:23:21.406" v="1375" actId="1076"/>
          <ac:spMkLst>
            <pc:docMk/>
            <pc:sldMk cId="2270984190" sldId="296"/>
            <ac:spMk id="37" creationId="{691F8074-699B-482F-8543-B0DC584C9BEA}"/>
          </ac:spMkLst>
        </pc:spChg>
        <pc:spChg chg="mod">
          <ac:chgData name="Rémy BEJARD" userId="63823ff8-a069-40d6-9246-9b47d086f02c" providerId="ADAL" clId="{0F8B0C90-0F20-4FD4-83CA-E71144147EBD}" dt="2021-04-27T16:20:43.066" v="1327" actId="1036"/>
          <ac:spMkLst>
            <pc:docMk/>
            <pc:sldMk cId="2270984190" sldId="296"/>
            <ac:spMk id="40" creationId="{B427A24A-30E1-4D49-85D1-2CA11658FE1D}"/>
          </ac:spMkLst>
        </pc:spChg>
        <pc:spChg chg="mod">
          <ac:chgData name="Rémy BEJARD" userId="63823ff8-a069-40d6-9246-9b47d086f02c" providerId="ADAL" clId="{0F8B0C90-0F20-4FD4-83CA-E71144147EBD}" dt="2021-04-27T15:37:45.016" v="1142" actId="20577"/>
          <ac:spMkLst>
            <pc:docMk/>
            <pc:sldMk cId="2270984190" sldId="296"/>
            <ac:spMk id="45" creationId="{562D8DA7-14C8-45E9-8D6A-50FCAB357DFD}"/>
          </ac:spMkLst>
        </pc:spChg>
        <pc:spChg chg="del">
          <ac:chgData name="Rémy BEJARD" userId="63823ff8-a069-40d6-9246-9b47d086f02c" providerId="ADAL" clId="{0F8B0C90-0F20-4FD4-83CA-E71144147EBD}" dt="2021-04-27T15:06:39.597" v="841" actId="478"/>
          <ac:spMkLst>
            <pc:docMk/>
            <pc:sldMk cId="2270984190" sldId="296"/>
            <ac:spMk id="46" creationId="{F4C5A083-BF94-4C66-8A96-DAB5CC179E25}"/>
          </ac:spMkLst>
        </pc:spChg>
        <pc:graphicFrameChg chg="add del mod modGraphic">
          <ac:chgData name="Rémy BEJARD" userId="63823ff8-a069-40d6-9246-9b47d086f02c" providerId="ADAL" clId="{0F8B0C90-0F20-4FD4-83CA-E71144147EBD}" dt="2021-04-27T15:23:37.105" v="917" actId="478"/>
          <ac:graphicFrameMkLst>
            <pc:docMk/>
            <pc:sldMk cId="2270984190" sldId="296"/>
            <ac:graphicFrameMk id="3" creationId="{3FF6681F-D753-4415-99A9-17E225E3DCAD}"/>
          </ac:graphicFrameMkLst>
        </pc:graphicFrameChg>
        <pc:graphicFrameChg chg="add del mod modGraphic">
          <ac:chgData name="Rémy BEJARD" userId="63823ff8-a069-40d6-9246-9b47d086f02c" providerId="ADAL" clId="{0F8B0C90-0F20-4FD4-83CA-E71144147EBD}" dt="2021-04-27T15:24:04.456" v="922" actId="478"/>
          <ac:graphicFrameMkLst>
            <pc:docMk/>
            <pc:sldMk cId="2270984190" sldId="296"/>
            <ac:graphicFrameMk id="4" creationId="{3FDE72BE-A76C-42F0-8102-18F8A73BD554}"/>
          </ac:graphicFrameMkLst>
        </pc:graphicFrameChg>
        <pc:graphicFrameChg chg="add mod">
          <ac:chgData name="Rémy BEJARD" userId="63823ff8-a069-40d6-9246-9b47d086f02c" providerId="ADAL" clId="{0F8B0C90-0F20-4FD4-83CA-E71144147EBD}" dt="2021-04-27T15:03:20.918" v="759"/>
          <ac:graphicFrameMkLst>
            <pc:docMk/>
            <pc:sldMk cId="2270984190" sldId="296"/>
            <ac:graphicFrameMk id="25" creationId="{EB6D179D-C8BE-40F4-A553-211FFED4C633}"/>
          </ac:graphicFrameMkLst>
        </pc:graphicFrameChg>
        <pc:graphicFrameChg chg="add mod ord">
          <ac:chgData name="Rémy BEJARD" userId="63823ff8-a069-40d6-9246-9b47d086f02c" providerId="ADAL" clId="{0F8B0C90-0F20-4FD4-83CA-E71144147EBD}" dt="2021-04-27T16:20:49.886" v="1356" actId="14100"/>
          <ac:graphicFrameMkLst>
            <pc:docMk/>
            <pc:sldMk cId="2270984190" sldId="296"/>
            <ac:graphicFrameMk id="28" creationId="{EB6D179D-C8BE-40F4-A553-211FFED4C633}"/>
          </ac:graphicFrameMkLst>
        </pc:graphicFrameChg>
        <pc:graphicFrameChg chg="del">
          <ac:chgData name="Rémy BEJARD" userId="63823ff8-a069-40d6-9246-9b47d086f02c" providerId="ADAL" clId="{0F8B0C90-0F20-4FD4-83CA-E71144147EBD}" dt="2021-04-27T13:15:33.617" v="619" actId="478"/>
          <ac:graphicFrameMkLst>
            <pc:docMk/>
            <pc:sldMk cId="2270984190" sldId="296"/>
            <ac:graphicFrameMk id="38" creationId="{119A0D99-437A-4907-9A3B-0C1C2F5C5775}"/>
          </ac:graphicFrameMkLst>
        </pc:graphicFrameChg>
        <pc:graphicFrameChg chg="mod modGraphic">
          <ac:chgData name="Rémy BEJARD" userId="63823ff8-a069-40d6-9246-9b47d086f02c" providerId="ADAL" clId="{0F8B0C90-0F20-4FD4-83CA-E71144147EBD}" dt="2021-04-27T16:20:38.439" v="1308" actId="1035"/>
          <ac:graphicFrameMkLst>
            <pc:docMk/>
            <pc:sldMk cId="2270984190" sldId="296"/>
            <ac:graphicFrameMk id="43" creationId="{2CDB43F7-FA1A-41A0-9754-478B97557FED}"/>
          </ac:graphicFrameMkLst>
        </pc:graphicFrameChg>
        <pc:cxnChg chg="add mod">
          <ac:chgData name="Rémy BEJARD" userId="63823ff8-a069-40d6-9246-9b47d086f02c" providerId="ADAL" clId="{0F8B0C90-0F20-4FD4-83CA-E71144147EBD}" dt="2021-04-29T08:02:45.494" v="1487" actId="14100"/>
          <ac:cxnSpMkLst>
            <pc:docMk/>
            <pc:sldMk cId="2270984190" sldId="296"/>
            <ac:cxnSpMk id="36" creationId="{798FB245-4AF5-4DF5-B7EF-E2BF09BC0587}"/>
          </ac:cxnSpMkLst>
        </pc:cxnChg>
        <pc:cxnChg chg="add mod">
          <ac:chgData name="Rémy BEJARD" userId="63823ff8-a069-40d6-9246-9b47d086f02c" providerId="ADAL" clId="{0F8B0C90-0F20-4FD4-83CA-E71144147EBD}" dt="2021-04-27T16:23:21.406" v="1375" actId="1076"/>
          <ac:cxnSpMkLst>
            <pc:docMk/>
            <pc:sldMk cId="2270984190" sldId="296"/>
            <ac:cxnSpMk id="47" creationId="{490E9AB5-A764-4FE4-9EE9-29916DDAAD58}"/>
          </ac:cxnSpMkLst>
        </pc:cxnChg>
        <pc:cxnChg chg="add mod">
          <ac:chgData name="Rémy BEJARD" userId="63823ff8-a069-40d6-9246-9b47d086f02c" providerId="ADAL" clId="{0F8B0C90-0F20-4FD4-83CA-E71144147EBD}" dt="2021-04-27T16:23:21.406" v="1375" actId="1076"/>
          <ac:cxnSpMkLst>
            <pc:docMk/>
            <pc:sldMk cId="2270984190" sldId="296"/>
            <ac:cxnSpMk id="48" creationId="{B4D08889-CA00-4D12-B371-C4FF914BC1CC}"/>
          </ac:cxnSpMkLst>
        </pc:cxnChg>
      </pc:sldChg>
    </pc:docChg>
  </pc:docChgLst>
  <pc:docChgLst>
    <pc:chgData name="Nicolas SATRE" userId="ed7d76fb-1b32-4c3d-a401-63a7b6b4258f" providerId="ADAL" clId="{7E1B58A8-E2CB-4AC2-9F15-9C9302DC08CE}"/>
    <pc:docChg chg="modSld">
      <pc:chgData name="Nicolas SATRE" userId="ed7d76fb-1b32-4c3d-a401-63a7b6b4258f" providerId="ADAL" clId="{7E1B58A8-E2CB-4AC2-9F15-9C9302DC08CE}" dt="2020-12-02T13:50:47.439" v="12" actId="20577"/>
      <pc:docMkLst>
        <pc:docMk/>
      </pc:docMkLst>
      <pc:sldChg chg="modSp mod">
        <pc:chgData name="Nicolas SATRE" userId="ed7d76fb-1b32-4c3d-a401-63a7b6b4258f" providerId="ADAL" clId="{7E1B58A8-E2CB-4AC2-9F15-9C9302DC08CE}" dt="2020-12-02T13:50:47.439" v="12" actId="20577"/>
        <pc:sldMkLst>
          <pc:docMk/>
          <pc:sldMk cId="156051235" sldId="294"/>
        </pc:sldMkLst>
        <pc:graphicFrameChg chg="modGraphic">
          <ac:chgData name="Nicolas SATRE" userId="ed7d76fb-1b32-4c3d-a401-63a7b6b4258f" providerId="ADAL" clId="{7E1B58A8-E2CB-4AC2-9F15-9C9302DC08CE}" dt="2020-12-02T13:50:47.439" v="12" actId="20577"/>
          <ac:graphicFrameMkLst>
            <pc:docMk/>
            <pc:sldMk cId="156051235" sldId="294"/>
            <ac:graphicFrameMk id="4" creationId="{00000000-0000-0000-0000-000000000000}"/>
          </ac:graphicFrameMkLst>
        </pc:graphicFrameChg>
      </pc:sldChg>
    </pc:docChg>
  </pc:docChgLst>
  <pc:docChgLst>
    <pc:chgData name="Emilie CABROL" userId="f7bdfae0-4bdc-4014-acef-2bd557435658" providerId="ADAL" clId="{7E81436F-91D3-4BCD-90CD-70F048EA39E3}"/>
    <pc:docChg chg="undo custSel modSld modMainMaster">
      <pc:chgData name="Emilie CABROL" userId="f7bdfae0-4bdc-4014-acef-2bd557435658" providerId="ADAL" clId="{7E81436F-91D3-4BCD-90CD-70F048EA39E3}" dt="2021-03-30T13:54:20.667" v="306" actId="6549"/>
      <pc:docMkLst>
        <pc:docMk/>
      </pc:docMkLst>
      <pc:sldChg chg="addSp delSp modSp mod">
        <pc:chgData name="Emilie CABROL" userId="f7bdfae0-4bdc-4014-acef-2bd557435658" providerId="ADAL" clId="{7E81436F-91D3-4BCD-90CD-70F048EA39E3}" dt="2021-03-28T16:30:43.816" v="42" actId="20577"/>
        <pc:sldMkLst>
          <pc:docMk/>
          <pc:sldMk cId="279835308" sldId="283"/>
        </pc:sldMkLst>
        <pc:spChg chg="mod">
          <ac:chgData name="Emilie CABROL" userId="f7bdfae0-4bdc-4014-acef-2bd557435658" providerId="ADAL" clId="{7E81436F-91D3-4BCD-90CD-70F048EA39E3}" dt="2021-03-28T16:26:36.718" v="11" actId="1076"/>
          <ac:spMkLst>
            <pc:docMk/>
            <pc:sldMk cId="279835308" sldId="283"/>
            <ac:spMk id="4" creationId="{00000000-0000-0000-0000-000000000000}"/>
          </ac:spMkLst>
        </pc:spChg>
        <pc:spChg chg="mod">
          <ac:chgData name="Emilie CABROL" userId="f7bdfae0-4bdc-4014-acef-2bd557435658" providerId="ADAL" clId="{7E81436F-91D3-4BCD-90CD-70F048EA39E3}" dt="2021-03-28T16:30:43.816" v="42" actId="20577"/>
          <ac:spMkLst>
            <pc:docMk/>
            <pc:sldMk cId="279835308" sldId="283"/>
            <ac:spMk id="5" creationId="{00000000-0000-0000-0000-000000000000}"/>
          </ac:spMkLst>
        </pc:spChg>
        <pc:picChg chg="add mod">
          <ac:chgData name="Emilie CABROL" userId="f7bdfae0-4bdc-4014-acef-2bd557435658" providerId="ADAL" clId="{7E81436F-91D3-4BCD-90CD-70F048EA39E3}" dt="2021-03-28T16:26:45.729" v="15" actId="1076"/>
          <ac:picMkLst>
            <pc:docMk/>
            <pc:sldMk cId="279835308" sldId="283"/>
            <ac:picMk id="10" creationId="{652E95C7-BC4E-431B-A2F9-B7A9706DC3A8}"/>
          </ac:picMkLst>
        </pc:picChg>
        <pc:picChg chg="add mod">
          <ac:chgData name="Emilie CABROL" userId="f7bdfae0-4bdc-4014-acef-2bd557435658" providerId="ADAL" clId="{7E81436F-91D3-4BCD-90CD-70F048EA39E3}" dt="2021-03-28T16:26:02.866" v="7" actId="732"/>
          <ac:picMkLst>
            <pc:docMk/>
            <pc:sldMk cId="279835308" sldId="283"/>
            <ac:picMk id="1026" creationId="{1E2A4263-A1A3-4846-B770-74AC303F5C58}"/>
          </ac:picMkLst>
        </pc:picChg>
        <pc:picChg chg="del">
          <ac:chgData name="Emilie CABROL" userId="f7bdfae0-4bdc-4014-acef-2bd557435658" providerId="ADAL" clId="{7E81436F-91D3-4BCD-90CD-70F048EA39E3}" dt="2021-03-28T16:25:46.812" v="3" actId="478"/>
          <ac:picMkLst>
            <pc:docMk/>
            <pc:sldMk cId="279835308" sldId="283"/>
            <ac:picMk id="1028" creationId="{67E9ABDD-CE97-450E-A6AD-4DFB5872F550}"/>
          </ac:picMkLst>
        </pc:picChg>
      </pc:sldChg>
      <pc:sldChg chg="addSp delSp modSp mod">
        <pc:chgData name="Emilie CABROL" userId="f7bdfae0-4bdc-4014-acef-2bd557435658" providerId="ADAL" clId="{7E81436F-91D3-4BCD-90CD-70F048EA39E3}" dt="2021-03-28T16:42:27.556" v="177" actId="20578"/>
        <pc:sldMkLst>
          <pc:docMk/>
          <pc:sldMk cId="1661189779" sldId="289"/>
        </pc:sldMkLst>
        <pc:spChg chg="mod">
          <ac:chgData name="Emilie CABROL" userId="f7bdfae0-4bdc-4014-acef-2bd557435658" providerId="ADAL" clId="{7E81436F-91D3-4BCD-90CD-70F048EA39E3}" dt="2021-03-28T16:29:17.927" v="37"/>
          <ac:spMkLst>
            <pc:docMk/>
            <pc:sldMk cId="1661189779" sldId="289"/>
            <ac:spMk id="166" creationId="{40BA8184-CD95-44FB-8CA6-F631CDF29686}"/>
          </ac:spMkLst>
        </pc:spChg>
        <pc:spChg chg="del">
          <ac:chgData name="Emilie CABROL" userId="f7bdfae0-4bdc-4014-acef-2bd557435658" providerId="ADAL" clId="{7E81436F-91D3-4BCD-90CD-70F048EA39E3}" dt="2021-03-28T16:28:58.836" v="31" actId="478"/>
          <ac:spMkLst>
            <pc:docMk/>
            <pc:sldMk cId="1661189779" sldId="289"/>
            <ac:spMk id="230" creationId="{58D93171-1F71-4A06-B36D-E969502E78D9}"/>
          </ac:spMkLst>
        </pc:spChg>
        <pc:spChg chg="mod">
          <ac:chgData name="Emilie CABROL" userId="f7bdfae0-4bdc-4014-acef-2bd557435658" providerId="ADAL" clId="{7E81436F-91D3-4BCD-90CD-70F048EA39E3}" dt="2021-03-28T16:42:27.556" v="177" actId="20578"/>
          <ac:spMkLst>
            <pc:docMk/>
            <pc:sldMk cId="1661189779" sldId="289"/>
            <ac:spMk id="302" creationId="{00000000-0000-0000-0000-000000000000}"/>
          </ac:spMkLst>
        </pc:spChg>
        <pc:spChg chg="mod">
          <ac:chgData name="Emilie CABROL" userId="f7bdfae0-4bdc-4014-acef-2bd557435658" providerId="ADAL" clId="{7E81436F-91D3-4BCD-90CD-70F048EA39E3}" dt="2021-03-28T16:39:30.782" v="163"/>
          <ac:spMkLst>
            <pc:docMk/>
            <pc:sldMk cId="1661189779" sldId="289"/>
            <ac:spMk id="454" creationId="{00000000-0000-0000-0000-000000000000}"/>
          </ac:spMkLst>
        </pc:spChg>
        <pc:spChg chg="mod">
          <ac:chgData name="Emilie CABROL" userId="f7bdfae0-4bdc-4014-acef-2bd557435658" providerId="ADAL" clId="{7E81436F-91D3-4BCD-90CD-70F048EA39E3}" dt="2021-03-28T16:41:48.255" v="176" actId="20577"/>
          <ac:spMkLst>
            <pc:docMk/>
            <pc:sldMk cId="1661189779" sldId="289"/>
            <ac:spMk id="490" creationId="{00000000-0000-0000-0000-000000000000}"/>
          </ac:spMkLst>
        </pc:spChg>
        <pc:grpChg chg="add mod">
          <ac:chgData name="Emilie CABROL" userId="f7bdfae0-4bdc-4014-acef-2bd557435658" providerId="ADAL" clId="{7E81436F-91D3-4BCD-90CD-70F048EA39E3}" dt="2021-03-28T16:29:17.927" v="37"/>
          <ac:grpSpMkLst>
            <pc:docMk/>
            <pc:sldMk cId="1661189779" sldId="289"/>
            <ac:grpSpMk id="163" creationId="{8C3E219C-53B3-4952-ADA5-8FD1DF47F6E2}"/>
          </ac:grpSpMkLst>
        </pc:grpChg>
        <pc:grpChg chg="del">
          <ac:chgData name="Emilie CABROL" userId="f7bdfae0-4bdc-4014-acef-2bd557435658" providerId="ADAL" clId="{7E81436F-91D3-4BCD-90CD-70F048EA39E3}" dt="2021-03-28T16:28:55.416" v="30" actId="478"/>
          <ac:grpSpMkLst>
            <pc:docMk/>
            <pc:sldMk cId="1661189779" sldId="289"/>
            <ac:grpSpMk id="220" creationId="{A5C0DD78-E237-426D-AF5C-B7507FEF68D7}"/>
          </ac:grpSpMkLst>
        </pc:grpChg>
        <pc:picChg chg="mod">
          <ac:chgData name="Emilie CABROL" userId="f7bdfae0-4bdc-4014-acef-2bd557435658" providerId="ADAL" clId="{7E81436F-91D3-4BCD-90CD-70F048EA39E3}" dt="2021-03-28T16:29:17.927" v="37"/>
          <ac:picMkLst>
            <pc:docMk/>
            <pc:sldMk cId="1661189779" sldId="289"/>
            <ac:picMk id="164" creationId="{99C0B6DE-4A6C-46F3-84E7-F6AA2AE06527}"/>
          </ac:picMkLst>
        </pc:picChg>
        <pc:picChg chg="mod">
          <ac:chgData name="Emilie CABROL" userId="f7bdfae0-4bdc-4014-acef-2bd557435658" providerId="ADAL" clId="{7E81436F-91D3-4BCD-90CD-70F048EA39E3}" dt="2021-03-28T16:29:17.927" v="37"/>
          <ac:picMkLst>
            <pc:docMk/>
            <pc:sldMk cId="1661189779" sldId="289"/>
            <ac:picMk id="165" creationId="{ED9ADAD0-4A7D-4F6A-A378-DE3BEF8D32E2}"/>
          </ac:picMkLst>
        </pc:picChg>
        <pc:picChg chg="mod">
          <ac:chgData name="Emilie CABROL" userId="f7bdfae0-4bdc-4014-acef-2bd557435658" providerId="ADAL" clId="{7E81436F-91D3-4BCD-90CD-70F048EA39E3}" dt="2021-03-28T16:29:17.927" v="37"/>
          <ac:picMkLst>
            <pc:docMk/>
            <pc:sldMk cId="1661189779" sldId="289"/>
            <ac:picMk id="167" creationId="{F502F108-0F57-4E25-B0B3-708D3A1207B2}"/>
          </ac:picMkLst>
        </pc:picChg>
      </pc:sldChg>
      <pc:sldChg chg="addSp delSp modSp mod">
        <pc:chgData name="Emilie CABROL" userId="f7bdfae0-4bdc-4014-acef-2bd557435658" providerId="ADAL" clId="{7E81436F-91D3-4BCD-90CD-70F048EA39E3}" dt="2021-03-28T16:37:40.043" v="87" actId="20577"/>
        <pc:sldMkLst>
          <pc:docMk/>
          <pc:sldMk cId="855696796" sldId="290"/>
        </pc:sldMkLst>
        <pc:spChg chg="mod">
          <ac:chgData name="Emilie CABROL" userId="f7bdfae0-4bdc-4014-acef-2bd557435658" providerId="ADAL" clId="{7E81436F-91D3-4BCD-90CD-70F048EA39E3}" dt="2021-03-28T16:37:07.935" v="59" actId="20577"/>
          <ac:spMkLst>
            <pc:docMk/>
            <pc:sldMk cId="855696796" sldId="290"/>
            <ac:spMk id="11" creationId="{00000000-0000-0000-0000-000000000000}"/>
          </ac:spMkLst>
        </pc:spChg>
        <pc:spChg chg="mod">
          <ac:chgData name="Emilie CABROL" userId="f7bdfae0-4bdc-4014-acef-2bd557435658" providerId="ADAL" clId="{7E81436F-91D3-4BCD-90CD-70F048EA39E3}" dt="2021-03-28T16:36:51.262" v="56"/>
          <ac:spMkLst>
            <pc:docMk/>
            <pc:sldMk cId="855696796" sldId="290"/>
            <ac:spMk id="12" creationId="{00000000-0000-0000-0000-000000000000}"/>
          </ac:spMkLst>
        </pc:spChg>
        <pc:spChg chg="mod">
          <ac:chgData name="Emilie CABROL" userId="f7bdfae0-4bdc-4014-acef-2bd557435658" providerId="ADAL" clId="{7E81436F-91D3-4BCD-90CD-70F048EA39E3}" dt="2021-03-28T16:37:40.043" v="87" actId="20577"/>
          <ac:spMkLst>
            <pc:docMk/>
            <pc:sldMk cId="855696796" sldId="290"/>
            <ac:spMk id="16" creationId="{00000000-0000-0000-0000-000000000000}"/>
          </ac:spMkLst>
        </pc:spChg>
        <pc:spChg chg="mod">
          <ac:chgData name="Emilie CABROL" userId="f7bdfae0-4bdc-4014-acef-2bd557435658" providerId="ADAL" clId="{7E81436F-91D3-4BCD-90CD-70F048EA39E3}" dt="2021-03-28T16:37:19.386" v="64" actId="20577"/>
          <ac:spMkLst>
            <pc:docMk/>
            <pc:sldMk cId="855696796" sldId="290"/>
            <ac:spMk id="17" creationId="{00000000-0000-0000-0000-000000000000}"/>
          </ac:spMkLst>
        </pc:spChg>
        <pc:spChg chg="mod">
          <ac:chgData name="Emilie CABROL" userId="f7bdfae0-4bdc-4014-acef-2bd557435658" providerId="ADAL" clId="{7E81436F-91D3-4BCD-90CD-70F048EA39E3}" dt="2021-03-28T16:37:13.975" v="61" actId="20577"/>
          <ac:spMkLst>
            <pc:docMk/>
            <pc:sldMk cId="855696796" sldId="290"/>
            <ac:spMk id="24" creationId="{00000000-0000-0000-0000-000000000000}"/>
          </ac:spMkLst>
        </pc:spChg>
        <pc:spChg chg="mod">
          <ac:chgData name="Emilie CABROL" userId="f7bdfae0-4bdc-4014-acef-2bd557435658" providerId="ADAL" clId="{7E81436F-91D3-4BCD-90CD-70F048EA39E3}" dt="2021-03-28T16:37:16.747" v="63" actId="20577"/>
          <ac:spMkLst>
            <pc:docMk/>
            <pc:sldMk cId="855696796" sldId="290"/>
            <ac:spMk id="25" creationId="{00000000-0000-0000-0000-000000000000}"/>
          </ac:spMkLst>
        </pc:spChg>
        <pc:spChg chg="mod">
          <ac:chgData name="Emilie CABROL" userId="f7bdfae0-4bdc-4014-acef-2bd557435658" providerId="ADAL" clId="{7E81436F-91D3-4BCD-90CD-70F048EA39E3}" dt="2021-03-28T16:37:02.839" v="58" actId="1076"/>
          <ac:spMkLst>
            <pc:docMk/>
            <pc:sldMk cId="855696796" sldId="290"/>
            <ac:spMk id="34" creationId="{A804E9BF-40A5-43CE-94C3-FCECC3D1D524}"/>
          </ac:spMkLst>
        </pc:spChg>
        <pc:spChg chg="mod topLvl">
          <ac:chgData name="Emilie CABROL" userId="f7bdfae0-4bdc-4014-acef-2bd557435658" providerId="ADAL" clId="{7E81436F-91D3-4BCD-90CD-70F048EA39E3}" dt="2021-03-28T16:28:48.967" v="27" actId="164"/>
          <ac:spMkLst>
            <pc:docMk/>
            <pc:sldMk cId="855696796" sldId="290"/>
            <ac:spMk id="51" creationId="{00000000-0000-0000-0000-000000000000}"/>
          </ac:spMkLst>
        </pc:spChg>
        <pc:grpChg chg="del">
          <ac:chgData name="Emilie CABROL" userId="f7bdfae0-4bdc-4014-acef-2bd557435658" providerId="ADAL" clId="{7E81436F-91D3-4BCD-90CD-70F048EA39E3}" dt="2021-03-28T16:26:54.099" v="16" actId="165"/>
          <ac:grpSpMkLst>
            <pc:docMk/>
            <pc:sldMk cId="855696796" sldId="290"/>
            <ac:grpSpMk id="2" creationId="{E6359085-F90E-417F-B42F-EB29C71F3D5A}"/>
          </ac:grpSpMkLst>
        </pc:grpChg>
        <pc:grpChg chg="add mod">
          <ac:chgData name="Emilie CABROL" userId="f7bdfae0-4bdc-4014-acef-2bd557435658" providerId="ADAL" clId="{7E81436F-91D3-4BCD-90CD-70F048EA39E3}" dt="2021-03-28T16:28:48.967" v="27" actId="164"/>
          <ac:grpSpMkLst>
            <pc:docMk/>
            <pc:sldMk cId="855696796" sldId="290"/>
            <ac:grpSpMk id="3" creationId="{1E73E455-5C30-4809-A29C-19D0ECE3FF15}"/>
          </ac:grpSpMkLst>
        </pc:grpChg>
        <pc:picChg chg="mod topLvl">
          <ac:chgData name="Emilie CABROL" userId="f7bdfae0-4bdc-4014-acef-2bd557435658" providerId="ADAL" clId="{7E81436F-91D3-4BCD-90CD-70F048EA39E3}" dt="2021-03-28T16:28:48.967" v="27" actId="164"/>
          <ac:picMkLst>
            <pc:docMk/>
            <pc:sldMk cId="855696796" sldId="290"/>
            <ac:picMk id="42" creationId="{7503E01B-EBA0-4041-A688-5081565B0614}"/>
          </ac:picMkLst>
        </pc:picChg>
        <pc:picChg chg="del mod topLvl">
          <ac:chgData name="Emilie CABROL" userId="f7bdfae0-4bdc-4014-acef-2bd557435658" providerId="ADAL" clId="{7E81436F-91D3-4BCD-90CD-70F048EA39E3}" dt="2021-03-28T16:26:56.105" v="17" actId="478"/>
          <ac:picMkLst>
            <pc:docMk/>
            <pc:sldMk cId="855696796" sldId="290"/>
            <ac:picMk id="43" creationId="{5DA0CB8C-33F6-47F0-98A8-939B1E882C95}"/>
          </ac:picMkLst>
        </pc:picChg>
        <pc:picChg chg="add mod">
          <ac:chgData name="Emilie CABROL" userId="f7bdfae0-4bdc-4014-acef-2bd557435658" providerId="ADAL" clId="{7E81436F-91D3-4BCD-90CD-70F048EA39E3}" dt="2021-03-28T16:28:48.967" v="27" actId="164"/>
          <ac:picMkLst>
            <pc:docMk/>
            <pc:sldMk cId="855696796" sldId="290"/>
            <ac:picMk id="44" creationId="{0E5262D3-310E-48FE-B6DC-E24FD7D16FDE}"/>
          </ac:picMkLst>
        </pc:picChg>
        <pc:picChg chg="mod topLvl">
          <ac:chgData name="Emilie CABROL" userId="f7bdfae0-4bdc-4014-acef-2bd557435658" providerId="ADAL" clId="{7E81436F-91D3-4BCD-90CD-70F048EA39E3}" dt="2021-03-28T16:28:48.967" v="27" actId="164"/>
          <ac:picMkLst>
            <pc:docMk/>
            <pc:sldMk cId="855696796" sldId="290"/>
            <ac:picMk id="45" creationId="{00000000-0000-0000-0000-000000000000}"/>
          </ac:picMkLst>
        </pc:picChg>
      </pc:sldChg>
      <pc:sldChg chg="addSp delSp modSp mod">
        <pc:chgData name="Emilie CABROL" userId="f7bdfae0-4bdc-4014-acef-2bd557435658" providerId="ADAL" clId="{7E81436F-91D3-4BCD-90CD-70F048EA39E3}" dt="2021-03-28T16:40:36.110" v="171"/>
        <pc:sldMkLst>
          <pc:docMk/>
          <pc:sldMk cId="976985506" sldId="291"/>
        </pc:sldMkLst>
        <pc:spChg chg="mod">
          <ac:chgData name="Emilie CABROL" userId="f7bdfae0-4bdc-4014-acef-2bd557435658" providerId="ADAL" clId="{7E81436F-91D3-4BCD-90CD-70F048EA39E3}" dt="2021-03-28T16:38:07.492" v="124" actId="20577"/>
          <ac:spMkLst>
            <pc:docMk/>
            <pc:sldMk cId="976985506" sldId="291"/>
            <ac:spMk id="21" creationId="{00000000-0000-0000-0000-000000000000}"/>
          </ac:spMkLst>
        </pc:spChg>
        <pc:spChg chg="mod">
          <ac:chgData name="Emilie CABROL" userId="f7bdfae0-4bdc-4014-acef-2bd557435658" providerId="ADAL" clId="{7E81436F-91D3-4BCD-90CD-70F048EA39E3}" dt="2021-03-28T16:40:15.109" v="169" actId="13926"/>
          <ac:spMkLst>
            <pc:docMk/>
            <pc:sldMk cId="976985506" sldId="291"/>
            <ac:spMk id="30" creationId="{00000000-0000-0000-0000-000000000000}"/>
          </ac:spMkLst>
        </pc:spChg>
        <pc:spChg chg="mod">
          <ac:chgData name="Emilie CABROL" userId="f7bdfae0-4bdc-4014-acef-2bd557435658" providerId="ADAL" clId="{7E81436F-91D3-4BCD-90CD-70F048EA39E3}" dt="2021-03-28T16:39:36.906" v="164" actId="13926"/>
          <ac:spMkLst>
            <pc:docMk/>
            <pc:sldMk cId="976985506" sldId="291"/>
            <ac:spMk id="31" creationId="{00000000-0000-0000-0000-000000000000}"/>
          </ac:spMkLst>
        </pc:spChg>
        <pc:spChg chg="mod">
          <ac:chgData name="Emilie CABROL" userId="f7bdfae0-4bdc-4014-acef-2bd557435658" providerId="ADAL" clId="{7E81436F-91D3-4BCD-90CD-70F048EA39E3}" dt="2021-03-28T16:38:43.383" v="154" actId="113"/>
          <ac:spMkLst>
            <pc:docMk/>
            <pc:sldMk cId="976985506" sldId="291"/>
            <ac:spMk id="34" creationId="{00000000-0000-0000-0000-000000000000}"/>
          </ac:spMkLst>
        </pc:spChg>
        <pc:spChg chg="mod">
          <ac:chgData name="Emilie CABROL" userId="f7bdfae0-4bdc-4014-acef-2bd557435658" providerId="ADAL" clId="{7E81436F-91D3-4BCD-90CD-70F048EA39E3}" dt="2021-03-28T16:29:14.903" v="35"/>
          <ac:spMkLst>
            <pc:docMk/>
            <pc:sldMk cId="976985506" sldId="291"/>
            <ac:spMk id="36" creationId="{0A04A0BE-E167-4551-9A03-39E92085FEE1}"/>
          </ac:spMkLst>
        </pc:spChg>
        <pc:spChg chg="mod">
          <ac:chgData name="Emilie CABROL" userId="f7bdfae0-4bdc-4014-acef-2bd557435658" providerId="ADAL" clId="{7E81436F-91D3-4BCD-90CD-70F048EA39E3}" dt="2021-03-28T16:40:36.110" v="171"/>
          <ac:spMkLst>
            <pc:docMk/>
            <pc:sldMk cId="976985506" sldId="291"/>
            <ac:spMk id="40" creationId="{00000000-0000-0000-0000-000000000000}"/>
          </ac:spMkLst>
        </pc:spChg>
        <pc:grpChg chg="add mod">
          <ac:chgData name="Emilie CABROL" userId="f7bdfae0-4bdc-4014-acef-2bd557435658" providerId="ADAL" clId="{7E81436F-91D3-4BCD-90CD-70F048EA39E3}" dt="2021-03-28T16:29:14.903" v="35"/>
          <ac:grpSpMkLst>
            <pc:docMk/>
            <pc:sldMk cId="976985506" sldId="291"/>
            <ac:grpSpMk id="24" creationId="{2FB440E4-E0AB-41B1-85C6-F89CF2492FF9}"/>
          </ac:grpSpMkLst>
        </pc:grpChg>
        <pc:grpChg chg="del">
          <ac:chgData name="Emilie CABROL" userId="f7bdfae0-4bdc-4014-acef-2bd557435658" providerId="ADAL" clId="{7E81436F-91D3-4BCD-90CD-70F048EA39E3}" dt="2021-03-28T16:28:51.756" v="28" actId="478"/>
          <ac:grpSpMkLst>
            <pc:docMk/>
            <pc:sldMk cId="976985506" sldId="291"/>
            <ac:grpSpMk id="52" creationId="{D577D6EF-CF2C-4AB5-A799-6768F5057CB6}"/>
          </ac:grpSpMkLst>
        </pc:grpChg>
        <pc:picChg chg="mod">
          <ac:chgData name="Emilie CABROL" userId="f7bdfae0-4bdc-4014-acef-2bd557435658" providerId="ADAL" clId="{7E81436F-91D3-4BCD-90CD-70F048EA39E3}" dt="2021-03-28T16:29:14.903" v="35"/>
          <ac:picMkLst>
            <pc:docMk/>
            <pc:sldMk cId="976985506" sldId="291"/>
            <ac:picMk id="26" creationId="{7C397709-7E53-40FE-9F64-4582F7594E2E}"/>
          </ac:picMkLst>
        </pc:picChg>
        <pc:picChg chg="mod">
          <ac:chgData name="Emilie CABROL" userId="f7bdfae0-4bdc-4014-acef-2bd557435658" providerId="ADAL" clId="{7E81436F-91D3-4BCD-90CD-70F048EA39E3}" dt="2021-03-28T16:29:14.903" v="35"/>
          <ac:picMkLst>
            <pc:docMk/>
            <pc:sldMk cId="976985506" sldId="291"/>
            <ac:picMk id="29" creationId="{76CEBBDA-010B-4EB1-9D41-4739DABAE614}"/>
          </ac:picMkLst>
        </pc:picChg>
        <pc:picChg chg="mod">
          <ac:chgData name="Emilie CABROL" userId="f7bdfae0-4bdc-4014-acef-2bd557435658" providerId="ADAL" clId="{7E81436F-91D3-4BCD-90CD-70F048EA39E3}" dt="2021-03-28T16:29:14.903" v="35"/>
          <ac:picMkLst>
            <pc:docMk/>
            <pc:sldMk cId="976985506" sldId="291"/>
            <ac:picMk id="37" creationId="{9D8A1E28-BBA0-4A2C-BB6A-500DBAF77A35}"/>
          </ac:picMkLst>
        </pc:picChg>
      </pc:sldChg>
      <pc:sldChg chg="addSp delSp modSp mod">
        <pc:chgData name="Emilie CABROL" userId="f7bdfae0-4bdc-4014-acef-2bd557435658" providerId="ADAL" clId="{7E81436F-91D3-4BCD-90CD-70F048EA39E3}" dt="2021-03-28T16:40:59.348" v="175" actId="20577"/>
        <pc:sldMkLst>
          <pc:docMk/>
          <pc:sldMk cId="636261529" sldId="292"/>
        </pc:sldMkLst>
        <pc:spChg chg="mod">
          <ac:chgData name="Emilie CABROL" userId="f7bdfae0-4bdc-4014-acef-2bd557435658" providerId="ADAL" clId="{7E81436F-91D3-4BCD-90CD-70F048EA39E3}" dt="2021-03-28T16:29:16.655" v="36"/>
          <ac:spMkLst>
            <pc:docMk/>
            <pc:sldMk cId="636261529" sldId="292"/>
            <ac:spMk id="19" creationId="{44046F73-E7F6-499C-9D64-C4D13F03FBE6}"/>
          </ac:spMkLst>
        </pc:spChg>
        <pc:spChg chg="mod">
          <ac:chgData name="Emilie CABROL" userId="f7bdfae0-4bdc-4014-acef-2bd557435658" providerId="ADAL" clId="{7E81436F-91D3-4BCD-90CD-70F048EA39E3}" dt="2021-03-28T16:40:59.348" v="175" actId="20577"/>
          <ac:spMkLst>
            <pc:docMk/>
            <pc:sldMk cId="636261529" sldId="292"/>
            <ac:spMk id="21" creationId="{00000000-0000-0000-0000-000000000000}"/>
          </ac:spMkLst>
        </pc:spChg>
        <pc:grpChg chg="del">
          <ac:chgData name="Emilie CABROL" userId="f7bdfae0-4bdc-4014-acef-2bd557435658" providerId="ADAL" clId="{7E81436F-91D3-4BCD-90CD-70F048EA39E3}" dt="2021-03-28T16:28:53.455" v="29" actId="478"/>
          <ac:grpSpMkLst>
            <pc:docMk/>
            <pc:sldMk cId="636261529" sldId="292"/>
            <ac:grpSpMk id="11" creationId="{407712D3-C294-4209-B3D8-7E06B5A875AF}"/>
          </ac:grpSpMkLst>
        </pc:grpChg>
        <pc:grpChg chg="add mod">
          <ac:chgData name="Emilie CABROL" userId="f7bdfae0-4bdc-4014-acef-2bd557435658" providerId="ADAL" clId="{7E81436F-91D3-4BCD-90CD-70F048EA39E3}" dt="2021-03-28T16:29:16.655" v="36"/>
          <ac:grpSpMkLst>
            <pc:docMk/>
            <pc:sldMk cId="636261529" sldId="292"/>
            <ac:grpSpMk id="14" creationId="{DA57A5DC-C68F-4CF8-B720-8DAD4431FAF6}"/>
          </ac:grpSpMkLst>
        </pc:grpChg>
        <pc:picChg chg="mod">
          <ac:chgData name="Emilie CABROL" userId="f7bdfae0-4bdc-4014-acef-2bd557435658" providerId="ADAL" clId="{7E81436F-91D3-4BCD-90CD-70F048EA39E3}" dt="2021-03-28T16:29:16.655" v="36"/>
          <ac:picMkLst>
            <pc:docMk/>
            <pc:sldMk cId="636261529" sldId="292"/>
            <ac:picMk id="16" creationId="{34AE5BD2-5004-4636-A04D-F732BE80F678}"/>
          </ac:picMkLst>
        </pc:picChg>
        <pc:picChg chg="mod">
          <ac:chgData name="Emilie CABROL" userId="f7bdfae0-4bdc-4014-acef-2bd557435658" providerId="ADAL" clId="{7E81436F-91D3-4BCD-90CD-70F048EA39E3}" dt="2021-03-28T16:29:16.655" v="36"/>
          <ac:picMkLst>
            <pc:docMk/>
            <pc:sldMk cId="636261529" sldId="292"/>
            <ac:picMk id="17" creationId="{933C539D-47FA-4C4D-84E1-0FF25371C52F}"/>
          </ac:picMkLst>
        </pc:picChg>
        <pc:picChg chg="mod">
          <ac:chgData name="Emilie CABROL" userId="f7bdfae0-4bdc-4014-acef-2bd557435658" providerId="ADAL" clId="{7E81436F-91D3-4BCD-90CD-70F048EA39E3}" dt="2021-03-28T16:29:16.655" v="36"/>
          <ac:picMkLst>
            <pc:docMk/>
            <pc:sldMk cId="636261529" sldId="292"/>
            <ac:picMk id="22" creationId="{FAFA6920-0C46-4C52-B490-53B75BFD7062}"/>
          </ac:picMkLst>
        </pc:picChg>
      </pc:sldChg>
      <pc:sldChg chg="addSp delSp modSp mod">
        <pc:chgData name="Emilie CABROL" userId="f7bdfae0-4bdc-4014-acef-2bd557435658" providerId="ADAL" clId="{7E81436F-91D3-4BCD-90CD-70F048EA39E3}" dt="2021-03-30T13:54:20.667" v="306" actId="6549"/>
        <pc:sldMkLst>
          <pc:docMk/>
          <pc:sldMk cId="156051235" sldId="294"/>
        </pc:sldMkLst>
        <pc:spChg chg="mod">
          <ac:chgData name="Emilie CABROL" userId="f7bdfae0-4bdc-4014-acef-2bd557435658" providerId="ADAL" clId="{7E81436F-91D3-4BCD-90CD-70F048EA39E3}" dt="2021-03-28T16:29:20.117" v="39"/>
          <ac:spMkLst>
            <pc:docMk/>
            <pc:sldMk cId="156051235" sldId="294"/>
            <ac:spMk id="19" creationId="{88F019CE-4C6B-4659-9F3F-D0312DE73312}"/>
          </ac:spMkLst>
        </pc:spChg>
        <pc:grpChg chg="del">
          <ac:chgData name="Emilie CABROL" userId="f7bdfae0-4bdc-4014-acef-2bd557435658" providerId="ADAL" clId="{7E81436F-91D3-4BCD-90CD-70F048EA39E3}" dt="2021-03-28T16:29:07.797" v="33" actId="478"/>
          <ac:grpSpMkLst>
            <pc:docMk/>
            <pc:sldMk cId="156051235" sldId="294"/>
            <ac:grpSpMk id="11" creationId="{FC40FD8B-AD38-4F39-AA4B-110238825DD4}"/>
          </ac:grpSpMkLst>
        </pc:grpChg>
        <pc:grpChg chg="add mod">
          <ac:chgData name="Emilie CABROL" userId="f7bdfae0-4bdc-4014-acef-2bd557435658" providerId="ADAL" clId="{7E81436F-91D3-4BCD-90CD-70F048EA39E3}" dt="2021-03-28T16:29:20.117" v="39"/>
          <ac:grpSpMkLst>
            <pc:docMk/>
            <pc:sldMk cId="156051235" sldId="294"/>
            <ac:grpSpMk id="14" creationId="{F5AA5A40-B5FE-4D28-89C2-6A6918C35F75}"/>
          </ac:grpSpMkLst>
        </pc:grpChg>
        <pc:graphicFrameChg chg="mod modGraphic">
          <ac:chgData name="Emilie CABROL" userId="f7bdfae0-4bdc-4014-acef-2bd557435658" providerId="ADAL" clId="{7E81436F-91D3-4BCD-90CD-70F048EA39E3}" dt="2021-03-30T13:54:20.667" v="306" actId="6549"/>
          <ac:graphicFrameMkLst>
            <pc:docMk/>
            <pc:sldMk cId="156051235" sldId="294"/>
            <ac:graphicFrameMk id="4" creationId="{00000000-0000-0000-0000-000000000000}"/>
          </ac:graphicFrameMkLst>
        </pc:graphicFrameChg>
        <pc:picChg chg="mod">
          <ac:chgData name="Emilie CABROL" userId="f7bdfae0-4bdc-4014-acef-2bd557435658" providerId="ADAL" clId="{7E81436F-91D3-4BCD-90CD-70F048EA39E3}" dt="2021-03-28T16:29:20.117" v="39"/>
          <ac:picMkLst>
            <pc:docMk/>
            <pc:sldMk cId="156051235" sldId="294"/>
            <ac:picMk id="17" creationId="{3BBAA02C-3386-40D8-A148-13463266646B}"/>
          </ac:picMkLst>
        </pc:picChg>
        <pc:picChg chg="mod">
          <ac:chgData name="Emilie CABROL" userId="f7bdfae0-4bdc-4014-acef-2bd557435658" providerId="ADAL" clId="{7E81436F-91D3-4BCD-90CD-70F048EA39E3}" dt="2021-03-28T16:29:20.117" v="39"/>
          <ac:picMkLst>
            <pc:docMk/>
            <pc:sldMk cId="156051235" sldId="294"/>
            <ac:picMk id="18" creationId="{DC1EE0B5-8A68-4C39-AFAC-EF156DE91E53}"/>
          </ac:picMkLst>
        </pc:picChg>
        <pc:picChg chg="mod">
          <ac:chgData name="Emilie CABROL" userId="f7bdfae0-4bdc-4014-acef-2bd557435658" providerId="ADAL" clId="{7E81436F-91D3-4BCD-90CD-70F048EA39E3}" dt="2021-03-28T16:29:20.117" v="39"/>
          <ac:picMkLst>
            <pc:docMk/>
            <pc:sldMk cId="156051235" sldId="294"/>
            <ac:picMk id="21" creationId="{0F2EE1AC-BB58-4A9E-9C89-3B10D8DCF229}"/>
          </ac:picMkLst>
        </pc:picChg>
      </pc:sldChg>
      <pc:sldChg chg="addSp delSp modSp">
        <pc:chgData name="Emilie CABROL" userId="f7bdfae0-4bdc-4014-acef-2bd557435658" providerId="ADAL" clId="{7E81436F-91D3-4BCD-90CD-70F048EA39E3}" dt="2021-03-28T16:29:22.125" v="40"/>
        <pc:sldMkLst>
          <pc:docMk/>
          <pc:sldMk cId="557719269" sldId="295"/>
        </pc:sldMkLst>
        <pc:spChg chg="mod">
          <ac:chgData name="Emilie CABROL" userId="f7bdfae0-4bdc-4014-acef-2bd557435658" providerId="ADAL" clId="{7E81436F-91D3-4BCD-90CD-70F048EA39E3}" dt="2021-03-28T16:29:22.125" v="40"/>
          <ac:spMkLst>
            <pc:docMk/>
            <pc:sldMk cId="557719269" sldId="295"/>
            <ac:spMk id="20" creationId="{8F4596AD-E454-4074-B832-1B6FE43644E7}"/>
          </ac:spMkLst>
        </pc:spChg>
        <pc:grpChg chg="del">
          <ac:chgData name="Emilie CABROL" userId="f7bdfae0-4bdc-4014-acef-2bd557435658" providerId="ADAL" clId="{7E81436F-91D3-4BCD-90CD-70F048EA39E3}" dt="2021-03-28T16:29:09.601" v="34" actId="478"/>
          <ac:grpSpMkLst>
            <pc:docMk/>
            <pc:sldMk cId="557719269" sldId="295"/>
            <ac:grpSpMk id="11" creationId="{6C7079A0-052F-47D0-96EB-50CFA35D4DB7}"/>
          </ac:grpSpMkLst>
        </pc:grpChg>
        <pc:grpChg chg="add mod">
          <ac:chgData name="Emilie CABROL" userId="f7bdfae0-4bdc-4014-acef-2bd557435658" providerId="ADAL" clId="{7E81436F-91D3-4BCD-90CD-70F048EA39E3}" dt="2021-03-28T16:29:22.125" v="40"/>
          <ac:grpSpMkLst>
            <pc:docMk/>
            <pc:sldMk cId="557719269" sldId="295"/>
            <ac:grpSpMk id="16" creationId="{F6E692CC-73DA-4C37-AF36-C59EF2093878}"/>
          </ac:grpSpMkLst>
        </pc:grpChg>
        <pc:picChg chg="mod">
          <ac:chgData name="Emilie CABROL" userId="f7bdfae0-4bdc-4014-acef-2bd557435658" providerId="ADAL" clId="{7E81436F-91D3-4BCD-90CD-70F048EA39E3}" dt="2021-03-28T16:29:22.125" v="40"/>
          <ac:picMkLst>
            <pc:docMk/>
            <pc:sldMk cId="557719269" sldId="295"/>
            <ac:picMk id="17" creationId="{2BC0F724-9706-45D7-AAE8-359060462B4F}"/>
          </ac:picMkLst>
        </pc:picChg>
        <pc:picChg chg="mod">
          <ac:chgData name="Emilie CABROL" userId="f7bdfae0-4bdc-4014-acef-2bd557435658" providerId="ADAL" clId="{7E81436F-91D3-4BCD-90CD-70F048EA39E3}" dt="2021-03-28T16:29:22.125" v="40"/>
          <ac:picMkLst>
            <pc:docMk/>
            <pc:sldMk cId="557719269" sldId="295"/>
            <ac:picMk id="18" creationId="{F7AFFFBB-449C-4B40-929B-4BD183B4A9BF}"/>
          </ac:picMkLst>
        </pc:picChg>
        <pc:picChg chg="mod">
          <ac:chgData name="Emilie CABROL" userId="f7bdfae0-4bdc-4014-acef-2bd557435658" providerId="ADAL" clId="{7E81436F-91D3-4BCD-90CD-70F048EA39E3}" dt="2021-03-28T16:29:22.125" v="40"/>
          <ac:picMkLst>
            <pc:docMk/>
            <pc:sldMk cId="557719269" sldId="295"/>
            <ac:picMk id="22" creationId="{D2415DA7-8C14-458D-8006-8D2964E3C3E8}"/>
          </ac:picMkLst>
        </pc:picChg>
      </pc:sldChg>
      <pc:sldChg chg="addSp delSp modSp mod">
        <pc:chgData name="Emilie CABROL" userId="f7bdfae0-4bdc-4014-acef-2bd557435658" providerId="ADAL" clId="{7E81436F-91D3-4BCD-90CD-70F048EA39E3}" dt="2021-03-28T16:45:20.085" v="264" actId="1036"/>
        <pc:sldMkLst>
          <pc:docMk/>
          <pc:sldMk cId="2270984190" sldId="296"/>
        </pc:sldMkLst>
        <pc:spChg chg="mod">
          <ac:chgData name="Emilie CABROL" userId="f7bdfae0-4bdc-4014-acef-2bd557435658" providerId="ADAL" clId="{7E81436F-91D3-4BCD-90CD-70F048EA39E3}" dt="2021-03-28T16:43:17.304" v="183" actId="1076"/>
          <ac:spMkLst>
            <pc:docMk/>
            <pc:sldMk cId="2270984190" sldId="296"/>
            <ac:spMk id="21" creationId="{88335673-33D8-4BC4-8D8B-D80F41DADCBF}"/>
          </ac:spMkLst>
        </pc:spChg>
        <pc:spChg chg="mod">
          <ac:chgData name="Emilie CABROL" userId="f7bdfae0-4bdc-4014-acef-2bd557435658" providerId="ADAL" clId="{7E81436F-91D3-4BCD-90CD-70F048EA39E3}" dt="2021-03-28T16:33:10.196" v="45"/>
          <ac:spMkLst>
            <pc:docMk/>
            <pc:sldMk cId="2270984190" sldId="296"/>
            <ac:spMk id="24" creationId="{004BC2AE-F69E-49E7-8E93-734070236A68}"/>
          </ac:spMkLst>
        </pc:spChg>
        <pc:spChg chg="mod">
          <ac:chgData name="Emilie CABROL" userId="f7bdfae0-4bdc-4014-acef-2bd557435658" providerId="ADAL" clId="{7E81436F-91D3-4BCD-90CD-70F048EA39E3}" dt="2021-03-28T16:45:18.552" v="262" actId="1036"/>
          <ac:spMkLst>
            <pc:docMk/>
            <pc:sldMk cId="2270984190" sldId="296"/>
            <ac:spMk id="26" creationId="{FB393B71-1AD0-4E75-A39D-E589BFF987DA}"/>
          </ac:spMkLst>
        </pc:spChg>
        <pc:spChg chg="mod">
          <ac:chgData name="Emilie CABROL" userId="f7bdfae0-4bdc-4014-acef-2bd557435658" providerId="ADAL" clId="{7E81436F-91D3-4BCD-90CD-70F048EA39E3}" dt="2021-03-28T16:45:18.552" v="262" actId="1036"/>
          <ac:spMkLst>
            <pc:docMk/>
            <pc:sldMk cId="2270984190" sldId="296"/>
            <ac:spMk id="27" creationId="{DC4CBC3F-2E77-42BC-90E3-F25346FFCD92}"/>
          </ac:spMkLst>
        </pc:spChg>
        <pc:spChg chg="mod">
          <ac:chgData name="Emilie CABROL" userId="f7bdfae0-4bdc-4014-acef-2bd557435658" providerId="ADAL" clId="{7E81436F-91D3-4BCD-90CD-70F048EA39E3}" dt="2021-03-28T16:29:18.946" v="38"/>
          <ac:spMkLst>
            <pc:docMk/>
            <pc:sldMk cId="2270984190" sldId="296"/>
            <ac:spMk id="28" creationId="{626B8C1B-FCC0-4F8D-8A82-6AD187A9F22D}"/>
          </ac:spMkLst>
        </pc:spChg>
        <pc:spChg chg="mod">
          <ac:chgData name="Emilie CABROL" userId="f7bdfae0-4bdc-4014-acef-2bd557435658" providerId="ADAL" clId="{7E81436F-91D3-4BCD-90CD-70F048EA39E3}" dt="2021-03-28T16:45:20.085" v="264" actId="1036"/>
          <ac:spMkLst>
            <pc:docMk/>
            <pc:sldMk cId="2270984190" sldId="296"/>
            <ac:spMk id="33" creationId="{B30BADE4-C87A-43C3-85C5-887ED78E62D7}"/>
          </ac:spMkLst>
        </pc:spChg>
        <pc:spChg chg="mod">
          <ac:chgData name="Emilie CABROL" userId="f7bdfae0-4bdc-4014-acef-2bd557435658" providerId="ADAL" clId="{7E81436F-91D3-4BCD-90CD-70F048EA39E3}" dt="2021-03-28T16:43:54.982" v="225" actId="20577"/>
          <ac:spMkLst>
            <pc:docMk/>
            <pc:sldMk cId="2270984190" sldId="296"/>
            <ac:spMk id="35" creationId="{511F7F0E-9A5B-4ED6-B9D3-78E887EC4161}"/>
          </ac:spMkLst>
        </pc:spChg>
        <pc:spChg chg="mod">
          <ac:chgData name="Emilie CABROL" userId="f7bdfae0-4bdc-4014-acef-2bd557435658" providerId="ADAL" clId="{7E81436F-91D3-4BCD-90CD-70F048EA39E3}" dt="2021-03-28T16:45:02.236" v="247" actId="1036"/>
          <ac:spMkLst>
            <pc:docMk/>
            <pc:sldMk cId="2270984190" sldId="296"/>
            <ac:spMk id="45" creationId="{562D8DA7-14C8-45E9-8D6A-50FCAB357DFD}"/>
          </ac:spMkLst>
        </pc:spChg>
        <pc:grpChg chg="add mod">
          <ac:chgData name="Emilie CABROL" userId="f7bdfae0-4bdc-4014-acef-2bd557435658" providerId="ADAL" clId="{7E81436F-91D3-4BCD-90CD-70F048EA39E3}" dt="2021-03-28T16:29:18.946" v="38"/>
          <ac:grpSpMkLst>
            <pc:docMk/>
            <pc:sldMk cId="2270984190" sldId="296"/>
            <ac:grpSpMk id="19" creationId="{2FA7440F-8489-42E5-9650-FFB1547EF958}"/>
          </ac:grpSpMkLst>
        </pc:grpChg>
        <pc:grpChg chg="del">
          <ac:chgData name="Emilie CABROL" userId="f7bdfae0-4bdc-4014-acef-2bd557435658" providerId="ADAL" clId="{7E81436F-91D3-4BCD-90CD-70F048EA39E3}" dt="2021-03-28T16:29:05.319" v="32" actId="478"/>
          <ac:grpSpMkLst>
            <pc:docMk/>
            <pc:sldMk cId="2270984190" sldId="296"/>
            <ac:grpSpMk id="42" creationId="{7577E874-C668-4F16-A4DA-6FE0B35FBAA2}"/>
          </ac:grpSpMkLst>
        </pc:grpChg>
        <pc:graphicFrameChg chg="mod modGraphic">
          <ac:chgData name="Emilie CABROL" userId="f7bdfae0-4bdc-4014-acef-2bd557435658" providerId="ADAL" clId="{7E81436F-91D3-4BCD-90CD-70F048EA39E3}" dt="2021-03-28T16:43:34.706" v="214" actId="20577"/>
          <ac:graphicFrameMkLst>
            <pc:docMk/>
            <pc:sldMk cId="2270984190" sldId="296"/>
            <ac:graphicFrameMk id="20" creationId="{35F0545C-1860-4611-890A-5B19C970291E}"/>
          </ac:graphicFrameMkLst>
        </pc:graphicFrameChg>
        <pc:graphicFrameChg chg="del">
          <ac:chgData name="Emilie CABROL" userId="f7bdfae0-4bdc-4014-acef-2bd557435658" providerId="ADAL" clId="{7E81436F-91D3-4BCD-90CD-70F048EA39E3}" dt="2021-03-28T16:42:40.685" v="178" actId="478"/>
          <ac:graphicFrameMkLst>
            <pc:docMk/>
            <pc:sldMk cId="2270984190" sldId="296"/>
            <ac:graphicFrameMk id="41" creationId="{4BA8E6D6-06B8-43C5-99E3-F6812D60D6EA}"/>
          </ac:graphicFrameMkLst>
        </pc:graphicFrameChg>
        <pc:picChg chg="mod">
          <ac:chgData name="Emilie CABROL" userId="f7bdfae0-4bdc-4014-acef-2bd557435658" providerId="ADAL" clId="{7E81436F-91D3-4BCD-90CD-70F048EA39E3}" dt="2021-03-28T16:29:18.946" v="38"/>
          <ac:picMkLst>
            <pc:docMk/>
            <pc:sldMk cId="2270984190" sldId="296"/>
            <ac:picMk id="23" creationId="{450A942D-AA37-48D7-9C49-B7942A8875E4}"/>
          </ac:picMkLst>
        </pc:picChg>
        <pc:picChg chg="mod">
          <ac:chgData name="Emilie CABROL" userId="f7bdfae0-4bdc-4014-acef-2bd557435658" providerId="ADAL" clId="{7E81436F-91D3-4BCD-90CD-70F048EA39E3}" dt="2021-03-28T16:29:18.946" v="38"/>
          <ac:picMkLst>
            <pc:docMk/>
            <pc:sldMk cId="2270984190" sldId="296"/>
            <ac:picMk id="25" creationId="{694C2CC0-E20D-4B89-89DC-EB68CC9F5B5B}"/>
          </ac:picMkLst>
        </pc:picChg>
        <pc:picChg chg="mod">
          <ac:chgData name="Emilie CABROL" userId="f7bdfae0-4bdc-4014-acef-2bd557435658" providerId="ADAL" clId="{7E81436F-91D3-4BCD-90CD-70F048EA39E3}" dt="2021-03-28T16:29:18.946" v="38"/>
          <ac:picMkLst>
            <pc:docMk/>
            <pc:sldMk cId="2270984190" sldId="296"/>
            <ac:picMk id="29" creationId="{9A338046-58AD-4A82-8FDF-6C7BC25343EB}"/>
          </ac:picMkLst>
        </pc:picChg>
        <pc:picChg chg="add mod">
          <ac:chgData name="Emilie CABROL" userId="f7bdfae0-4bdc-4014-acef-2bd557435658" providerId="ADAL" clId="{7E81436F-91D3-4BCD-90CD-70F048EA39E3}" dt="2021-03-28T16:43:09.830" v="182"/>
          <ac:picMkLst>
            <pc:docMk/>
            <pc:sldMk cId="2270984190" sldId="296"/>
            <ac:picMk id="30" creationId="{4496DFE5-3E95-4A94-85F7-00BB9FF5EA5A}"/>
          </ac:picMkLst>
        </pc:picChg>
      </pc:sldChg>
      <pc:sldMasterChg chg="modSldLayout">
        <pc:chgData name="Emilie CABROL" userId="f7bdfae0-4bdc-4014-acef-2bd557435658" providerId="ADAL" clId="{7E81436F-91D3-4BCD-90CD-70F048EA39E3}" dt="2021-03-28T16:26:32.294" v="10" actId="478"/>
        <pc:sldMasterMkLst>
          <pc:docMk/>
          <pc:sldMasterMk cId="3591108463" sldId="2147483660"/>
        </pc:sldMasterMkLst>
        <pc:sldLayoutChg chg="delSp modSp mod">
          <pc:chgData name="Emilie CABROL" userId="f7bdfae0-4bdc-4014-acef-2bd557435658" providerId="ADAL" clId="{7E81436F-91D3-4BCD-90CD-70F048EA39E3}" dt="2021-03-28T16:26:32.294" v="10" actId="478"/>
          <pc:sldLayoutMkLst>
            <pc:docMk/>
            <pc:sldMasterMk cId="3591108463" sldId="2147483660"/>
            <pc:sldLayoutMk cId="1071623652" sldId="2147483677"/>
          </pc:sldLayoutMkLst>
          <pc:spChg chg="mod">
            <ac:chgData name="Emilie CABROL" userId="f7bdfae0-4bdc-4014-acef-2bd557435658" providerId="ADAL" clId="{7E81436F-91D3-4BCD-90CD-70F048EA39E3}" dt="2021-03-28T16:26:26.513" v="9" actId="1076"/>
            <ac:spMkLst>
              <pc:docMk/>
              <pc:sldMasterMk cId="3591108463" sldId="2147483660"/>
              <pc:sldLayoutMk cId="1071623652" sldId="2147483677"/>
              <ac:spMk id="2" creationId="{00000000-0000-0000-0000-000000000000}"/>
            </ac:spMkLst>
          </pc:spChg>
          <pc:picChg chg="del">
            <ac:chgData name="Emilie CABROL" userId="f7bdfae0-4bdc-4014-acef-2bd557435658" providerId="ADAL" clId="{7E81436F-91D3-4BCD-90CD-70F048EA39E3}" dt="2021-03-28T16:26:32.294" v="10" actId="478"/>
            <ac:picMkLst>
              <pc:docMk/>
              <pc:sldMasterMk cId="3591108463" sldId="2147483660"/>
              <pc:sldLayoutMk cId="1071623652" sldId="2147483677"/>
              <ac:picMk id="11" creationId="{00000000-0000-0000-0000-000000000000}"/>
            </ac:picMkLst>
          </pc:picChg>
        </pc:sldLayoutChg>
      </pc:sldMasterChg>
    </pc:docChg>
  </pc:docChgLst>
  <pc:docChgLst>
    <pc:chgData name="Joanna MALESKA" userId="302de620-cdf6-47ba-a16c-565baad9dcf4" providerId="ADAL" clId="{7205C0E7-810A-4BBC-91FD-3445C9482D5C}"/>
    <pc:docChg chg="undo custSel modSld">
      <pc:chgData name="Joanna MALESKA" userId="302de620-cdf6-47ba-a16c-565baad9dcf4" providerId="ADAL" clId="{7205C0E7-810A-4BBC-91FD-3445C9482D5C}" dt="2022-01-28T09:51:11.890" v="995" actId="20577"/>
      <pc:docMkLst>
        <pc:docMk/>
      </pc:docMkLst>
      <pc:sldChg chg="addSp delSp modSp mod">
        <pc:chgData name="Joanna MALESKA" userId="302de620-cdf6-47ba-a16c-565baad9dcf4" providerId="ADAL" clId="{7205C0E7-810A-4BBC-91FD-3445C9482D5C}" dt="2022-01-28T09:44:46.264" v="994" actId="14100"/>
        <pc:sldMkLst>
          <pc:docMk/>
          <pc:sldMk cId="279835308" sldId="283"/>
        </pc:sldMkLst>
        <pc:spChg chg="mod">
          <ac:chgData name="Joanna MALESKA" userId="302de620-cdf6-47ba-a16c-565baad9dcf4" providerId="ADAL" clId="{7205C0E7-810A-4BBC-91FD-3445C9482D5C}" dt="2022-01-27T17:05:09.126" v="5"/>
          <ac:spMkLst>
            <pc:docMk/>
            <pc:sldMk cId="279835308" sldId="283"/>
            <ac:spMk id="11" creationId="{73290CB2-9528-4943-8AD5-6AB50C5D02E9}"/>
          </ac:spMkLst>
        </pc:spChg>
        <pc:spChg chg="mod">
          <ac:chgData name="Joanna MALESKA" userId="302de620-cdf6-47ba-a16c-565baad9dcf4" providerId="ADAL" clId="{7205C0E7-810A-4BBC-91FD-3445C9482D5C}" dt="2022-01-28T09:44:46.264" v="994" actId="14100"/>
          <ac:spMkLst>
            <pc:docMk/>
            <pc:sldMk cId="279835308" sldId="283"/>
            <ac:spMk id="12" creationId="{08443EF9-2D46-47E5-AF76-F6C9915D712D}"/>
          </ac:spMkLst>
        </pc:spChg>
        <pc:spChg chg="mod">
          <ac:chgData name="Joanna MALESKA" userId="302de620-cdf6-47ba-a16c-565baad9dcf4" providerId="ADAL" clId="{7205C0E7-810A-4BBC-91FD-3445C9482D5C}" dt="2022-01-27T17:03:07.019" v="2"/>
          <ac:spMkLst>
            <pc:docMk/>
            <pc:sldMk cId="279835308" sldId="283"/>
            <ac:spMk id="17" creationId="{D89701D0-0490-4B4D-850B-90DE7581095F}"/>
          </ac:spMkLst>
        </pc:spChg>
        <pc:spChg chg="mod">
          <ac:chgData name="Joanna MALESKA" userId="302de620-cdf6-47ba-a16c-565baad9dcf4" providerId="ADAL" clId="{7205C0E7-810A-4BBC-91FD-3445C9482D5C}" dt="2022-01-27T18:00:54.301" v="742" actId="20577"/>
          <ac:spMkLst>
            <pc:docMk/>
            <pc:sldMk cId="279835308" sldId="283"/>
            <ac:spMk id="19" creationId="{D7B3579C-2A56-445A-8E57-088A4D50B1C1}"/>
          </ac:spMkLst>
        </pc:spChg>
        <pc:spChg chg="mod">
          <ac:chgData name="Joanna MALESKA" userId="302de620-cdf6-47ba-a16c-565baad9dcf4" providerId="ADAL" clId="{7205C0E7-810A-4BBC-91FD-3445C9482D5C}" dt="2022-01-27T17:02:34.883" v="1"/>
          <ac:spMkLst>
            <pc:docMk/>
            <pc:sldMk cId="279835308" sldId="283"/>
            <ac:spMk id="20" creationId="{823BFCCD-614A-4FA6-BEA8-FB06C7313582}"/>
          </ac:spMkLst>
        </pc:spChg>
        <pc:picChg chg="add mod">
          <ac:chgData name="Joanna MALESKA" userId="302de620-cdf6-47ba-a16c-565baad9dcf4" providerId="ADAL" clId="{7205C0E7-810A-4BBC-91FD-3445C9482D5C}" dt="2022-01-28T09:44:46.264" v="994" actId="14100"/>
          <ac:picMkLst>
            <pc:docMk/>
            <pc:sldMk cId="279835308" sldId="283"/>
            <ac:picMk id="1026" creationId="{178155CD-E5E4-4C11-AA6B-98CD942BD53C}"/>
          </ac:picMkLst>
        </pc:picChg>
        <pc:picChg chg="del">
          <ac:chgData name="Joanna MALESKA" userId="302de620-cdf6-47ba-a16c-565baad9dcf4" providerId="ADAL" clId="{7205C0E7-810A-4BBC-91FD-3445C9482D5C}" dt="2022-01-27T17:02:21.189" v="0" actId="478"/>
          <ac:picMkLst>
            <pc:docMk/>
            <pc:sldMk cId="279835308" sldId="283"/>
            <ac:picMk id="1026" creationId="{1DF6C3CC-E35C-4295-8F5B-D1B7D63B9104}"/>
          </ac:picMkLst>
        </pc:picChg>
      </pc:sldChg>
      <pc:sldChg chg="addSp delSp modSp mod">
        <pc:chgData name="Joanna MALESKA" userId="302de620-cdf6-47ba-a16c-565baad9dcf4" providerId="ADAL" clId="{7205C0E7-810A-4BBC-91FD-3445C9482D5C}" dt="2022-01-27T18:13:00.163" v="826" actId="13926"/>
        <pc:sldMkLst>
          <pc:docMk/>
          <pc:sldMk cId="1661189779" sldId="289"/>
        </pc:sldMkLst>
        <pc:spChg chg="del">
          <ac:chgData name="Joanna MALESKA" userId="302de620-cdf6-47ba-a16c-565baad9dcf4" providerId="ADAL" clId="{7205C0E7-810A-4BBC-91FD-3445C9482D5C}" dt="2022-01-27T17:37:42.820" v="515" actId="478"/>
          <ac:spMkLst>
            <pc:docMk/>
            <pc:sldMk cId="1661189779" sldId="289"/>
            <ac:spMk id="3" creationId="{1478F1AF-2882-4937-8CA8-118CA6CA93AC}"/>
          </ac:spMkLst>
        </pc:spChg>
        <pc:spChg chg="mod">
          <ac:chgData name="Joanna MALESKA" userId="302de620-cdf6-47ba-a16c-565baad9dcf4" providerId="ADAL" clId="{7205C0E7-810A-4BBC-91FD-3445C9482D5C}" dt="2022-01-27T17:11:30.406" v="22" actId="313"/>
          <ac:spMkLst>
            <pc:docMk/>
            <pc:sldMk cId="1661189779" sldId="289"/>
            <ac:spMk id="107" creationId="{00000000-0000-0000-0000-000000000000}"/>
          </ac:spMkLst>
        </pc:spChg>
        <pc:spChg chg="mod">
          <ac:chgData name="Joanna MALESKA" userId="302de620-cdf6-47ba-a16c-565baad9dcf4" providerId="ADAL" clId="{7205C0E7-810A-4BBC-91FD-3445C9482D5C}" dt="2022-01-27T18:12:47.728" v="821" actId="13926"/>
          <ac:spMkLst>
            <pc:docMk/>
            <pc:sldMk cId="1661189779" sldId="289"/>
            <ac:spMk id="108"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127" creationId="{55A933F0-8D68-4679-BF3B-91BA053BE831}"/>
          </ac:spMkLst>
        </pc:spChg>
        <pc:spChg chg="del">
          <ac:chgData name="Joanna MALESKA" userId="302de620-cdf6-47ba-a16c-565baad9dcf4" providerId="ADAL" clId="{7205C0E7-810A-4BBC-91FD-3445C9482D5C}" dt="2022-01-27T17:36:56.670" v="509" actId="478"/>
          <ac:spMkLst>
            <pc:docMk/>
            <pc:sldMk cId="1661189779" sldId="289"/>
            <ac:spMk id="128" creationId="{DFCCFE56-6160-4C8E-87FD-F8D7833B7A43}"/>
          </ac:spMkLst>
        </pc:spChg>
        <pc:spChg chg="del">
          <ac:chgData name="Joanna MALESKA" userId="302de620-cdf6-47ba-a16c-565baad9dcf4" providerId="ADAL" clId="{7205C0E7-810A-4BBC-91FD-3445C9482D5C}" dt="2022-01-27T17:36:56.670" v="509" actId="478"/>
          <ac:spMkLst>
            <pc:docMk/>
            <pc:sldMk cId="1661189779" sldId="289"/>
            <ac:spMk id="129" creationId="{159D57C5-EA9F-460B-A538-A005A4DE2D46}"/>
          </ac:spMkLst>
        </pc:spChg>
        <pc:spChg chg="del">
          <ac:chgData name="Joanna MALESKA" userId="302de620-cdf6-47ba-a16c-565baad9dcf4" providerId="ADAL" clId="{7205C0E7-810A-4BBC-91FD-3445C9482D5C}" dt="2022-01-27T17:36:56.670" v="509" actId="478"/>
          <ac:spMkLst>
            <pc:docMk/>
            <pc:sldMk cId="1661189779" sldId="289"/>
            <ac:spMk id="130" creationId="{2FD2E17B-1842-44CB-AD45-79CDCFD6D7AB}"/>
          </ac:spMkLst>
        </pc:spChg>
        <pc:spChg chg="del">
          <ac:chgData name="Joanna MALESKA" userId="302de620-cdf6-47ba-a16c-565baad9dcf4" providerId="ADAL" clId="{7205C0E7-810A-4BBC-91FD-3445C9482D5C}" dt="2022-01-27T17:36:56.670" v="509" actId="478"/>
          <ac:spMkLst>
            <pc:docMk/>
            <pc:sldMk cId="1661189779" sldId="289"/>
            <ac:spMk id="131" creationId="{F56D27B7-98F3-4947-92F7-817EE20248E4}"/>
          </ac:spMkLst>
        </pc:spChg>
        <pc:spChg chg="del">
          <ac:chgData name="Joanna MALESKA" userId="302de620-cdf6-47ba-a16c-565baad9dcf4" providerId="ADAL" clId="{7205C0E7-810A-4BBC-91FD-3445C9482D5C}" dt="2022-01-27T17:36:56.670" v="509" actId="478"/>
          <ac:spMkLst>
            <pc:docMk/>
            <pc:sldMk cId="1661189779" sldId="289"/>
            <ac:spMk id="132" creationId="{673F4D3C-9CF8-4CA8-94C5-4A9E0A1D0AAA}"/>
          </ac:spMkLst>
        </pc:spChg>
        <pc:spChg chg="del">
          <ac:chgData name="Joanna MALESKA" userId="302de620-cdf6-47ba-a16c-565baad9dcf4" providerId="ADAL" clId="{7205C0E7-810A-4BBC-91FD-3445C9482D5C}" dt="2022-01-27T17:36:56.670" v="509" actId="478"/>
          <ac:spMkLst>
            <pc:docMk/>
            <pc:sldMk cId="1661189779" sldId="289"/>
            <ac:spMk id="133" creationId="{E05B3B3B-0383-4FB3-A569-7C92E7E34FF3}"/>
          </ac:spMkLst>
        </pc:spChg>
        <pc:spChg chg="del">
          <ac:chgData name="Joanna MALESKA" userId="302de620-cdf6-47ba-a16c-565baad9dcf4" providerId="ADAL" clId="{7205C0E7-810A-4BBC-91FD-3445C9482D5C}" dt="2022-01-27T17:36:56.670" v="509" actId="478"/>
          <ac:spMkLst>
            <pc:docMk/>
            <pc:sldMk cId="1661189779" sldId="289"/>
            <ac:spMk id="134" creationId="{02E14F14-9811-49A3-BB95-80B032B4B911}"/>
          </ac:spMkLst>
        </pc:spChg>
        <pc:spChg chg="del">
          <ac:chgData name="Joanna MALESKA" userId="302de620-cdf6-47ba-a16c-565baad9dcf4" providerId="ADAL" clId="{7205C0E7-810A-4BBC-91FD-3445C9482D5C}" dt="2022-01-27T17:36:56.670" v="509" actId="478"/>
          <ac:spMkLst>
            <pc:docMk/>
            <pc:sldMk cId="1661189779" sldId="289"/>
            <ac:spMk id="135" creationId="{8396155A-EFD5-4421-84CA-68C0E701982B}"/>
          </ac:spMkLst>
        </pc:spChg>
        <pc:spChg chg="del">
          <ac:chgData name="Joanna MALESKA" userId="302de620-cdf6-47ba-a16c-565baad9dcf4" providerId="ADAL" clId="{7205C0E7-810A-4BBC-91FD-3445C9482D5C}" dt="2022-01-27T17:36:56.670" v="509" actId="478"/>
          <ac:spMkLst>
            <pc:docMk/>
            <pc:sldMk cId="1661189779" sldId="289"/>
            <ac:spMk id="136" creationId="{558B6A35-C099-4B5E-8EA6-E83279E929BD}"/>
          </ac:spMkLst>
        </pc:spChg>
        <pc:spChg chg="del">
          <ac:chgData name="Joanna MALESKA" userId="302de620-cdf6-47ba-a16c-565baad9dcf4" providerId="ADAL" clId="{7205C0E7-810A-4BBC-91FD-3445C9482D5C}" dt="2022-01-27T17:36:56.670" v="509" actId="478"/>
          <ac:spMkLst>
            <pc:docMk/>
            <pc:sldMk cId="1661189779" sldId="289"/>
            <ac:spMk id="137" creationId="{0DA57D6C-DDA4-4C23-B24A-734E175DD1B8}"/>
          </ac:spMkLst>
        </pc:spChg>
        <pc:spChg chg="del">
          <ac:chgData name="Joanna MALESKA" userId="302de620-cdf6-47ba-a16c-565baad9dcf4" providerId="ADAL" clId="{7205C0E7-810A-4BBC-91FD-3445C9482D5C}" dt="2022-01-27T17:36:56.670" v="509" actId="478"/>
          <ac:spMkLst>
            <pc:docMk/>
            <pc:sldMk cId="1661189779" sldId="289"/>
            <ac:spMk id="138" creationId="{4F1D840B-EB04-4670-9A5F-990CB309BCF4}"/>
          </ac:spMkLst>
        </pc:spChg>
        <pc:spChg chg="del">
          <ac:chgData name="Joanna MALESKA" userId="302de620-cdf6-47ba-a16c-565baad9dcf4" providerId="ADAL" clId="{7205C0E7-810A-4BBC-91FD-3445C9482D5C}" dt="2022-01-27T17:36:56.670" v="509" actId="478"/>
          <ac:spMkLst>
            <pc:docMk/>
            <pc:sldMk cId="1661189779" sldId="289"/>
            <ac:spMk id="147" creationId="{D1383E32-B869-4532-AB73-158C75FB9418}"/>
          </ac:spMkLst>
        </pc:spChg>
        <pc:spChg chg="del">
          <ac:chgData name="Joanna MALESKA" userId="302de620-cdf6-47ba-a16c-565baad9dcf4" providerId="ADAL" clId="{7205C0E7-810A-4BBC-91FD-3445C9482D5C}" dt="2022-01-27T17:36:56.670" v="509" actId="478"/>
          <ac:spMkLst>
            <pc:docMk/>
            <pc:sldMk cId="1661189779" sldId="289"/>
            <ac:spMk id="148" creationId="{A4F927EC-B169-4028-8B2C-6DE347D7B279}"/>
          </ac:spMkLst>
        </pc:spChg>
        <pc:spChg chg="del">
          <ac:chgData name="Joanna MALESKA" userId="302de620-cdf6-47ba-a16c-565baad9dcf4" providerId="ADAL" clId="{7205C0E7-810A-4BBC-91FD-3445C9482D5C}" dt="2022-01-27T17:37:27.464" v="512" actId="478"/>
          <ac:spMkLst>
            <pc:docMk/>
            <pc:sldMk cId="1661189779" sldId="289"/>
            <ac:spMk id="149" creationId="{8B2BE0AA-828D-49AC-A2B2-CDAF7322DD58}"/>
          </ac:spMkLst>
        </pc:spChg>
        <pc:spChg chg="mod">
          <ac:chgData name="Joanna MALESKA" userId="302de620-cdf6-47ba-a16c-565baad9dcf4" providerId="ADAL" clId="{7205C0E7-810A-4BBC-91FD-3445C9482D5C}" dt="2022-01-27T17:51:23.018" v="610" actId="20577"/>
          <ac:spMkLst>
            <pc:docMk/>
            <pc:sldMk cId="1661189779" sldId="289"/>
            <ac:spMk id="153" creationId="{00000000-0000-0000-0000-000000000000}"/>
          </ac:spMkLst>
        </pc:spChg>
        <pc:spChg chg="mod">
          <ac:chgData name="Joanna MALESKA" userId="302de620-cdf6-47ba-a16c-565baad9dcf4" providerId="ADAL" clId="{7205C0E7-810A-4BBC-91FD-3445C9482D5C}" dt="2022-01-27T18:13:00.163" v="826" actId="13926"/>
          <ac:spMkLst>
            <pc:docMk/>
            <pc:sldMk cId="1661189779" sldId="289"/>
            <ac:spMk id="154" creationId="{00000000-0000-0000-0000-000000000000}"/>
          </ac:spMkLst>
        </pc:spChg>
        <pc:spChg chg="del mod">
          <ac:chgData name="Joanna MALESKA" userId="302de620-cdf6-47ba-a16c-565baad9dcf4" providerId="ADAL" clId="{7205C0E7-810A-4BBC-91FD-3445C9482D5C}" dt="2022-01-27T17:36:56.670" v="509" actId="478"/>
          <ac:spMkLst>
            <pc:docMk/>
            <pc:sldMk cId="1661189779" sldId="289"/>
            <ac:spMk id="155" creationId="{E4F4E93A-C73D-4C95-8085-ADCFE4B3311F}"/>
          </ac:spMkLst>
        </pc:spChg>
        <pc:spChg chg="add mod">
          <ac:chgData name="Joanna MALESKA" userId="302de620-cdf6-47ba-a16c-565baad9dcf4" providerId="ADAL" clId="{7205C0E7-810A-4BBC-91FD-3445C9482D5C}" dt="2022-01-27T17:37:09.883" v="511" actId="1076"/>
          <ac:spMkLst>
            <pc:docMk/>
            <pc:sldMk cId="1661189779" sldId="289"/>
            <ac:spMk id="156" creationId="{B666C0F9-616C-427B-B192-4F4C4F55BBEB}"/>
          </ac:spMkLst>
        </pc:spChg>
        <pc:spChg chg="add mod">
          <ac:chgData name="Joanna MALESKA" userId="302de620-cdf6-47ba-a16c-565baad9dcf4" providerId="ADAL" clId="{7205C0E7-810A-4BBC-91FD-3445C9482D5C}" dt="2022-01-27T17:48:02.829" v="579" actId="20577"/>
          <ac:spMkLst>
            <pc:docMk/>
            <pc:sldMk cId="1661189779" sldId="289"/>
            <ac:spMk id="157" creationId="{1C03CDA2-358F-4465-932E-4CE08A6AE378}"/>
          </ac:spMkLst>
        </pc:spChg>
        <pc:spChg chg="add mod">
          <ac:chgData name="Joanna MALESKA" userId="302de620-cdf6-47ba-a16c-565baad9dcf4" providerId="ADAL" clId="{7205C0E7-810A-4BBC-91FD-3445C9482D5C}" dt="2022-01-27T17:50:06.412" v="592"/>
          <ac:spMkLst>
            <pc:docMk/>
            <pc:sldMk cId="1661189779" sldId="289"/>
            <ac:spMk id="159" creationId="{2D494B0F-C75D-46DD-83C2-25C980EC9CED}"/>
          </ac:spMkLst>
        </pc:spChg>
        <pc:spChg chg="add mod">
          <ac:chgData name="Joanna MALESKA" userId="302de620-cdf6-47ba-a16c-565baad9dcf4" providerId="ADAL" clId="{7205C0E7-810A-4BBC-91FD-3445C9482D5C}" dt="2022-01-27T17:54:14.743" v="659" actId="1035"/>
          <ac:spMkLst>
            <pc:docMk/>
            <pc:sldMk cId="1661189779" sldId="289"/>
            <ac:spMk id="161" creationId="{EC45A8DB-28DB-4FE2-9AD8-12B06A3A8027}"/>
          </ac:spMkLst>
        </pc:spChg>
        <pc:spChg chg="add mod">
          <ac:chgData name="Joanna MALESKA" userId="302de620-cdf6-47ba-a16c-565baad9dcf4" providerId="ADAL" clId="{7205C0E7-810A-4BBC-91FD-3445C9482D5C}" dt="2022-01-27T17:50:06.412" v="592"/>
          <ac:spMkLst>
            <pc:docMk/>
            <pc:sldMk cId="1661189779" sldId="289"/>
            <ac:spMk id="162" creationId="{FA7D12E7-98B7-45C8-8B3F-FF5BEF8EC9B8}"/>
          </ac:spMkLst>
        </pc:spChg>
        <pc:spChg chg="add mod">
          <ac:chgData name="Joanna MALESKA" userId="302de620-cdf6-47ba-a16c-565baad9dcf4" providerId="ADAL" clId="{7205C0E7-810A-4BBC-91FD-3445C9482D5C}" dt="2022-01-27T17:37:09.883" v="511" actId="1076"/>
          <ac:spMkLst>
            <pc:docMk/>
            <pc:sldMk cId="1661189779" sldId="289"/>
            <ac:spMk id="163" creationId="{85055294-4260-4481-9135-176B82E9ED3A}"/>
          </ac:spMkLst>
        </pc:spChg>
        <pc:spChg chg="mod">
          <ac:chgData name="Joanna MALESKA" userId="302de620-cdf6-47ba-a16c-565baad9dcf4" providerId="ADAL" clId="{7205C0E7-810A-4BBC-91FD-3445C9482D5C}" dt="2022-01-27T17:05:47.572" v="6"/>
          <ac:spMkLst>
            <pc:docMk/>
            <pc:sldMk cId="1661189779" sldId="289"/>
            <ac:spMk id="172" creationId="{1641DEF4-20C2-45AE-9CC0-52C3FF875E60}"/>
          </ac:spMkLst>
        </pc:spChg>
        <pc:spChg chg="del">
          <ac:chgData name="Joanna MALESKA" userId="302de620-cdf6-47ba-a16c-565baad9dcf4" providerId="ADAL" clId="{7205C0E7-810A-4BBC-91FD-3445C9482D5C}" dt="2022-01-27T17:36:56.670" v="509" actId="478"/>
          <ac:spMkLst>
            <pc:docMk/>
            <pc:sldMk cId="1661189779" sldId="289"/>
            <ac:spMk id="175" creationId="{0E328D76-6D18-4C6C-8624-92A9C0B3B195}"/>
          </ac:spMkLst>
        </pc:spChg>
        <pc:spChg chg="del">
          <ac:chgData name="Joanna MALESKA" userId="302de620-cdf6-47ba-a16c-565baad9dcf4" providerId="ADAL" clId="{7205C0E7-810A-4BBC-91FD-3445C9482D5C}" dt="2022-01-27T17:37:27.464" v="512" actId="478"/>
          <ac:spMkLst>
            <pc:docMk/>
            <pc:sldMk cId="1661189779" sldId="289"/>
            <ac:spMk id="184" creationId="{B92B894D-C6EF-42D0-9F31-9F4C0AB9B5A0}"/>
          </ac:spMkLst>
        </pc:spChg>
        <pc:spChg chg="del">
          <ac:chgData name="Joanna MALESKA" userId="302de620-cdf6-47ba-a16c-565baad9dcf4" providerId="ADAL" clId="{7205C0E7-810A-4BBC-91FD-3445C9482D5C}" dt="2022-01-27T17:37:27.464" v="512" actId="478"/>
          <ac:spMkLst>
            <pc:docMk/>
            <pc:sldMk cId="1661189779" sldId="289"/>
            <ac:spMk id="185" creationId="{828D22EC-B9A9-4443-8DF3-12322FF96208}"/>
          </ac:spMkLst>
        </pc:spChg>
        <pc:spChg chg="del">
          <ac:chgData name="Joanna MALESKA" userId="302de620-cdf6-47ba-a16c-565baad9dcf4" providerId="ADAL" clId="{7205C0E7-810A-4BBC-91FD-3445C9482D5C}" dt="2022-01-27T17:37:27.464" v="512" actId="478"/>
          <ac:spMkLst>
            <pc:docMk/>
            <pc:sldMk cId="1661189779" sldId="289"/>
            <ac:spMk id="186" creationId="{AF9ACB63-9D2D-4BA3-9D1F-28796E082DAC}"/>
          </ac:spMkLst>
        </pc:spChg>
        <pc:spChg chg="del">
          <ac:chgData name="Joanna MALESKA" userId="302de620-cdf6-47ba-a16c-565baad9dcf4" providerId="ADAL" clId="{7205C0E7-810A-4BBC-91FD-3445C9482D5C}" dt="2022-01-27T17:37:27.464" v="512" actId="478"/>
          <ac:spMkLst>
            <pc:docMk/>
            <pc:sldMk cId="1661189779" sldId="289"/>
            <ac:spMk id="187" creationId="{55074E25-7BAE-4B0C-B760-A5B18AB71A88}"/>
          </ac:spMkLst>
        </pc:spChg>
        <pc:spChg chg="del">
          <ac:chgData name="Joanna MALESKA" userId="302de620-cdf6-47ba-a16c-565baad9dcf4" providerId="ADAL" clId="{7205C0E7-810A-4BBC-91FD-3445C9482D5C}" dt="2022-01-27T17:37:42.820" v="515" actId="478"/>
          <ac:spMkLst>
            <pc:docMk/>
            <pc:sldMk cId="1661189779" sldId="289"/>
            <ac:spMk id="200" creationId="{9C88257C-B27C-4A27-BC8D-ED405D707ED1}"/>
          </ac:spMkLst>
        </pc:spChg>
        <pc:spChg chg="del">
          <ac:chgData name="Joanna MALESKA" userId="302de620-cdf6-47ba-a16c-565baad9dcf4" providerId="ADAL" clId="{7205C0E7-810A-4BBC-91FD-3445C9482D5C}" dt="2022-01-27T17:36:56.670" v="509" actId="478"/>
          <ac:spMkLst>
            <pc:docMk/>
            <pc:sldMk cId="1661189779" sldId="289"/>
            <ac:spMk id="201" creationId="{31DB9CB8-AB7D-46E9-8A34-1A4028EA99EF}"/>
          </ac:spMkLst>
        </pc:spChg>
        <pc:spChg chg="del">
          <ac:chgData name="Joanna MALESKA" userId="302de620-cdf6-47ba-a16c-565baad9dcf4" providerId="ADAL" clId="{7205C0E7-810A-4BBC-91FD-3445C9482D5C}" dt="2022-01-27T17:37:27.464" v="512" actId="478"/>
          <ac:spMkLst>
            <pc:docMk/>
            <pc:sldMk cId="1661189779" sldId="289"/>
            <ac:spMk id="202" creationId="{FF596F62-E3C7-41DE-A767-4685994BE701}"/>
          </ac:spMkLst>
        </pc:spChg>
        <pc:spChg chg="del mod">
          <ac:chgData name="Joanna MALESKA" userId="302de620-cdf6-47ba-a16c-565baad9dcf4" providerId="ADAL" clId="{7205C0E7-810A-4BBC-91FD-3445C9482D5C}" dt="2022-01-27T17:37:42.820" v="515" actId="478"/>
          <ac:spMkLst>
            <pc:docMk/>
            <pc:sldMk cId="1661189779" sldId="289"/>
            <ac:spMk id="203" creationId="{FC888209-1EDF-4D49-950F-9B42FE5306B6}"/>
          </ac:spMkLst>
        </pc:spChg>
        <pc:spChg chg="del">
          <ac:chgData name="Joanna MALESKA" userId="302de620-cdf6-47ba-a16c-565baad9dcf4" providerId="ADAL" clId="{7205C0E7-810A-4BBC-91FD-3445C9482D5C}" dt="2022-01-27T17:37:42.820" v="515" actId="478"/>
          <ac:spMkLst>
            <pc:docMk/>
            <pc:sldMk cId="1661189779" sldId="289"/>
            <ac:spMk id="204" creationId="{393E4E49-8B96-4A3D-BFDE-F0AF1B168A28}"/>
          </ac:spMkLst>
        </pc:spChg>
        <pc:spChg chg="del">
          <ac:chgData name="Joanna MALESKA" userId="302de620-cdf6-47ba-a16c-565baad9dcf4" providerId="ADAL" clId="{7205C0E7-810A-4BBC-91FD-3445C9482D5C}" dt="2022-01-27T17:37:27.464" v="512" actId="478"/>
          <ac:spMkLst>
            <pc:docMk/>
            <pc:sldMk cId="1661189779" sldId="289"/>
            <ac:spMk id="205" creationId="{FE91B187-2047-4DA9-8947-1CD730C088DC}"/>
          </ac:spMkLst>
        </pc:spChg>
        <pc:spChg chg="del">
          <ac:chgData name="Joanna MALESKA" userId="302de620-cdf6-47ba-a16c-565baad9dcf4" providerId="ADAL" clId="{7205C0E7-810A-4BBC-91FD-3445C9482D5C}" dt="2022-01-27T17:37:42.820" v="515" actId="478"/>
          <ac:spMkLst>
            <pc:docMk/>
            <pc:sldMk cId="1661189779" sldId="289"/>
            <ac:spMk id="206" creationId="{3D75E774-D93C-4627-9F0B-D4D856D2395E}"/>
          </ac:spMkLst>
        </pc:spChg>
        <pc:spChg chg="del">
          <ac:chgData name="Joanna MALESKA" userId="302de620-cdf6-47ba-a16c-565baad9dcf4" providerId="ADAL" clId="{7205C0E7-810A-4BBC-91FD-3445C9482D5C}" dt="2022-01-27T17:37:27.464" v="512" actId="478"/>
          <ac:spMkLst>
            <pc:docMk/>
            <pc:sldMk cId="1661189779" sldId="289"/>
            <ac:spMk id="207" creationId="{6CAE7D64-2D31-4092-A189-3B017D48A95C}"/>
          </ac:spMkLst>
        </pc:spChg>
        <pc:spChg chg="del">
          <ac:chgData name="Joanna MALESKA" userId="302de620-cdf6-47ba-a16c-565baad9dcf4" providerId="ADAL" clId="{7205C0E7-810A-4BBC-91FD-3445C9482D5C}" dt="2022-01-27T17:37:27.464" v="512" actId="478"/>
          <ac:spMkLst>
            <pc:docMk/>
            <pc:sldMk cId="1661189779" sldId="289"/>
            <ac:spMk id="209" creationId="{816957CB-88A2-4203-B2E3-4BE93FB18D26}"/>
          </ac:spMkLst>
        </pc:spChg>
        <pc:spChg chg="del">
          <ac:chgData name="Joanna MALESKA" userId="302de620-cdf6-47ba-a16c-565baad9dcf4" providerId="ADAL" clId="{7205C0E7-810A-4BBC-91FD-3445C9482D5C}" dt="2022-01-27T17:37:27.464" v="512" actId="478"/>
          <ac:spMkLst>
            <pc:docMk/>
            <pc:sldMk cId="1661189779" sldId="289"/>
            <ac:spMk id="210" creationId="{EC18CA77-6F0B-43FD-AD2F-F4F922B8C95D}"/>
          </ac:spMkLst>
        </pc:spChg>
        <pc:spChg chg="del">
          <ac:chgData name="Joanna MALESKA" userId="302de620-cdf6-47ba-a16c-565baad9dcf4" providerId="ADAL" clId="{7205C0E7-810A-4BBC-91FD-3445C9482D5C}" dt="2022-01-27T17:37:27.464" v="512" actId="478"/>
          <ac:spMkLst>
            <pc:docMk/>
            <pc:sldMk cId="1661189779" sldId="289"/>
            <ac:spMk id="212" creationId="{5DCAA50A-9822-44A4-A127-3D6D1C00A17A}"/>
          </ac:spMkLst>
        </pc:spChg>
        <pc:spChg chg="del">
          <ac:chgData name="Joanna MALESKA" userId="302de620-cdf6-47ba-a16c-565baad9dcf4" providerId="ADAL" clId="{7205C0E7-810A-4BBC-91FD-3445C9482D5C}" dt="2022-01-27T17:37:42.820" v="515" actId="478"/>
          <ac:spMkLst>
            <pc:docMk/>
            <pc:sldMk cId="1661189779" sldId="289"/>
            <ac:spMk id="213" creationId="{CEFD93B5-D700-45CE-8B83-B1E33BFE797A}"/>
          </ac:spMkLst>
        </pc:spChg>
        <pc:spChg chg="del">
          <ac:chgData name="Joanna MALESKA" userId="302de620-cdf6-47ba-a16c-565baad9dcf4" providerId="ADAL" clId="{7205C0E7-810A-4BBC-91FD-3445C9482D5C}" dt="2022-01-27T17:37:42.820" v="515" actId="478"/>
          <ac:spMkLst>
            <pc:docMk/>
            <pc:sldMk cId="1661189779" sldId="289"/>
            <ac:spMk id="214" creationId="{C4C28FC9-2AF9-478C-BC5C-4768A99DC508}"/>
          </ac:spMkLst>
        </pc:spChg>
        <pc:spChg chg="del">
          <ac:chgData name="Joanna MALESKA" userId="302de620-cdf6-47ba-a16c-565baad9dcf4" providerId="ADAL" clId="{7205C0E7-810A-4BBC-91FD-3445C9482D5C}" dt="2022-01-27T17:37:42.820" v="515" actId="478"/>
          <ac:spMkLst>
            <pc:docMk/>
            <pc:sldMk cId="1661189779" sldId="289"/>
            <ac:spMk id="216" creationId="{68C1341B-3D08-4D5D-A9E1-89FB25A2616C}"/>
          </ac:spMkLst>
        </pc:spChg>
        <pc:spChg chg="del">
          <ac:chgData name="Joanna MALESKA" userId="302de620-cdf6-47ba-a16c-565baad9dcf4" providerId="ADAL" clId="{7205C0E7-810A-4BBC-91FD-3445C9482D5C}" dt="2022-01-27T17:37:42.820" v="515" actId="478"/>
          <ac:spMkLst>
            <pc:docMk/>
            <pc:sldMk cId="1661189779" sldId="289"/>
            <ac:spMk id="218" creationId="{3708ABCE-0C38-415B-AC93-3F63CEA0E269}"/>
          </ac:spMkLst>
        </pc:spChg>
        <pc:spChg chg="del">
          <ac:chgData name="Joanna MALESKA" userId="302de620-cdf6-47ba-a16c-565baad9dcf4" providerId="ADAL" clId="{7205C0E7-810A-4BBC-91FD-3445C9482D5C}" dt="2022-01-27T17:37:42.820" v="515" actId="478"/>
          <ac:spMkLst>
            <pc:docMk/>
            <pc:sldMk cId="1661189779" sldId="289"/>
            <ac:spMk id="219" creationId="{948C94B1-C413-4FB3-9C68-BA316C3198E8}"/>
          </ac:spMkLst>
        </pc:spChg>
        <pc:spChg chg="add mod">
          <ac:chgData name="Joanna MALESKA" userId="302de620-cdf6-47ba-a16c-565baad9dcf4" providerId="ADAL" clId="{7205C0E7-810A-4BBC-91FD-3445C9482D5C}" dt="2022-01-27T17:37:09.883" v="511" actId="1076"/>
          <ac:spMkLst>
            <pc:docMk/>
            <pc:sldMk cId="1661189779" sldId="289"/>
            <ac:spMk id="220" creationId="{CCD38194-AA60-4649-9AA1-1B3D28265FF8}"/>
          </ac:spMkLst>
        </pc:spChg>
        <pc:spChg chg="del">
          <ac:chgData name="Joanna MALESKA" userId="302de620-cdf6-47ba-a16c-565baad9dcf4" providerId="ADAL" clId="{7205C0E7-810A-4BBC-91FD-3445C9482D5C}" dt="2022-01-27T17:37:42.820" v="515" actId="478"/>
          <ac:spMkLst>
            <pc:docMk/>
            <pc:sldMk cId="1661189779" sldId="289"/>
            <ac:spMk id="224" creationId="{D0556E4E-FA46-4CAC-B0F6-1D31A3938629}"/>
          </ac:spMkLst>
        </pc:spChg>
        <pc:spChg chg="del">
          <ac:chgData name="Joanna MALESKA" userId="302de620-cdf6-47ba-a16c-565baad9dcf4" providerId="ADAL" clId="{7205C0E7-810A-4BBC-91FD-3445C9482D5C}" dt="2022-01-27T17:37:27.464" v="512" actId="478"/>
          <ac:spMkLst>
            <pc:docMk/>
            <pc:sldMk cId="1661189779" sldId="289"/>
            <ac:spMk id="225" creationId="{05DB1E6E-FAE6-4928-BDC8-81CBC540888F}"/>
          </ac:spMkLst>
        </pc:spChg>
        <pc:spChg chg="del">
          <ac:chgData name="Joanna MALESKA" userId="302de620-cdf6-47ba-a16c-565baad9dcf4" providerId="ADAL" clId="{7205C0E7-810A-4BBC-91FD-3445C9482D5C}" dt="2022-01-27T17:37:27.464" v="512" actId="478"/>
          <ac:spMkLst>
            <pc:docMk/>
            <pc:sldMk cId="1661189779" sldId="289"/>
            <ac:spMk id="226" creationId="{D2DDFAF1-8788-4C63-B20E-F993DE43C2B0}"/>
          </ac:spMkLst>
        </pc:spChg>
        <pc:spChg chg="del">
          <ac:chgData name="Joanna MALESKA" userId="302de620-cdf6-47ba-a16c-565baad9dcf4" providerId="ADAL" clId="{7205C0E7-810A-4BBC-91FD-3445C9482D5C}" dt="2022-01-27T17:37:27.464" v="512" actId="478"/>
          <ac:spMkLst>
            <pc:docMk/>
            <pc:sldMk cId="1661189779" sldId="289"/>
            <ac:spMk id="227" creationId="{18C9F673-6A06-4869-A954-A109503886E5}"/>
          </ac:spMkLst>
        </pc:spChg>
        <pc:spChg chg="del">
          <ac:chgData name="Joanna MALESKA" userId="302de620-cdf6-47ba-a16c-565baad9dcf4" providerId="ADAL" clId="{7205C0E7-810A-4BBC-91FD-3445C9482D5C}" dt="2022-01-27T17:37:27.464" v="512" actId="478"/>
          <ac:spMkLst>
            <pc:docMk/>
            <pc:sldMk cId="1661189779" sldId="289"/>
            <ac:spMk id="229" creationId="{FA959FB2-13E1-4390-B397-8A858118C884}"/>
          </ac:spMkLst>
        </pc:spChg>
        <pc:spChg chg="del">
          <ac:chgData name="Joanna MALESKA" userId="302de620-cdf6-47ba-a16c-565baad9dcf4" providerId="ADAL" clId="{7205C0E7-810A-4BBC-91FD-3445C9482D5C}" dt="2022-01-27T17:37:27.464" v="512" actId="478"/>
          <ac:spMkLst>
            <pc:docMk/>
            <pc:sldMk cId="1661189779" sldId="289"/>
            <ac:spMk id="230" creationId="{6632279D-3A81-48D1-BF43-ECFDB6A6252C}"/>
          </ac:spMkLst>
        </pc:spChg>
        <pc:spChg chg="del">
          <ac:chgData name="Joanna MALESKA" userId="302de620-cdf6-47ba-a16c-565baad9dcf4" providerId="ADAL" clId="{7205C0E7-810A-4BBC-91FD-3445C9482D5C}" dt="2022-01-27T17:37:27.464" v="512" actId="478"/>
          <ac:spMkLst>
            <pc:docMk/>
            <pc:sldMk cId="1661189779" sldId="289"/>
            <ac:spMk id="231" creationId="{55BE468A-61E8-4468-8F6D-E3C986C606FD}"/>
          </ac:spMkLst>
        </pc:spChg>
        <pc:spChg chg="del">
          <ac:chgData name="Joanna MALESKA" userId="302de620-cdf6-47ba-a16c-565baad9dcf4" providerId="ADAL" clId="{7205C0E7-810A-4BBC-91FD-3445C9482D5C}" dt="2022-01-27T17:37:27.464" v="512" actId="478"/>
          <ac:spMkLst>
            <pc:docMk/>
            <pc:sldMk cId="1661189779" sldId="289"/>
            <ac:spMk id="232" creationId="{CB6196CD-C297-4A57-ABF6-536B3A3BBE51}"/>
          </ac:spMkLst>
        </pc:spChg>
        <pc:spChg chg="del">
          <ac:chgData name="Joanna MALESKA" userId="302de620-cdf6-47ba-a16c-565baad9dcf4" providerId="ADAL" clId="{7205C0E7-810A-4BBC-91FD-3445C9482D5C}" dt="2022-01-27T17:37:42.820" v="515" actId="478"/>
          <ac:spMkLst>
            <pc:docMk/>
            <pc:sldMk cId="1661189779" sldId="289"/>
            <ac:spMk id="243" creationId="{5F4B8AA5-C3EE-482E-AAFA-97427322F676}"/>
          </ac:spMkLst>
        </pc:spChg>
        <pc:spChg chg="del">
          <ac:chgData name="Joanna MALESKA" userId="302de620-cdf6-47ba-a16c-565baad9dcf4" providerId="ADAL" clId="{7205C0E7-810A-4BBC-91FD-3445C9482D5C}" dt="2022-01-27T17:37:42.820" v="515" actId="478"/>
          <ac:spMkLst>
            <pc:docMk/>
            <pc:sldMk cId="1661189779" sldId="289"/>
            <ac:spMk id="244" creationId="{1690DC31-7169-4CB6-8DBD-3C1F3DB01FEA}"/>
          </ac:spMkLst>
        </pc:spChg>
        <pc:spChg chg="del">
          <ac:chgData name="Joanna MALESKA" userId="302de620-cdf6-47ba-a16c-565baad9dcf4" providerId="ADAL" clId="{7205C0E7-810A-4BBC-91FD-3445C9482D5C}" dt="2022-01-27T17:37:42.820" v="515" actId="478"/>
          <ac:spMkLst>
            <pc:docMk/>
            <pc:sldMk cId="1661189779" sldId="289"/>
            <ac:spMk id="245" creationId="{BD4780F6-7674-4F35-9381-A38B60DD5C3D}"/>
          </ac:spMkLst>
        </pc:spChg>
        <pc:spChg chg="del">
          <ac:chgData name="Joanna MALESKA" userId="302de620-cdf6-47ba-a16c-565baad9dcf4" providerId="ADAL" clId="{7205C0E7-810A-4BBC-91FD-3445C9482D5C}" dt="2022-01-27T17:37:42.820" v="515" actId="478"/>
          <ac:spMkLst>
            <pc:docMk/>
            <pc:sldMk cId="1661189779" sldId="289"/>
            <ac:spMk id="246" creationId="{B2846315-072F-4B7C-B388-B605008D085D}"/>
          </ac:spMkLst>
        </pc:spChg>
        <pc:spChg chg="del">
          <ac:chgData name="Joanna MALESKA" userId="302de620-cdf6-47ba-a16c-565baad9dcf4" providerId="ADAL" clId="{7205C0E7-810A-4BBC-91FD-3445C9482D5C}" dt="2022-01-27T17:37:42.820" v="515" actId="478"/>
          <ac:spMkLst>
            <pc:docMk/>
            <pc:sldMk cId="1661189779" sldId="289"/>
            <ac:spMk id="247" creationId="{39B5F36B-3152-489C-8467-5974EE27B282}"/>
          </ac:spMkLst>
        </pc:spChg>
        <pc:spChg chg="del">
          <ac:chgData name="Joanna MALESKA" userId="302de620-cdf6-47ba-a16c-565baad9dcf4" providerId="ADAL" clId="{7205C0E7-810A-4BBC-91FD-3445C9482D5C}" dt="2022-01-27T17:37:42.820" v="515" actId="478"/>
          <ac:spMkLst>
            <pc:docMk/>
            <pc:sldMk cId="1661189779" sldId="289"/>
            <ac:spMk id="248" creationId="{0021B729-F9BB-4B59-8DFD-B241B8FE4863}"/>
          </ac:spMkLst>
        </pc:spChg>
        <pc:spChg chg="del">
          <ac:chgData name="Joanna MALESKA" userId="302de620-cdf6-47ba-a16c-565baad9dcf4" providerId="ADAL" clId="{7205C0E7-810A-4BBC-91FD-3445C9482D5C}" dt="2022-01-27T17:37:42.820" v="515" actId="478"/>
          <ac:spMkLst>
            <pc:docMk/>
            <pc:sldMk cId="1661189779" sldId="289"/>
            <ac:spMk id="249" creationId="{6D335BC3-151E-4CE4-884D-097A5290364A}"/>
          </ac:spMkLst>
        </pc:spChg>
        <pc:spChg chg="del">
          <ac:chgData name="Joanna MALESKA" userId="302de620-cdf6-47ba-a16c-565baad9dcf4" providerId="ADAL" clId="{7205C0E7-810A-4BBC-91FD-3445C9482D5C}" dt="2022-01-27T17:37:42.820" v="515" actId="478"/>
          <ac:spMkLst>
            <pc:docMk/>
            <pc:sldMk cId="1661189779" sldId="289"/>
            <ac:spMk id="250" creationId="{1D1F586F-472C-4043-852D-91FA67D9EEDC}"/>
          </ac:spMkLst>
        </pc:spChg>
        <pc:spChg chg="del">
          <ac:chgData name="Joanna MALESKA" userId="302de620-cdf6-47ba-a16c-565baad9dcf4" providerId="ADAL" clId="{7205C0E7-810A-4BBC-91FD-3445C9482D5C}" dt="2022-01-27T17:37:42.820" v="515" actId="478"/>
          <ac:spMkLst>
            <pc:docMk/>
            <pc:sldMk cId="1661189779" sldId="289"/>
            <ac:spMk id="251" creationId="{8B77B2BB-CFEE-4779-BAC4-70F96FDA30BE}"/>
          </ac:spMkLst>
        </pc:spChg>
        <pc:spChg chg="del">
          <ac:chgData name="Joanna MALESKA" userId="302de620-cdf6-47ba-a16c-565baad9dcf4" providerId="ADAL" clId="{7205C0E7-810A-4BBC-91FD-3445C9482D5C}" dt="2022-01-27T17:36:56.670" v="509" actId="478"/>
          <ac:spMkLst>
            <pc:docMk/>
            <pc:sldMk cId="1661189779" sldId="289"/>
            <ac:spMk id="253" creationId="{00000000-0000-0000-0000-000000000000}"/>
          </ac:spMkLst>
        </pc:spChg>
        <pc:spChg chg="del mod">
          <ac:chgData name="Joanna MALESKA" userId="302de620-cdf6-47ba-a16c-565baad9dcf4" providerId="ADAL" clId="{7205C0E7-810A-4BBC-91FD-3445C9482D5C}" dt="2022-01-27T17:36:56.670" v="509" actId="478"/>
          <ac:spMkLst>
            <pc:docMk/>
            <pc:sldMk cId="1661189779" sldId="289"/>
            <ac:spMk id="254"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256" creationId="{00000000-0000-0000-0000-000000000000}"/>
          </ac:spMkLst>
        </pc:spChg>
        <pc:spChg chg="add mod">
          <ac:chgData name="Joanna MALESKA" userId="302de620-cdf6-47ba-a16c-565baad9dcf4" providerId="ADAL" clId="{7205C0E7-810A-4BBC-91FD-3445C9482D5C}" dt="2022-01-27T17:37:09.883" v="511" actId="1076"/>
          <ac:spMkLst>
            <pc:docMk/>
            <pc:sldMk cId="1661189779" sldId="289"/>
            <ac:spMk id="258" creationId="{38925FF7-5A0F-4F7B-8F13-4615746E7508}"/>
          </ac:spMkLst>
        </pc:spChg>
        <pc:spChg chg="del">
          <ac:chgData name="Joanna MALESKA" userId="302de620-cdf6-47ba-a16c-565baad9dcf4" providerId="ADAL" clId="{7205C0E7-810A-4BBC-91FD-3445C9482D5C}" dt="2022-01-27T17:36:56.670" v="509" actId="478"/>
          <ac:spMkLst>
            <pc:docMk/>
            <pc:sldMk cId="1661189779" sldId="289"/>
            <ac:spMk id="259" creationId="{00000000-0000-0000-0000-000000000000}"/>
          </ac:spMkLst>
        </pc:spChg>
        <pc:spChg chg="del">
          <ac:chgData name="Joanna MALESKA" userId="302de620-cdf6-47ba-a16c-565baad9dcf4" providerId="ADAL" clId="{7205C0E7-810A-4BBC-91FD-3445C9482D5C}" dt="2022-01-27T17:37:42.820" v="515" actId="478"/>
          <ac:spMkLst>
            <pc:docMk/>
            <pc:sldMk cId="1661189779" sldId="289"/>
            <ac:spMk id="260" creationId="{40002796-5E9A-480E-9208-E1D21CEF0ACD}"/>
          </ac:spMkLst>
        </pc:spChg>
        <pc:spChg chg="del">
          <ac:chgData name="Joanna MALESKA" userId="302de620-cdf6-47ba-a16c-565baad9dcf4" providerId="ADAL" clId="{7205C0E7-810A-4BBC-91FD-3445C9482D5C}" dt="2022-01-27T17:37:42.820" v="515" actId="478"/>
          <ac:spMkLst>
            <pc:docMk/>
            <pc:sldMk cId="1661189779" sldId="289"/>
            <ac:spMk id="262" creationId="{42C78A0C-46B9-4220-8CD4-05102F89FE5B}"/>
          </ac:spMkLst>
        </pc:spChg>
        <pc:spChg chg="del">
          <ac:chgData name="Joanna MALESKA" userId="302de620-cdf6-47ba-a16c-565baad9dcf4" providerId="ADAL" clId="{7205C0E7-810A-4BBC-91FD-3445C9482D5C}" dt="2022-01-27T17:37:42.820" v="515" actId="478"/>
          <ac:spMkLst>
            <pc:docMk/>
            <pc:sldMk cId="1661189779" sldId="289"/>
            <ac:spMk id="263" creationId="{0AA8458F-B7B7-455B-85E3-FFD20218CF45}"/>
          </ac:spMkLst>
        </pc:spChg>
        <pc:spChg chg="add mod">
          <ac:chgData name="Joanna MALESKA" userId="302de620-cdf6-47ba-a16c-565baad9dcf4" providerId="ADAL" clId="{7205C0E7-810A-4BBC-91FD-3445C9482D5C}" dt="2022-01-27T17:37:09.883" v="511" actId="1076"/>
          <ac:spMkLst>
            <pc:docMk/>
            <pc:sldMk cId="1661189779" sldId="289"/>
            <ac:spMk id="264" creationId="{70CB6AC6-EDBF-4DE9-AD77-2A2D2ECA6E4C}"/>
          </ac:spMkLst>
        </pc:spChg>
        <pc:spChg chg="add mod">
          <ac:chgData name="Joanna MALESKA" userId="302de620-cdf6-47ba-a16c-565baad9dcf4" providerId="ADAL" clId="{7205C0E7-810A-4BBC-91FD-3445C9482D5C}" dt="2022-01-27T17:37:09.883" v="511" actId="1076"/>
          <ac:spMkLst>
            <pc:docMk/>
            <pc:sldMk cId="1661189779" sldId="289"/>
            <ac:spMk id="265" creationId="{E24D0934-A69D-44EA-BB69-ACDD1F1FE489}"/>
          </ac:spMkLst>
        </pc:spChg>
        <pc:spChg chg="add mod">
          <ac:chgData name="Joanna MALESKA" userId="302de620-cdf6-47ba-a16c-565baad9dcf4" providerId="ADAL" clId="{7205C0E7-810A-4BBC-91FD-3445C9482D5C}" dt="2022-01-27T17:37:09.883" v="511" actId="1076"/>
          <ac:spMkLst>
            <pc:docMk/>
            <pc:sldMk cId="1661189779" sldId="289"/>
            <ac:spMk id="266" creationId="{8823F97A-C0F1-45AF-89BF-CC25EA1FD072}"/>
          </ac:spMkLst>
        </pc:spChg>
        <pc:spChg chg="add mod">
          <ac:chgData name="Joanna MALESKA" userId="302de620-cdf6-47ba-a16c-565baad9dcf4" providerId="ADAL" clId="{7205C0E7-810A-4BBC-91FD-3445C9482D5C}" dt="2022-01-27T17:37:09.883" v="511" actId="1076"/>
          <ac:spMkLst>
            <pc:docMk/>
            <pc:sldMk cId="1661189779" sldId="289"/>
            <ac:spMk id="267" creationId="{5AF0FD65-5F6E-46C8-B5D1-40A6747BA261}"/>
          </ac:spMkLst>
        </pc:spChg>
        <pc:spChg chg="add mod">
          <ac:chgData name="Joanna MALESKA" userId="302de620-cdf6-47ba-a16c-565baad9dcf4" providerId="ADAL" clId="{7205C0E7-810A-4BBC-91FD-3445C9482D5C}" dt="2022-01-27T17:37:09.883" v="511" actId="1076"/>
          <ac:spMkLst>
            <pc:docMk/>
            <pc:sldMk cId="1661189779" sldId="289"/>
            <ac:spMk id="268" creationId="{D308DD04-B8FE-4C2B-B6C7-E357573C0505}"/>
          </ac:spMkLst>
        </pc:spChg>
        <pc:spChg chg="add mod">
          <ac:chgData name="Joanna MALESKA" userId="302de620-cdf6-47ba-a16c-565baad9dcf4" providerId="ADAL" clId="{7205C0E7-810A-4BBC-91FD-3445C9482D5C}" dt="2022-01-27T17:37:09.883" v="511" actId="1076"/>
          <ac:spMkLst>
            <pc:docMk/>
            <pc:sldMk cId="1661189779" sldId="289"/>
            <ac:spMk id="269" creationId="{1D8DB54A-89C7-4C29-BE21-39F35A3E00EF}"/>
          </ac:spMkLst>
        </pc:spChg>
        <pc:spChg chg="add mod">
          <ac:chgData name="Joanna MALESKA" userId="302de620-cdf6-47ba-a16c-565baad9dcf4" providerId="ADAL" clId="{7205C0E7-810A-4BBC-91FD-3445C9482D5C}" dt="2022-01-27T17:37:09.883" v="511" actId="1076"/>
          <ac:spMkLst>
            <pc:docMk/>
            <pc:sldMk cId="1661189779" sldId="289"/>
            <ac:spMk id="270" creationId="{CF74A828-C50D-4809-B257-3059CBCAC175}"/>
          </ac:spMkLst>
        </pc:spChg>
        <pc:spChg chg="add mod">
          <ac:chgData name="Joanna MALESKA" userId="302de620-cdf6-47ba-a16c-565baad9dcf4" providerId="ADAL" clId="{7205C0E7-810A-4BBC-91FD-3445C9482D5C}" dt="2022-01-27T17:37:09.883" v="511" actId="1076"/>
          <ac:spMkLst>
            <pc:docMk/>
            <pc:sldMk cId="1661189779" sldId="289"/>
            <ac:spMk id="271" creationId="{18A61A9A-C0BB-453F-818A-C9A0EF590538}"/>
          </ac:spMkLst>
        </pc:spChg>
        <pc:spChg chg="add mod">
          <ac:chgData name="Joanna MALESKA" userId="302de620-cdf6-47ba-a16c-565baad9dcf4" providerId="ADAL" clId="{7205C0E7-810A-4BBC-91FD-3445C9482D5C}" dt="2022-01-27T17:37:09.883" v="511" actId="1076"/>
          <ac:spMkLst>
            <pc:docMk/>
            <pc:sldMk cId="1661189779" sldId="289"/>
            <ac:spMk id="272" creationId="{DBD0F451-0322-4AE0-8B2A-941DD7B3C081}"/>
          </ac:spMkLst>
        </pc:spChg>
        <pc:spChg chg="add mod">
          <ac:chgData name="Joanna MALESKA" userId="302de620-cdf6-47ba-a16c-565baad9dcf4" providerId="ADAL" clId="{7205C0E7-810A-4BBC-91FD-3445C9482D5C}" dt="2022-01-27T17:37:09.883" v="511" actId="1076"/>
          <ac:spMkLst>
            <pc:docMk/>
            <pc:sldMk cId="1661189779" sldId="289"/>
            <ac:spMk id="274" creationId="{E02FE66A-3902-4494-8056-EF475E489AE0}"/>
          </ac:spMkLst>
        </pc:spChg>
        <pc:spChg chg="add mod">
          <ac:chgData name="Joanna MALESKA" userId="302de620-cdf6-47ba-a16c-565baad9dcf4" providerId="ADAL" clId="{7205C0E7-810A-4BBC-91FD-3445C9482D5C}" dt="2022-01-27T17:37:09.883" v="511" actId="1076"/>
          <ac:spMkLst>
            <pc:docMk/>
            <pc:sldMk cId="1661189779" sldId="289"/>
            <ac:spMk id="275" creationId="{F562E24A-AEAB-4D92-AD88-6818647A7688}"/>
          </ac:spMkLst>
        </pc:spChg>
        <pc:spChg chg="add mod">
          <ac:chgData name="Joanna MALESKA" userId="302de620-cdf6-47ba-a16c-565baad9dcf4" providerId="ADAL" clId="{7205C0E7-810A-4BBC-91FD-3445C9482D5C}" dt="2022-01-27T17:37:09.883" v="511" actId="1076"/>
          <ac:spMkLst>
            <pc:docMk/>
            <pc:sldMk cId="1661189779" sldId="289"/>
            <ac:spMk id="276" creationId="{76A38DCE-B6D7-41CD-9455-CA284B26A71B}"/>
          </ac:spMkLst>
        </pc:spChg>
        <pc:spChg chg="add mod">
          <ac:chgData name="Joanna MALESKA" userId="302de620-cdf6-47ba-a16c-565baad9dcf4" providerId="ADAL" clId="{7205C0E7-810A-4BBC-91FD-3445C9482D5C}" dt="2022-01-27T17:37:09.883" v="511" actId="1076"/>
          <ac:spMkLst>
            <pc:docMk/>
            <pc:sldMk cId="1661189779" sldId="289"/>
            <ac:spMk id="278" creationId="{CA256CC1-03ED-46FC-9D19-5C976A73929B}"/>
          </ac:spMkLst>
        </pc:spChg>
        <pc:spChg chg="add mod">
          <ac:chgData name="Joanna MALESKA" userId="302de620-cdf6-47ba-a16c-565baad9dcf4" providerId="ADAL" clId="{7205C0E7-810A-4BBC-91FD-3445C9482D5C}" dt="2022-01-27T17:37:09.883" v="511" actId="1076"/>
          <ac:spMkLst>
            <pc:docMk/>
            <pc:sldMk cId="1661189779" sldId="289"/>
            <ac:spMk id="279" creationId="{0192FB26-BD37-4475-B16D-4AFA68741039}"/>
          </ac:spMkLst>
        </pc:spChg>
        <pc:spChg chg="add mod">
          <ac:chgData name="Joanna MALESKA" userId="302de620-cdf6-47ba-a16c-565baad9dcf4" providerId="ADAL" clId="{7205C0E7-810A-4BBC-91FD-3445C9482D5C}" dt="2022-01-27T17:37:09.883" v="511" actId="1076"/>
          <ac:spMkLst>
            <pc:docMk/>
            <pc:sldMk cId="1661189779" sldId="289"/>
            <ac:spMk id="281" creationId="{781CC19F-A63B-4188-9651-169D906FDFB6}"/>
          </ac:spMkLst>
        </pc:spChg>
        <pc:spChg chg="add mod">
          <ac:chgData name="Joanna MALESKA" userId="302de620-cdf6-47ba-a16c-565baad9dcf4" providerId="ADAL" clId="{7205C0E7-810A-4BBC-91FD-3445C9482D5C}" dt="2022-01-27T17:37:09.883" v="511" actId="1076"/>
          <ac:spMkLst>
            <pc:docMk/>
            <pc:sldMk cId="1661189779" sldId="289"/>
            <ac:spMk id="283" creationId="{59D28DB3-9EE5-4BE1-9016-30B2E653611B}"/>
          </ac:spMkLst>
        </pc:spChg>
        <pc:spChg chg="add mod">
          <ac:chgData name="Joanna MALESKA" userId="302de620-cdf6-47ba-a16c-565baad9dcf4" providerId="ADAL" clId="{7205C0E7-810A-4BBC-91FD-3445C9482D5C}" dt="2022-01-27T17:37:09.883" v="511" actId="1076"/>
          <ac:spMkLst>
            <pc:docMk/>
            <pc:sldMk cId="1661189779" sldId="289"/>
            <ac:spMk id="284" creationId="{9B780104-B04C-44B9-87FA-394BC4814CA9}"/>
          </ac:spMkLst>
        </pc:spChg>
        <pc:spChg chg="add mod">
          <ac:chgData name="Joanna MALESKA" userId="302de620-cdf6-47ba-a16c-565baad9dcf4" providerId="ADAL" clId="{7205C0E7-810A-4BBC-91FD-3445C9482D5C}" dt="2022-01-27T17:37:09.883" v="511" actId="1076"/>
          <ac:spMkLst>
            <pc:docMk/>
            <pc:sldMk cId="1661189779" sldId="289"/>
            <ac:spMk id="285" creationId="{0C1327A6-081A-4F6F-A7F2-7A4FB6525B5F}"/>
          </ac:spMkLst>
        </pc:spChg>
        <pc:spChg chg="add mod">
          <ac:chgData name="Joanna MALESKA" userId="302de620-cdf6-47ba-a16c-565baad9dcf4" providerId="ADAL" clId="{7205C0E7-810A-4BBC-91FD-3445C9482D5C}" dt="2022-01-27T17:37:09.883" v="511" actId="1076"/>
          <ac:spMkLst>
            <pc:docMk/>
            <pc:sldMk cId="1661189779" sldId="289"/>
            <ac:spMk id="286" creationId="{884E8910-9771-40AA-9284-D0AF03C62C46}"/>
          </ac:spMkLst>
        </pc:spChg>
        <pc:spChg chg="add mod">
          <ac:chgData name="Joanna MALESKA" userId="302de620-cdf6-47ba-a16c-565baad9dcf4" providerId="ADAL" clId="{7205C0E7-810A-4BBC-91FD-3445C9482D5C}" dt="2022-01-27T17:37:09.883" v="511" actId="1076"/>
          <ac:spMkLst>
            <pc:docMk/>
            <pc:sldMk cId="1661189779" sldId="289"/>
            <ac:spMk id="288" creationId="{44F9B39D-3B8D-4350-8C1B-00E4BC96EFC8}"/>
          </ac:spMkLst>
        </pc:spChg>
        <pc:spChg chg="add mod">
          <ac:chgData name="Joanna MALESKA" userId="302de620-cdf6-47ba-a16c-565baad9dcf4" providerId="ADAL" clId="{7205C0E7-810A-4BBC-91FD-3445C9482D5C}" dt="2022-01-27T17:37:38.184" v="514" actId="1076"/>
          <ac:spMkLst>
            <pc:docMk/>
            <pc:sldMk cId="1661189779" sldId="289"/>
            <ac:spMk id="289" creationId="{3E425086-881D-49BE-A434-0CFD1ADECE04}"/>
          </ac:spMkLst>
        </pc:spChg>
        <pc:spChg chg="add mod">
          <ac:chgData name="Joanna MALESKA" userId="302de620-cdf6-47ba-a16c-565baad9dcf4" providerId="ADAL" clId="{7205C0E7-810A-4BBC-91FD-3445C9482D5C}" dt="2022-01-27T17:48:08.547" v="581" actId="20577"/>
          <ac:spMkLst>
            <pc:docMk/>
            <pc:sldMk cId="1661189779" sldId="289"/>
            <ac:spMk id="290" creationId="{569C96A5-BACC-43AB-9B84-5C3555A5A851}"/>
          </ac:spMkLst>
        </pc:spChg>
        <pc:spChg chg="add mod">
          <ac:chgData name="Joanna MALESKA" userId="302de620-cdf6-47ba-a16c-565baad9dcf4" providerId="ADAL" clId="{7205C0E7-810A-4BBC-91FD-3445C9482D5C}" dt="2022-01-27T17:54:14.743" v="659" actId="1035"/>
          <ac:spMkLst>
            <pc:docMk/>
            <pc:sldMk cId="1661189779" sldId="289"/>
            <ac:spMk id="292" creationId="{0BBFB083-53CD-4B22-BF60-5BF49F1D74E0}"/>
          </ac:spMkLst>
        </pc:spChg>
        <pc:spChg chg="mod">
          <ac:chgData name="Joanna MALESKA" userId="302de620-cdf6-47ba-a16c-565baad9dcf4" providerId="ADAL" clId="{7205C0E7-810A-4BBC-91FD-3445C9482D5C}" dt="2022-01-27T17:38:32.773" v="559" actId="1035"/>
          <ac:spMkLst>
            <pc:docMk/>
            <pc:sldMk cId="1661189779" sldId="289"/>
            <ac:spMk id="302" creationId="{00000000-0000-0000-0000-000000000000}"/>
          </ac:spMkLst>
        </pc:spChg>
        <pc:spChg chg="add mod">
          <ac:chgData name="Joanna MALESKA" userId="302de620-cdf6-47ba-a16c-565baad9dcf4" providerId="ADAL" clId="{7205C0E7-810A-4BBC-91FD-3445C9482D5C}" dt="2022-01-27T17:50:06.412" v="592"/>
          <ac:spMkLst>
            <pc:docMk/>
            <pc:sldMk cId="1661189779" sldId="289"/>
            <ac:spMk id="305" creationId="{A153A390-ED27-4CDA-8B5D-48412A258E99}"/>
          </ac:spMkLst>
        </pc:spChg>
        <pc:spChg chg="add mod">
          <ac:chgData name="Joanna MALESKA" userId="302de620-cdf6-47ba-a16c-565baad9dcf4" providerId="ADAL" clId="{7205C0E7-810A-4BBC-91FD-3445C9482D5C}" dt="2022-01-27T17:37:38.184" v="514" actId="1076"/>
          <ac:spMkLst>
            <pc:docMk/>
            <pc:sldMk cId="1661189779" sldId="289"/>
            <ac:spMk id="307" creationId="{3C84E6AE-6161-4A10-9009-EC786CAF1388}"/>
          </ac:spMkLst>
        </pc:spChg>
        <pc:spChg chg="add mod">
          <ac:chgData name="Joanna MALESKA" userId="302de620-cdf6-47ba-a16c-565baad9dcf4" providerId="ADAL" clId="{7205C0E7-810A-4BBC-91FD-3445C9482D5C}" dt="2022-01-27T17:37:38.184" v="514" actId="1076"/>
          <ac:spMkLst>
            <pc:docMk/>
            <pc:sldMk cId="1661189779" sldId="289"/>
            <ac:spMk id="308" creationId="{7598ACD7-19F0-4F3B-9B06-31B6FF15B8C2}"/>
          </ac:spMkLst>
        </pc:spChg>
        <pc:spChg chg="add mod">
          <ac:chgData name="Joanna MALESKA" userId="302de620-cdf6-47ba-a16c-565baad9dcf4" providerId="ADAL" clId="{7205C0E7-810A-4BBC-91FD-3445C9482D5C}" dt="2022-01-27T17:37:38.184" v="514" actId="1076"/>
          <ac:spMkLst>
            <pc:docMk/>
            <pc:sldMk cId="1661189779" sldId="289"/>
            <ac:spMk id="310" creationId="{7E30E778-6660-496C-A870-2466685A6E58}"/>
          </ac:spMkLst>
        </pc:spChg>
        <pc:spChg chg="add mod">
          <ac:chgData name="Joanna MALESKA" userId="302de620-cdf6-47ba-a16c-565baad9dcf4" providerId="ADAL" clId="{7205C0E7-810A-4BBC-91FD-3445C9482D5C}" dt="2022-01-27T17:37:38.184" v="514" actId="1076"/>
          <ac:spMkLst>
            <pc:docMk/>
            <pc:sldMk cId="1661189779" sldId="289"/>
            <ac:spMk id="311" creationId="{2F9A1260-DF77-46C1-AB9F-5A5C90BA827C}"/>
          </ac:spMkLst>
        </pc:spChg>
        <pc:spChg chg="add mod">
          <ac:chgData name="Joanna MALESKA" userId="302de620-cdf6-47ba-a16c-565baad9dcf4" providerId="ADAL" clId="{7205C0E7-810A-4BBC-91FD-3445C9482D5C}" dt="2022-01-27T17:37:38.184" v="514" actId="1076"/>
          <ac:spMkLst>
            <pc:docMk/>
            <pc:sldMk cId="1661189779" sldId="289"/>
            <ac:spMk id="313" creationId="{46BED2A4-0995-4A5D-B7FD-85F87EF3FF7D}"/>
          </ac:spMkLst>
        </pc:spChg>
        <pc:spChg chg="add mod">
          <ac:chgData name="Joanna MALESKA" userId="302de620-cdf6-47ba-a16c-565baad9dcf4" providerId="ADAL" clId="{7205C0E7-810A-4BBC-91FD-3445C9482D5C}" dt="2022-01-27T17:37:38.184" v="514" actId="1076"/>
          <ac:spMkLst>
            <pc:docMk/>
            <pc:sldMk cId="1661189779" sldId="289"/>
            <ac:spMk id="314" creationId="{3802AA9D-B49F-40E3-8450-1031CAEDF10E}"/>
          </ac:spMkLst>
        </pc:spChg>
        <pc:spChg chg="add mod">
          <ac:chgData name="Joanna MALESKA" userId="302de620-cdf6-47ba-a16c-565baad9dcf4" providerId="ADAL" clId="{7205C0E7-810A-4BBC-91FD-3445C9482D5C}" dt="2022-01-27T17:37:38.184" v="514" actId="1076"/>
          <ac:spMkLst>
            <pc:docMk/>
            <pc:sldMk cId="1661189779" sldId="289"/>
            <ac:spMk id="315" creationId="{49978213-6091-4DC7-8233-EE0B092E977C}"/>
          </ac:spMkLst>
        </pc:spChg>
        <pc:spChg chg="add mod">
          <ac:chgData name="Joanna MALESKA" userId="302de620-cdf6-47ba-a16c-565baad9dcf4" providerId="ADAL" clId="{7205C0E7-810A-4BBC-91FD-3445C9482D5C}" dt="2022-01-27T17:37:38.184" v="514" actId="1076"/>
          <ac:spMkLst>
            <pc:docMk/>
            <pc:sldMk cId="1661189779" sldId="289"/>
            <ac:spMk id="316" creationId="{6775598C-25D3-425E-949A-4B18680A7B10}"/>
          </ac:spMkLst>
        </pc:spChg>
        <pc:spChg chg="add mod">
          <ac:chgData name="Joanna MALESKA" userId="302de620-cdf6-47ba-a16c-565baad9dcf4" providerId="ADAL" clId="{7205C0E7-810A-4BBC-91FD-3445C9482D5C}" dt="2022-01-27T17:50:06.412" v="592"/>
          <ac:spMkLst>
            <pc:docMk/>
            <pc:sldMk cId="1661189779" sldId="289"/>
            <ac:spMk id="317" creationId="{C8056DB8-A15C-4854-BD82-179F4E8D35E1}"/>
          </ac:spMkLst>
        </pc:spChg>
        <pc:spChg chg="add mod">
          <ac:chgData name="Joanna MALESKA" userId="302de620-cdf6-47ba-a16c-565baad9dcf4" providerId="ADAL" clId="{7205C0E7-810A-4BBC-91FD-3445C9482D5C}" dt="2022-01-27T17:37:38.184" v="514" actId="1076"/>
          <ac:spMkLst>
            <pc:docMk/>
            <pc:sldMk cId="1661189779" sldId="289"/>
            <ac:spMk id="319" creationId="{2F7A5994-758D-465D-81AD-F0659977F8AE}"/>
          </ac:spMkLst>
        </pc:spChg>
        <pc:spChg chg="add mod">
          <ac:chgData name="Joanna MALESKA" userId="302de620-cdf6-47ba-a16c-565baad9dcf4" providerId="ADAL" clId="{7205C0E7-810A-4BBC-91FD-3445C9482D5C}" dt="2022-01-27T17:37:38.184" v="514" actId="1076"/>
          <ac:spMkLst>
            <pc:docMk/>
            <pc:sldMk cId="1661189779" sldId="289"/>
            <ac:spMk id="320" creationId="{5D69F772-748B-410B-9EA3-30E1FDA67770}"/>
          </ac:spMkLst>
        </pc:spChg>
        <pc:spChg chg="add mod">
          <ac:chgData name="Joanna MALESKA" userId="302de620-cdf6-47ba-a16c-565baad9dcf4" providerId="ADAL" clId="{7205C0E7-810A-4BBC-91FD-3445C9482D5C}" dt="2022-01-27T17:37:38.184" v="514" actId="1076"/>
          <ac:spMkLst>
            <pc:docMk/>
            <pc:sldMk cId="1661189779" sldId="289"/>
            <ac:spMk id="321" creationId="{67A175B0-F940-4765-87C8-C5CDF293E30B}"/>
          </ac:spMkLst>
        </pc:spChg>
        <pc:spChg chg="add mod">
          <ac:chgData name="Joanna MALESKA" userId="302de620-cdf6-47ba-a16c-565baad9dcf4" providerId="ADAL" clId="{7205C0E7-810A-4BBC-91FD-3445C9482D5C}" dt="2022-01-27T17:37:38.184" v="514" actId="1076"/>
          <ac:spMkLst>
            <pc:docMk/>
            <pc:sldMk cId="1661189779" sldId="289"/>
            <ac:spMk id="322" creationId="{E55DF464-A2F3-4ACC-B3FB-CF5E96A4270C}"/>
          </ac:spMkLst>
        </pc:spChg>
        <pc:spChg chg="add mod">
          <ac:chgData name="Joanna MALESKA" userId="302de620-cdf6-47ba-a16c-565baad9dcf4" providerId="ADAL" clId="{7205C0E7-810A-4BBC-91FD-3445C9482D5C}" dt="2022-01-27T17:37:38.184" v="514" actId="1076"/>
          <ac:spMkLst>
            <pc:docMk/>
            <pc:sldMk cId="1661189779" sldId="289"/>
            <ac:spMk id="323" creationId="{345AAE5E-897C-475D-95FA-3245323855B0}"/>
          </ac:spMkLst>
        </pc:spChg>
        <pc:spChg chg="add mod">
          <ac:chgData name="Joanna MALESKA" userId="302de620-cdf6-47ba-a16c-565baad9dcf4" providerId="ADAL" clId="{7205C0E7-810A-4BBC-91FD-3445C9482D5C}" dt="2022-01-27T17:37:38.184" v="514" actId="1076"/>
          <ac:spMkLst>
            <pc:docMk/>
            <pc:sldMk cId="1661189779" sldId="289"/>
            <ac:spMk id="324" creationId="{3AC43D56-83AC-4C75-9ED5-9DC29DEF32B9}"/>
          </ac:spMkLst>
        </pc:spChg>
        <pc:spChg chg="del">
          <ac:chgData name="Joanna MALESKA" userId="302de620-cdf6-47ba-a16c-565baad9dcf4" providerId="ADAL" clId="{7205C0E7-810A-4BBC-91FD-3445C9482D5C}" dt="2022-01-27T17:36:56.670" v="509" actId="478"/>
          <ac:spMkLst>
            <pc:docMk/>
            <pc:sldMk cId="1661189779" sldId="289"/>
            <ac:spMk id="325" creationId="{00000000-0000-0000-0000-000000000000}"/>
          </ac:spMkLst>
        </pc:spChg>
        <pc:spChg chg="add mod">
          <ac:chgData name="Joanna MALESKA" userId="302de620-cdf6-47ba-a16c-565baad9dcf4" providerId="ADAL" clId="{7205C0E7-810A-4BBC-91FD-3445C9482D5C}" dt="2022-01-27T17:37:38.184" v="514" actId="1076"/>
          <ac:spMkLst>
            <pc:docMk/>
            <pc:sldMk cId="1661189779" sldId="289"/>
            <ac:spMk id="326" creationId="{C7424720-5A82-477E-8407-0BF8E89CDD9B}"/>
          </ac:spMkLst>
        </pc:spChg>
        <pc:spChg chg="add mod">
          <ac:chgData name="Joanna MALESKA" userId="302de620-cdf6-47ba-a16c-565baad9dcf4" providerId="ADAL" clId="{7205C0E7-810A-4BBC-91FD-3445C9482D5C}" dt="2022-01-27T17:37:38.184" v="514" actId="1076"/>
          <ac:spMkLst>
            <pc:docMk/>
            <pc:sldMk cId="1661189779" sldId="289"/>
            <ac:spMk id="327" creationId="{6942DD61-E824-44C0-8A7D-AE2839B40F75}"/>
          </ac:spMkLst>
        </pc:spChg>
        <pc:spChg chg="add mod">
          <ac:chgData name="Joanna MALESKA" userId="302de620-cdf6-47ba-a16c-565baad9dcf4" providerId="ADAL" clId="{7205C0E7-810A-4BBC-91FD-3445C9482D5C}" dt="2022-01-27T17:37:38.184" v="514" actId="1076"/>
          <ac:spMkLst>
            <pc:docMk/>
            <pc:sldMk cId="1661189779" sldId="289"/>
            <ac:spMk id="328" creationId="{34E55E96-7C8B-425F-ACF2-68A371D811B0}"/>
          </ac:spMkLst>
        </pc:spChg>
        <pc:spChg chg="add mod">
          <ac:chgData name="Joanna MALESKA" userId="302de620-cdf6-47ba-a16c-565baad9dcf4" providerId="ADAL" clId="{7205C0E7-810A-4BBC-91FD-3445C9482D5C}" dt="2022-01-27T17:37:38.184" v="514" actId="1076"/>
          <ac:spMkLst>
            <pc:docMk/>
            <pc:sldMk cId="1661189779" sldId="289"/>
            <ac:spMk id="329" creationId="{D4654AEE-9FE6-432E-9E21-BFCF2F7238AE}"/>
          </ac:spMkLst>
        </pc:spChg>
        <pc:spChg chg="add mod">
          <ac:chgData name="Joanna MALESKA" userId="302de620-cdf6-47ba-a16c-565baad9dcf4" providerId="ADAL" clId="{7205C0E7-810A-4BBC-91FD-3445C9482D5C}" dt="2022-01-27T17:37:38.184" v="514" actId="1076"/>
          <ac:spMkLst>
            <pc:docMk/>
            <pc:sldMk cId="1661189779" sldId="289"/>
            <ac:spMk id="330" creationId="{BF016FD4-7587-4684-8D83-A775B6431774}"/>
          </ac:spMkLst>
        </pc:spChg>
        <pc:spChg chg="add mod">
          <ac:chgData name="Joanna MALESKA" userId="302de620-cdf6-47ba-a16c-565baad9dcf4" providerId="ADAL" clId="{7205C0E7-810A-4BBC-91FD-3445C9482D5C}" dt="2022-01-27T17:37:38.184" v="514" actId="1076"/>
          <ac:spMkLst>
            <pc:docMk/>
            <pc:sldMk cId="1661189779" sldId="289"/>
            <ac:spMk id="331" creationId="{499D4BAA-7CA2-4BAB-95D1-679E4DC3D0FD}"/>
          </ac:spMkLst>
        </pc:spChg>
        <pc:spChg chg="add mod">
          <ac:chgData name="Joanna MALESKA" userId="302de620-cdf6-47ba-a16c-565baad9dcf4" providerId="ADAL" clId="{7205C0E7-810A-4BBC-91FD-3445C9482D5C}" dt="2022-01-27T17:37:38.184" v="514" actId="1076"/>
          <ac:spMkLst>
            <pc:docMk/>
            <pc:sldMk cId="1661189779" sldId="289"/>
            <ac:spMk id="332" creationId="{F8FEA5AF-CA10-46B8-AD62-E17A435B2D00}"/>
          </ac:spMkLst>
        </pc:spChg>
        <pc:spChg chg="add mod">
          <ac:chgData name="Joanna MALESKA" userId="302de620-cdf6-47ba-a16c-565baad9dcf4" providerId="ADAL" clId="{7205C0E7-810A-4BBC-91FD-3445C9482D5C}" dt="2022-01-27T17:37:38.184" v="514" actId="1076"/>
          <ac:spMkLst>
            <pc:docMk/>
            <pc:sldMk cId="1661189779" sldId="289"/>
            <ac:spMk id="334" creationId="{C9B17379-0765-4295-A128-C76BB57CCE84}"/>
          </ac:spMkLst>
        </pc:spChg>
        <pc:spChg chg="add mod">
          <ac:chgData name="Joanna MALESKA" userId="302de620-cdf6-47ba-a16c-565baad9dcf4" providerId="ADAL" clId="{7205C0E7-810A-4BBC-91FD-3445C9482D5C}" dt="2022-01-27T17:37:38.184" v="514" actId="1076"/>
          <ac:spMkLst>
            <pc:docMk/>
            <pc:sldMk cId="1661189779" sldId="289"/>
            <ac:spMk id="335" creationId="{AAA59D41-5633-4C7F-ABEC-BB9CF577843D}"/>
          </ac:spMkLst>
        </pc:spChg>
        <pc:spChg chg="add mod">
          <ac:chgData name="Joanna MALESKA" userId="302de620-cdf6-47ba-a16c-565baad9dcf4" providerId="ADAL" clId="{7205C0E7-810A-4BBC-91FD-3445C9482D5C}" dt="2022-01-27T17:52:37.097" v="622" actId="14100"/>
          <ac:spMkLst>
            <pc:docMk/>
            <pc:sldMk cId="1661189779" sldId="289"/>
            <ac:spMk id="336" creationId="{D844C603-98AD-49AE-86B0-61B70AC4BB88}"/>
          </ac:spMkLst>
        </pc:spChg>
        <pc:spChg chg="add mod">
          <ac:chgData name="Joanna MALESKA" userId="302de620-cdf6-47ba-a16c-565baad9dcf4" providerId="ADAL" clId="{7205C0E7-810A-4BBC-91FD-3445C9482D5C}" dt="2022-01-27T17:38:23.663" v="544" actId="1036"/>
          <ac:spMkLst>
            <pc:docMk/>
            <pc:sldMk cId="1661189779" sldId="289"/>
            <ac:spMk id="337" creationId="{27E4B7A9-3AB3-45DF-8D64-3521E62E76F9}"/>
          </ac:spMkLst>
        </pc:spChg>
        <pc:spChg chg="add mod">
          <ac:chgData name="Joanna MALESKA" userId="302de620-cdf6-47ba-a16c-565baad9dcf4" providerId="ADAL" clId="{7205C0E7-810A-4BBC-91FD-3445C9482D5C}" dt="2022-01-27T17:52:45.037" v="637" actId="1036"/>
          <ac:spMkLst>
            <pc:docMk/>
            <pc:sldMk cId="1661189779" sldId="289"/>
            <ac:spMk id="339" creationId="{46D7A532-E8D5-4E12-9E2D-1D1C6EF60543}"/>
          </ac:spMkLst>
        </pc:spChg>
        <pc:spChg chg="add mod">
          <ac:chgData name="Joanna MALESKA" userId="302de620-cdf6-47ba-a16c-565baad9dcf4" providerId="ADAL" clId="{7205C0E7-810A-4BBC-91FD-3445C9482D5C}" dt="2022-01-27T17:51:53.062" v="617" actId="20577"/>
          <ac:spMkLst>
            <pc:docMk/>
            <pc:sldMk cId="1661189779" sldId="289"/>
            <ac:spMk id="342" creationId="{D3BB90B0-E24C-4910-B758-7DE8E4610CE5}"/>
          </ac:spMkLst>
        </pc:spChg>
        <pc:spChg chg="add mod">
          <ac:chgData name="Joanna MALESKA" userId="302de620-cdf6-47ba-a16c-565baad9dcf4" providerId="ADAL" clId="{7205C0E7-810A-4BBC-91FD-3445C9482D5C}" dt="2022-01-27T17:54:14.743" v="659" actId="1035"/>
          <ac:spMkLst>
            <pc:docMk/>
            <pc:sldMk cId="1661189779" sldId="289"/>
            <ac:spMk id="344" creationId="{58C6A040-5DDD-43D9-81D8-8BE625AB1047}"/>
          </ac:spMkLst>
        </pc:spChg>
        <pc:spChg chg="add mod">
          <ac:chgData name="Joanna MALESKA" userId="302de620-cdf6-47ba-a16c-565baad9dcf4" providerId="ADAL" clId="{7205C0E7-810A-4BBC-91FD-3445C9482D5C}" dt="2022-01-27T17:38:23.663" v="544" actId="1036"/>
          <ac:spMkLst>
            <pc:docMk/>
            <pc:sldMk cId="1661189779" sldId="289"/>
            <ac:spMk id="356" creationId="{3BC4CEC4-D96E-4B77-B1CC-05A55D0F3F88}"/>
          </ac:spMkLst>
        </pc:spChg>
        <pc:spChg chg="add mod">
          <ac:chgData name="Joanna MALESKA" userId="302de620-cdf6-47ba-a16c-565baad9dcf4" providerId="ADAL" clId="{7205C0E7-810A-4BBC-91FD-3445C9482D5C}" dt="2022-01-27T17:50:06.412" v="592"/>
          <ac:spMkLst>
            <pc:docMk/>
            <pc:sldMk cId="1661189779" sldId="289"/>
            <ac:spMk id="357" creationId="{D738CFD3-08AC-485C-904F-B4290F45DBC6}"/>
          </ac:spMkLst>
        </pc:spChg>
        <pc:spChg chg="add mod">
          <ac:chgData name="Joanna MALESKA" userId="302de620-cdf6-47ba-a16c-565baad9dcf4" providerId="ADAL" clId="{7205C0E7-810A-4BBC-91FD-3445C9482D5C}" dt="2022-01-27T17:38:23.663" v="544" actId="1036"/>
          <ac:spMkLst>
            <pc:docMk/>
            <pc:sldMk cId="1661189779" sldId="289"/>
            <ac:spMk id="358" creationId="{BF252A57-EEC6-418E-B3DA-21C9F9C6AD7D}"/>
          </ac:spMkLst>
        </pc:spChg>
        <pc:spChg chg="add mod">
          <ac:chgData name="Joanna MALESKA" userId="302de620-cdf6-47ba-a16c-565baad9dcf4" providerId="ADAL" clId="{7205C0E7-810A-4BBC-91FD-3445C9482D5C}" dt="2022-01-27T17:38:23.663" v="544" actId="1036"/>
          <ac:spMkLst>
            <pc:docMk/>
            <pc:sldMk cId="1661189779" sldId="289"/>
            <ac:spMk id="360" creationId="{7C0BB693-BD34-4627-95AF-7714B70B5FDD}"/>
          </ac:spMkLst>
        </pc:spChg>
        <pc:spChg chg="add mod">
          <ac:chgData name="Joanna MALESKA" userId="302de620-cdf6-47ba-a16c-565baad9dcf4" providerId="ADAL" clId="{7205C0E7-810A-4BBC-91FD-3445C9482D5C}" dt="2022-01-27T17:38:23.663" v="544" actId="1036"/>
          <ac:spMkLst>
            <pc:docMk/>
            <pc:sldMk cId="1661189779" sldId="289"/>
            <ac:spMk id="361" creationId="{D673AA27-1D98-4AE0-B5B6-19999CBC9ADD}"/>
          </ac:spMkLst>
        </pc:spChg>
        <pc:spChg chg="add mod">
          <ac:chgData name="Joanna MALESKA" userId="302de620-cdf6-47ba-a16c-565baad9dcf4" providerId="ADAL" clId="{7205C0E7-810A-4BBC-91FD-3445C9482D5C}" dt="2022-01-27T17:38:23.663" v="544" actId="1036"/>
          <ac:spMkLst>
            <pc:docMk/>
            <pc:sldMk cId="1661189779" sldId="289"/>
            <ac:spMk id="362" creationId="{175928E4-A831-4CCE-B271-C045FE00EA8D}"/>
          </ac:spMkLst>
        </pc:spChg>
        <pc:spChg chg="add mod">
          <ac:chgData name="Joanna MALESKA" userId="302de620-cdf6-47ba-a16c-565baad9dcf4" providerId="ADAL" clId="{7205C0E7-810A-4BBC-91FD-3445C9482D5C}" dt="2022-01-27T17:38:23.663" v="544" actId="1036"/>
          <ac:spMkLst>
            <pc:docMk/>
            <pc:sldMk cId="1661189779" sldId="289"/>
            <ac:spMk id="363" creationId="{EEC55D3B-E84F-4867-A94A-25B5CACB3657}"/>
          </ac:spMkLst>
        </pc:spChg>
        <pc:spChg chg="add mod">
          <ac:chgData name="Joanna MALESKA" userId="302de620-cdf6-47ba-a16c-565baad9dcf4" providerId="ADAL" clId="{7205C0E7-810A-4BBC-91FD-3445C9482D5C}" dt="2022-01-27T17:38:23.663" v="544" actId="1036"/>
          <ac:spMkLst>
            <pc:docMk/>
            <pc:sldMk cId="1661189779" sldId="289"/>
            <ac:spMk id="365" creationId="{D86E953B-717A-4788-B450-40D3912188FF}"/>
          </ac:spMkLst>
        </pc:spChg>
        <pc:spChg chg="add mod">
          <ac:chgData name="Joanna MALESKA" userId="302de620-cdf6-47ba-a16c-565baad9dcf4" providerId="ADAL" clId="{7205C0E7-810A-4BBC-91FD-3445C9482D5C}" dt="2022-01-27T17:50:06.412" v="592"/>
          <ac:spMkLst>
            <pc:docMk/>
            <pc:sldMk cId="1661189779" sldId="289"/>
            <ac:spMk id="367" creationId="{180FB6A6-EEF2-45D9-BD4E-76D65E992E16}"/>
          </ac:spMkLst>
        </pc:spChg>
        <pc:spChg chg="add mod">
          <ac:chgData name="Joanna MALESKA" userId="302de620-cdf6-47ba-a16c-565baad9dcf4" providerId="ADAL" clId="{7205C0E7-810A-4BBC-91FD-3445C9482D5C}" dt="2022-01-27T17:38:23.663" v="544" actId="1036"/>
          <ac:spMkLst>
            <pc:docMk/>
            <pc:sldMk cId="1661189779" sldId="289"/>
            <ac:spMk id="370" creationId="{7764DA65-DA56-4094-B8FE-0BEFC9DA85F2}"/>
          </ac:spMkLst>
        </pc:spChg>
        <pc:spChg chg="add mod">
          <ac:chgData name="Joanna MALESKA" userId="302de620-cdf6-47ba-a16c-565baad9dcf4" providerId="ADAL" clId="{7205C0E7-810A-4BBC-91FD-3445C9482D5C}" dt="2022-01-27T17:38:23.663" v="544" actId="1036"/>
          <ac:spMkLst>
            <pc:docMk/>
            <pc:sldMk cId="1661189779" sldId="289"/>
            <ac:spMk id="371" creationId="{5F946165-2A58-416F-9AEC-8634516C0C7E}"/>
          </ac:spMkLst>
        </pc:spChg>
        <pc:spChg chg="add mod">
          <ac:chgData name="Joanna MALESKA" userId="302de620-cdf6-47ba-a16c-565baad9dcf4" providerId="ADAL" clId="{7205C0E7-810A-4BBC-91FD-3445C9482D5C}" dt="2022-01-27T17:38:23.663" v="544" actId="1036"/>
          <ac:spMkLst>
            <pc:docMk/>
            <pc:sldMk cId="1661189779" sldId="289"/>
            <ac:spMk id="372" creationId="{A5C2278F-2F45-4CD1-8D0C-A30EBBECABB3}"/>
          </ac:spMkLst>
        </pc:spChg>
        <pc:spChg chg="add mod">
          <ac:chgData name="Joanna MALESKA" userId="302de620-cdf6-47ba-a16c-565baad9dcf4" providerId="ADAL" clId="{7205C0E7-810A-4BBC-91FD-3445C9482D5C}" dt="2022-01-27T17:38:23.663" v="544" actId="1036"/>
          <ac:spMkLst>
            <pc:docMk/>
            <pc:sldMk cId="1661189779" sldId="289"/>
            <ac:spMk id="373" creationId="{AD98864F-91BD-4D0F-AF38-7CC4D2E40FB2}"/>
          </ac:spMkLst>
        </pc:spChg>
        <pc:spChg chg="add mod">
          <ac:chgData name="Joanna MALESKA" userId="302de620-cdf6-47ba-a16c-565baad9dcf4" providerId="ADAL" clId="{7205C0E7-810A-4BBC-91FD-3445C9482D5C}" dt="2022-01-27T17:38:23.663" v="544" actId="1036"/>
          <ac:spMkLst>
            <pc:docMk/>
            <pc:sldMk cId="1661189779" sldId="289"/>
            <ac:spMk id="374" creationId="{9CE17055-AFF6-4C0D-9811-C3BC40E9B381}"/>
          </ac:spMkLst>
        </pc:spChg>
        <pc:spChg chg="add mod">
          <ac:chgData name="Joanna MALESKA" userId="302de620-cdf6-47ba-a16c-565baad9dcf4" providerId="ADAL" clId="{7205C0E7-810A-4BBC-91FD-3445C9482D5C}" dt="2022-01-27T17:38:23.663" v="544" actId="1036"/>
          <ac:spMkLst>
            <pc:docMk/>
            <pc:sldMk cId="1661189779" sldId="289"/>
            <ac:spMk id="375" creationId="{201F779A-7DA0-497B-947D-2FA6036B5E97}"/>
          </ac:spMkLst>
        </pc:spChg>
        <pc:spChg chg="add mod">
          <ac:chgData name="Joanna MALESKA" userId="302de620-cdf6-47ba-a16c-565baad9dcf4" providerId="ADAL" clId="{7205C0E7-810A-4BBC-91FD-3445C9482D5C}" dt="2022-01-27T17:38:23.663" v="544" actId="1036"/>
          <ac:spMkLst>
            <pc:docMk/>
            <pc:sldMk cId="1661189779" sldId="289"/>
            <ac:spMk id="376" creationId="{DC247A22-BBEF-4D7D-AD45-BD1DB62A04E7}"/>
          </ac:spMkLst>
        </pc:spChg>
        <pc:spChg chg="del">
          <ac:chgData name="Joanna MALESKA" userId="302de620-cdf6-47ba-a16c-565baad9dcf4" providerId="ADAL" clId="{7205C0E7-810A-4BBC-91FD-3445C9482D5C}" dt="2022-01-27T17:36:56.670" v="509" actId="478"/>
          <ac:spMkLst>
            <pc:docMk/>
            <pc:sldMk cId="1661189779" sldId="289"/>
            <ac:spMk id="377" creationId="{00000000-0000-0000-0000-000000000000}"/>
          </ac:spMkLst>
        </pc:spChg>
        <pc:spChg chg="add mod">
          <ac:chgData name="Joanna MALESKA" userId="302de620-cdf6-47ba-a16c-565baad9dcf4" providerId="ADAL" clId="{7205C0E7-810A-4BBC-91FD-3445C9482D5C}" dt="2022-01-27T17:38:23.663" v="544" actId="1036"/>
          <ac:spMkLst>
            <pc:docMk/>
            <pc:sldMk cId="1661189779" sldId="289"/>
            <ac:spMk id="379" creationId="{8F0D8381-10CD-4322-A024-E39710E643A3}"/>
          </ac:spMkLst>
        </pc:spChg>
        <pc:spChg chg="add mod">
          <ac:chgData name="Joanna MALESKA" userId="302de620-cdf6-47ba-a16c-565baad9dcf4" providerId="ADAL" clId="{7205C0E7-810A-4BBC-91FD-3445C9482D5C}" dt="2022-01-27T17:38:23.663" v="544" actId="1036"/>
          <ac:spMkLst>
            <pc:docMk/>
            <pc:sldMk cId="1661189779" sldId="289"/>
            <ac:spMk id="380" creationId="{DEA4D9FE-5A77-4975-8808-8807178A4A96}"/>
          </ac:spMkLst>
        </pc:spChg>
        <pc:spChg chg="add mod">
          <ac:chgData name="Joanna MALESKA" userId="302de620-cdf6-47ba-a16c-565baad9dcf4" providerId="ADAL" clId="{7205C0E7-810A-4BBC-91FD-3445C9482D5C}" dt="2022-01-27T17:38:23.663" v="544" actId="1036"/>
          <ac:spMkLst>
            <pc:docMk/>
            <pc:sldMk cId="1661189779" sldId="289"/>
            <ac:spMk id="381" creationId="{78EA1A53-591B-4CD7-AE83-13AAB882672E}"/>
          </ac:spMkLst>
        </pc:spChg>
        <pc:spChg chg="add mod">
          <ac:chgData name="Joanna MALESKA" userId="302de620-cdf6-47ba-a16c-565baad9dcf4" providerId="ADAL" clId="{7205C0E7-810A-4BBC-91FD-3445C9482D5C}" dt="2022-01-27T17:38:23.663" v="544" actId="1036"/>
          <ac:spMkLst>
            <pc:docMk/>
            <pc:sldMk cId="1661189779" sldId="289"/>
            <ac:spMk id="382" creationId="{6026DE17-AEF0-4563-BAB3-88BD4D0D4DC7}"/>
          </ac:spMkLst>
        </pc:spChg>
        <pc:spChg chg="add mod">
          <ac:chgData name="Joanna MALESKA" userId="302de620-cdf6-47ba-a16c-565baad9dcf4" providerId="ADAL" clId="{7205C0E7-810A-4BBC-91FD-3445C9482D5C}" dt="2022-01-27T17:38:23.663" v="544" actId="1036"/>
          <ac:spMkLst>
            <pc:docMk/>
            <pc:sldMk cId="1661189779" sldId="289"/>
            <ac:spMk id="383" creationId="{0FE8CCBB-CEAF-485D-847C-B8754E39E3FD}"/>
          </ac:spMkLst>
        </pc:spChg>
        <pc:spChg chg="mod">
          <ac:chgData name="Joanna MALESKA" userId="302de620-cdf6-47ba-a16c-565baad9dcf4" providerId="ADAL" clId="{7205C0E7-810A-4BBC-91FD-3445C9482D5C}" dt="2022-01-27T17:57:18.606" v="671" actId="20577"/>
          <ac:spMkLst>
            <pc:docMk/>
            <pc:sldMk cId="1661189779" sldId="289"/>
            <ac:spMk id="384" creationId="{00000000-0000-0000-0000-000000000000}"/>
          </ac:spMkLst>
        </pc:spChg>
        <pc:spChg chg="add mod">
          <ac:chgData name="Joanna MALESKA" userId="302de620-cdf6-47ba-a16c-565baad9dcf4" providerId="ADAL" clId="{7205C0E7-810A-4BBC-91FD-3445C9482D5C}" dt="2022-01-27T17:38:23.663" v="544" actId="1036"/>
          <ac:spMkLst>
            <pc:docMk/>
            <pc:sldMk cId="1661189779" sldId="289"/>
            <ac:spMk id="385" creationId="{32B1B64A-791D-4D9D-8F87-939EAF5877DE}"/>
          </ac:spMkLst>
        </pc:spChg>
        <pc:spChg chg="del">
          <ac:chgData name="Joanna MALESKA" userId="302de620-cdf6-47ba-a16c-565baad9dcf4" providerId="ADAL" clId="{7205C0E7-810A-4BBC-91FD-3445C9482D5C}" dt="2022-01-27T17:36:56.670" v="509" actId="478"/>
          <ac:spMkLst>
            <pc:docMk/>
            <pc:sldMk cId="1661189779" sldId="289"/>
            <ac:spMk id="390" creationId="{00000000-0000-0000-0000-000000000000}"/>
          </ac:spMkLst>
        </pc:spChg>
        <pc:spChg chg="mod">
          <ac:chgData name="Joanna MALESKA" userId="302de620-cdf6-47ba-a16c-565baad9dcf4" providerId="ADAL" clId="{7205C0E7-810A-4BBC-91FD-3445C9482D5C}" dt="2022-01-27T17:05:47.572" v="6"/>
          <ac:spMkLst>
            <pc:docMk/>
            <pc:sldMk cId="1661189779" sldId="289"/>
            <ac:spMk id="391"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425"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427"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35"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36"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38" creationId="{00000000-0000-0000-0000-000000000000}"/>
          </ac:spMkLst>
        </pc:spChg>
        <pc:spChg chg="del mod">
          <ac:chgData name="Joanna MALESKA" userId="302de620-cdf6-47ba-a16c-565baad9dcf4" providerId="ADAL" clId="{7205C0E7-810A-4BBC-91FD-3445C9482D5C}" dt="2022-01-27T17:37:27.464" v="512" actId="478"/>
          <ac:spMkLst>
            <pc:docMk/>
            <pc:sldMk cId="1661189779" sldId="289"/>
            <ac:spMk id="439"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45" creationId="{00000000-0000-0000-0000-000000000000}"/>
          </ac:spMkLst>
        </pc:spChg>
        <pc:spChg chg="mod">
          <ac:chgData name="Joanna MALESKA" userId="302de620-cdf6-47ba-a16c-565baad9dcf4" providerId="ADAL" clId="{7205C0E7-810A-4BBC-91FD-3445C9482D5C}" dt="2022-01-27T18:11:21.956" v="801"/>
          <ac:spMkLst>
            <pc:docMk/>
            <pc:sldMk cId="1661189779" sldId="289"/>
            <ac:spMk id="454"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81" creationId="{00000000-0000-0000-0000-000000000000}"/>
          </ac:spMkLst>
        </pc:spChg>
        <pc:spChg chg="del mod">
          <ac:chgData name="Joanna MALESKA" userId="302de620-cdf6-47ba-a16c-565baad9dcf4" providerId="ADAL" clId="{7205C0E7-810A-4BBC-91FD-3445C9482D5C}" dt="2022-01-27T17:37:27.464" v="512" actId="478"/>
          <ac:spMkLst>
            <pc:docMk/>
            <pc:sldMk cId="1661189779" sldId="289"/>
            <ac:spMk id="483" creationId="{00000000-0000-0000-0000-000000000000}"/>
          </ac:spMkLst>
        </pc:spChg>
        <pc:spChg chg="del">
          <ac:chgData name="Joanna MALESKA" userId="302de620-cdf6-47ba-a16c-565baad9dcf4" providerId="ADAL" clId="{7205C0E7-810A-4BBC-91FD-3445C9482D5C}" dt="2022-01-27T17:37:42.820" v="515" actId="478"/>
          <ac:spMkLst>
            <pc:docMk/>
            <pc:sldMk cId="1661189779" sldId="289"/>
            <ac:spMk id="487" creationId="{00000000-0000-0000-0000-000000000000}"/>
          </ac:spMkLst>
        </pc:spChg>
        <pc:spChg chg="del mod">
          <ac:chgData name="Joanna MALESKA" userId="302de620-cdf6-47ba-a16c-565baad9dcf4" providerId="ADAL" clId="{7205C0E7-810A-4BBC-91FD-3445C9482D5C}" dt="2022-01-27T17:37:42.820" v="515" actId="478"/>
          <ac:spMkLst>
            <pc:docMk/>
            <pc:sldMk cId="1661189779" sldId="289"/>
            <ac:spMk id="490" creationId="{00000000-0000-0000-0000-000000000000}"/>
          </ac:spMkLst>
        </pc:spChg>
        <pc:spChg chg="del">
          <ac:chgData name="Joanna MALESKA" userId="302de620-cdf6-47ba-a16c-565baad9dcf4" providerId="ADAL" clId="{7205C0E7-810A-4BBC-91FD-3445C9482D5C}" dt="2022-01-27T17:37:42.820" v="515" actId="478"/>
          <ac:spMkLst>
            <pc:docMk/>
            <pc:sldMk cId="1661189779" sldId="289"/>
            <ac:spMk id="532" creationId="{00000000-0000-0000-0000-000000000000}"/>
          </ac:spMkLst>
        </pc:spChg>
        <pc:spChg chg="del mod">
          <ac:chgData name="Joanna MALESKA" userId="302de620-cdf6-47ba-a16c-565baad9dcf4" providerId="ADAL" clId="{7205C0E7-810A-4BBC-91FD-3445C9482D5C}" dt="2022-01-27T17:37:42.820" v="515" actId="478"/>
          <ac:spMkLst>
            <pc:docMk/>
            <pc:sldMk cId="1661189779" sldId="289"/>
            <ac:spMk id="594" creationId="{00000000-0000-0000-0000-000000000000}"/>
          </ac:spMkLst>
        </pc:spChg>
        <pc:grpChg chg="del">
          <ac:chgData name="Joanna MALESKA" userId="302de620-cdf6-47ba-a16c-565baad9dcf4" providerId="ADAL" clId="{7205C0E7-810A-4BBC-91FD-3445C9482D5C}" dt="2022-01-27T17:36:56.670" v="509" actId="478"/>
          <ac:grpSpMkLst>
            <pc:docMk/>
            <pc:sldMk cId="1661189779" sldId="289"/>
            <ac:grpSpMk id="5" creationId="{BA0EA282-B4EA-47DF-BE37-B4EDF0A6493C}"/>
          </ac:grpSpMkLst>
        </pc:grpChg>
        <pc:grpChg chg="del">
          <ac:chgData name="Joanna MALESKA" userId="302de620-cdf6-47ba-a16c-565baad9dcf4" providerId="ADAL" clId="{7205C0E7-810A-4BBC-91FD-3445C9482D5C}" dt="2022-01-27T17:37:27.464" v="512" actId="478"/>
          <ac:grpSpMkLst>
            <pc:docMk/>
            <pc:sldMk cId="1661189779" sldId="289"/>
            <ac:grpSpMk id="174" creationId="{13354335-D8BF-4CFA-92C9-8A4652CA780F}"/>
          </ac:grpSpMkLst>
        </pc:grpChg>
        <pc:grpChg chg="del">
          <ac:chgData name="Joanna MALESKA" userId="302de620-cdf6-47ba-a16c-565baad9dcf4" providerId="ADAL" clId="{7205C0E7-810A-4BBC-91FD-3445C9482D5C}" dt="2022-01-27T17:37:42.820" v="515" actId="478"/>
          <ac:grpSpMkLst>
            <pc:docMk/>
            <pc:sldMk cId="1661189779" sldId="289"/>
            <ac:grpSpMk id="194" creationId="{1B437B5E-AE0F-4DC4-ACC0-6437E311CC85}"/>
          </ac:grpSpMkLst>
        </pc:grpChg>
        <pc:cxnChg chg="add del mod">
          <ac:chgData name="Joanna MALESKA" userId="302de620-cdf6-47ba-a16c-565baad9dcf4" providerId="ADAL" clId="{7205C0E7-810A-4BBC-91FD-3445C9482D5C}" dt="2022-01-27T17:55:08.773" v="663" actId="478"/>
          <ac:cxnSpMkLst>
            <pc:docMk/>
            <pc:sldMk cId="1661189779" sldId="289"/>
            <ac:cxnSpMk id="7" creationId="{3251CC9E-3DF2-4425-A98D-997540636AF9}"/>
          </ac:cxnSpMkLst>
        </pc:cxnChg>
        <pc:cxnChg chg="del">
          <ac:chgData name="Joanna MALESKA" userId="302de620-cdf6-47ba-a16c-565baad9dcf4" providerId="ADAL" clId="{7205C0E7-810A-4BBC-91FD-3445C9482D5C}" dt="2022-01-27T17:37:42.820" v="515" actId="478"/>
          <ac:cxnSpMkLst>
            <pc:docMk/>
            <pc:sldMk cId="1661189779" sldId="289"/>
            <ac:cxnSpMk id="9" creationId="{C1E4E3DB-21F8-4B17-A1BA-0FC95FDBCDBA}"/>
          </ac:cxnSpMkLst>
        </pc:cxnChg>
        <pc:cxnChg chg="del">
          <ac:chgData name="Joanna MALESKA" userId="302de620-cdf6-47ba-a16c-565baad9dcf4" providerId="ADAL" clId="{7205C0E7-810A-4BBC-91FD-3445C9482D5C}" dt="2022-01-27T17:36:56.670" v="509" actId="478"/>
          <ac:cxnSpMkLst>
            <pc:docMk/>
            <pc:sldMk cId="1661189779" sldId="289"/>
            <ac:cxnSpMk id="117" creationId="{D6EC1ACA-7DC9-4BCC-B06C-E739832ED1F4}"/>
          </ac:cxnSpMkLst>
        </pc:cxnChg>
        <pc:cxnChg chg="del">
          <ac:chgData name="Joanna MALESKA" userId="302de620-cdf6-47ba-a16c-565baad9dcf4" providerId="ADAL" clId="{7205C0E7-810A-4BBC-91FD-3445C9482D5C}" dt="2022-01-27T17:36:56.670" v="509" actId="478"/>
          <ac:cxnSpMkLst>
            <pc:docMk/>
            <pc:sldMk cId="1661189779" sldId="289"/>
            <ac:cxnSpMk id="118" creationId="{578ADDAB-41E3-496D-8AE7-03A2EC2B4291}"/>
          </ac:cxnSpMkLst>
        </pc:cxnChg>
        <pc:cxnChg chg="del">
          <ac:chgData name="Joanna MALESKA" userId="302de620-cdf6-47ba-a16c-565baad9dcf4" providerId="ADAL" clId="{7205C0E7-810A-4BBC-91FD-3445C9482D5C}" dt="2022-01-27T17:36:56.670" v="509" actId="478"/>
          <ac:cxnSpMkLst>
            <pc:docMk/>
            <pc:sldMk cId="1661189779" sldId="289"/>
            <ac:cxnSpMk id="119" creationId="{80E400DC-6C89-4AA9-A976-5188DACB777E}"/>
          </ac:cxnSpMkLst>
        </pc:cxnChg>
        <pc:cxnChg chg="del">
          <ac:chgData name="Joanna MALESKA" userId="302de620-cdf6-47ba-a16c-565baad9dcf4" providerId="ADAL" clId="{7205C0E7-810A-4BBC-91FD-3445C9482D5C}" dt="2022-01-27T17:36:56.670" v="509" actId="478"/>
          <ac:cxnSpMkLst>
            <pc:docMk/>
            <pc:sldMk cId="1661189779" sldId="289"/>
            <ac:cxnSpMk id="120" creationId="{52F6BC26-6AA3-447D-AA9E-3035AA1E9F64}"/>
          </ac:cxnSpMkLst>
        </pc:cxnChg>
        <pc:cxnChg chg="del">
          <ac:chgData name="Joanna MALESKA" userId="302de620-cdf6-47ba-a16c-565baad9dcf4" providerId="ADAL" clId="{7205C0E7-810A-4BBC-91FD-3445C9482D5C}" dt="2022-01-27T17:36:56.670" v="509" actId="478"/>
          <ac:cxnSpMkLst>
            <pc:docMk/>
            <pc:sldMk cId="1661189779" sldId="289"/>
            <ac:cxnSpMk id="121" creationId="{3998BB55-CA81-42DB-A475-5E86ED326B3A}"/>
          </ac:cxnSpMkLst>
        </pc:cxnChg>
        <pc:cxnChg chg="del">
          <ac:chgData name="Joanna MALESKA" userId="302de620-cdf6-47ba-a16c-565baad9dcf4" providerId="ADAL" clId="{7205C0E7-810A-4BBC-91FD-3445C9482D5C}" dt="2022-01-27T17:36:56.670" v="509" actId="478"/>
          <ac:cxnSpMkLst>
            <pc:docMk/>
            <pc:sldMk cId="1661189779" sldId="289"/>
            <ac:cxnSpMk id="122" creationId="{3CE11DC1-BE1E-4515-A3B5-13EF097BEE6D}"/>
          </ac:cxnSpMkLst>
        </pc:cxnChg>
        <pc:cxnChg chg="del">
          <ac:chgData name="Joanna MALESKA" userId="302de620-cdf6-47ba-a16c-565baad9dcf4" providerId="ADAL" clId="{7205C0E7-810A-4BBC-91FD-3445C9482D5C}" dt="2022-01-27T17:36:56.670" v="509" actId="478"/>
          <ac:cxnSpMkLst>
            <pc:docMk/>
            <pc:sldMk cId="1661189779" sldId="289"/>
            <ac:cxnSpMk id="123" creationId="{1CC363AA-51AB-4897-9E78-9819D32C801B}"/>
          </ac:cxnSpMkLst>
        </pc:cxnChg>
        <pc:cxnChg chg="del">
          <ac:chgData name="Joanna MALESKA" userId="302de620-cdf6-47ba-a16c-565baad9dcf4" providerId="ADAL" clId="{7205C0E7-810A-4BBC-91FD-3445C9482D5C}" dt="2022-01-27T17:36:56.670" v="509" actId="478"/>
          <ac:cxnSpMkLst>
            <pc:docMk/>
            <pc:sldMk cId="1661189779" sldId="289"/>
            <ac:cxnSpMk id="124" creationId="{7D18D75E-FC9D-45B1-87F5-92AA9F400EF5}"/>
          </ac:cxnSpMkLst>
        </pc:cxnChg>
        <pc:cxnChg chg="del">
          <ac:chgData name="Joanna MALESKA" userId="302de620-cdf6-47ba-a16c-565baad9dcf4" providerId="ADAL" clId="{7205C0E7-810A-4BBC-91FD-3445C9482D5C}" dt="2022-01-27T17:36:56.670" v="509" actId="478"/>
          <ac:cxnSpMkLst>
            <pc:docMk/>
            <pc:sldMk cId="1661189779" sldId="289"/>
            <ac:cxnSpMk id="125" creationId="{C323FA3C-9018-409C-88E4-A33FE65DEE18}"/>
          </ac:cxnSpMkLst>
        </pc:cxnChg>
        <pc:cxnChg chg="del">
          <ac:chgData name="Joanna MALESKA" userId="302de620-cdf6-47ba-a16c-565baad9dcf4" providerId="ADAL" clId="{7205C0E7-810A-4BBC-91FD-3445C9482D5C}" dt="2022-01-27T17:36:56.670" v="509" actId="478"/>
          <ac:cxnSpMkLst>
            <pc:docMk/>
            <pc:sldMk cId="1661189779" sldId="289"/>
            <ac:cxnSpMk id="126" creationId="{BF3EE5D1-B063-4EB0-96AC-2544154B0C65}"/>
          </ac:cxnSpMkLst>
        </pc:cxnChg>
        <pc:cxnChg chg="add mod">
          <ac:chgData name="Joanna MALESKA" userId="302de620-cdf6-47ba-a16c-565baad9dcf4" providerId="ADAL" clId="{7205C0E7-810A-4BBC-91FD-3445C9482D5C}" dt="2022-01-27T17:37:09.883" v="511" actId="1076"/>
          <ac:cxnSpMkLst>
            <pc:docMk/>
            <pc:sldMk cId="1661189779" sldId="289"/>
            <ac:cxnSpMk id="158" creationId="{658FB54A-3656-4764-A888-C837EF48E509}"/>
          </ac:cxnSpMkLst>
        </pc:cxnChg>
        <pc:cxnChg chg="add mod">
          <ac:chgData name="Joanna MALESKA" userId="302de620-cdf6-47ba-a16c-565baad9dcf4" providerId="ADAL" clId="{7205C0E7-810A-4BBC-91FD-3445C9482D5C}" dt="2022-01-27T17:37:09.883" v="511" actId="1076"/>
          <ac:cxnSpMkLst>
            <pc:docMk/>
            <pc:sldMk cId="1661189779" sldId="289"/>
            <ac:cxnSpMk id="160" creationId="{08C8EDCD-604E-459E-BAAC-6E92F5A5E71C}"/>
          </ac:cxnSpMkLst>
        </pc:cxnChg>
        <pc:cxnChg chg="add mod">
          <ac:chgData name="Joanna MALESKA" userId="302de620-cdf6-47ba-a16c-565baad9dcf4" providerId="ADAL" clId="{7205C0E7-810A-4BBC-91FD-3445C9482D5C}" dt="2022-01-27T17:37:09.883" v="511" actId="1076"/>
          <ac:cxnSpMkLst>
            <pc:docMk/>
            <pc:sldMk cId="1661189779" sldId="289"/>
            <ac:cxnSpMk id="164" creationId="{DEA19303-0B35-499D-A679-D999B233DC6A}"/>
          </ac:cxnSpMkLst>
        </pc:cxnChg>
        <pc:cxnChg chg="add mod">
          <ac:chgData name="Joanna MALESKA" userId="302de620-cdf6-47ba-a16c-565baad9dcf4" providerId="ADAL" clId="{7205C0E7-810A-4BBC-91FD-3445C9482D5C}" dt="2022-01-27T17:37:09.883" v="511" actId="1076"/>
          <ac:cxnSpMkLst>
            <pc:docMk/>
            <pc:sldMk cId="1661189779" sldId="289"/>
            <ac:cxnSpMk id="165" creationId="{78E2C9F3-84EE-4763-A057-8956989D32BC}"/>
          </ac:cxnSpMkLst>
        </pc:cxnChg>
        <pc:cxnChg chg="del">
          <ac:chgData name="Joanna MALESKA" userId="302de620-cdf6-47ba-a16c-565baad9dcf4" providerId="ADAL" clId="{7205C0E7-810A-4BBC-91FD-3445C9482D5C}" dt="2022-01-27T17:37:27.464" v="512" actId="478"/>
          <ac:cxnSpMkLst>
            <pc:docMk/>
            <pc:sldMk cId="1661189779" sldId="289"/>
            <ac:cxnSpMk id="166" creationId="{ECB05B39-7FF7-4634-9469-5848E5D81A8D}"/>
          </ac:cxnSpMkLst>
        </pc:cxnChg>
        <pc:cxnChg chg="del">
          <ac:chgData name="Joanna MALESKA" userId="302de620-cdf6-47ba-a16c-565baad9dcf4" providerId="ADAL" clId="{7205C0E7-810A-4BBC-91FD-3445C9482D5C}" dt="2022-01-27T17:37:27.464" v="512" actId="478"/>
          <ac:cxnSpMkLst>
            <pc:docMk/>
            <pc:sldMk cId="1661189779" sldId="289"/>
            <ac:cxnSpMk id="167" creationId="{FAA21587-95AD-477F-9FFE-888D16FB7C0A}"/>
          </ac:cxnSpMkLst>
        </pc:cxnChg>
        <pc:cxnChg chg="del">
          <ac:chgData name="Joanna MALESKA" userId="302de620-cdf6-47ba-a16c-565baad9dcf4" providerId="ADAL" clId="{7205C0E7-810A-4BBC-91FD-3445C9482D5C}" dt="2022-01-27T17:37:27.464" v="512" actId="478"/>
          <ac:cxnSpMkLst>
            <pc:docMk/>
            <pc:sldMk cId="1661189779" sldId="289"/>
            <ac:cxnSpMk id="176" creationId="{C8EF84D5-B622-4A5E-A44C-CFA8ECA02A2E}"/>
          </ac:cxnSpMkLst>
        </pc:cxnChg>
        <pc:cxnChg chg="del">
          <ac:chgData name="Joanna MALESKA" userId="302de620-cdf6-47ba-a16c-565baad9dcf4" providerId="ADAL" clId="{7205C0E7-810A-4BBC-91FD-3445C9482D5C}" dt="2022-01-27T17:37:27.464" v="512" actId="478"/>
          <ac:cxnSpMkLst>
            <pc:docMk/>
            <pc:sldMk cId="1661189779" sldId="289"/>
            <ac:cxnSpMk id="177" creationId="{CEC05096-8E90-4589-B9D6-86D65B6BDE9D}"/>
          </ac:cxnSpMkLst>
        </pc:cxnChg>
        <pc:cxnChg chg="del">
          <ac:chgData name="Joanna MALESKA" userId="302de620-cdf6-47ba-a16c-565baad9dcf4" providerId="ADAL" clId="{7205C0E7-810A-4BBC-91FD-3445C9482D5C}" dt="2022-01-27T17:37:27.464" v="512" actId="478"/>
          <ac:cxnSpMkLst>
            <pc:docMk/>
            <pc:sldMk cId="1661189779" sldId="289"/>
            <ac:cxnSpMk id="178" creationId="{FBA18F70-CEA8-46BF-B6B6-EE70D44D219B}"/>
          </ac:cxnSpMkLst>
        </pc:cxnChg>
        <pc:cxnChg chg="del">
          <ac:chgData name="Joanna MALESKA" userId="302de620-cdf6-47ba-a16c-565baad9dcf4" providerId="ADAL" clId="{7205C0E7-810A-4BBC-91FD-3445C9482D5C}" dt="2022-01-27T17:37:27.464" v="512" actId="478"/>
          <ac:cxnSpMkLst>
            <pc:docMk/>
            <pc:sldMk cId="1661189779" sldId="289"/>
            <ac:cxnSpMk id="179" creationId="{5FC41326-97E7-408A-A06C-3D94CA8EEB0D}"/>
          </ac:cxnSpMkLst>
        </pc:cxnChg>
        <pc:cxnChg chg="del">
          <ac:chgData name="Joanna MALESKA" userId="302de620-cdf6-47ba-a16c-565baad9dcf4" providerId="ADAL" clId="{7205C0E7-810A-4BBC-91FD-3445C9482D5C}" dt="2022-01-27T17:37:27.464" v="512" actId="478"/>
          <ac:cxnSpMkLst>
            <pc:docMk/>
            <pc:sldMk cId="1661189779" sldId="289"/>
            <ac:cxnSpMk id="180" creationId="{35F9F6C3-40D1-471B-8F27-6710AE45AECD}"/>
          </ac:cxnSpMkLst>
        </pc:cxnChg>
        <pc:cxnChg chg="del">
          <ac:chgData name="Joanna MALESKA" userId="302de620-cdf6-47ba-a16c-565baad9dcf4" providerId="ADAL" clId="{7205C0E7-810A-4BBC-91FD-3445C9482D5C}" dt="2022-01-27T17:37:27.464" v="512" actId="478"/>
          <ac:cxnSpMkLst>
            <pc:docMk/>
            <pc:sldMk cId="1661189779" sldId="289"/>
            <ac:cxnSpMk id="181" creationId="{04554E09-446A-42FB-B367-6446666361B5}"/>
          </ac:cxnSpMkLst>
        </pc:cxnChg>
        <pc:cxnChg chg="del">
          <ac:chgData name="Joanna MALESKA" userId="302de620-cdf6-47ba-a16c-565baad9dcf4" providerId="ADAL" clId="{7205C0E7-810A-4BBC-91FD-3445C9482D5C}" dt="2022-01-27T17:37:27.464" v="512" actId="478"/>
          <ac:cxnSpMkLst>
            <pc:docMk/>
            <pc:sldMk cId="1661189779" sldId="289"/>
            <ac:cxnSpMk id="182" creationId="{840803B5-FCD2-471E-8029-E821CDF2B789}"/>
          </ac:cxnSpMkLst>
        </pc:cxnChg>
        <pc:cxnChg chg="del">
          <ac:chgData name="Joanna MALESKA" userId="302de620-cdf6-47ba-a16c-565baad9dcf4" providerId="ADAL" clId="{7205C0E7-810A-4BBC-91FD-3445C9482D5C}" dt="2022-01-27T17:37:27.464" v="512" actId="478"/>
          <ac:cxnSpMkLst>
            <pc:docMk/>
            <pc:sldMk cId="1661189779" sldId="289"/>
            <ac:cxnSpMk id="183" creationId="{88639EFB-4982-45C8-B608-583BBF8E76E9}"/>
          </ac:cxnSpMkLst>
        </pc:cxnChg>
        <pc:cxnChg chg="add mod">
          <ac:chgData name="Joanna MALESKA" userId="302de620-cdf6-47ba-a16c-565baad9dcf4" providerId="ADAL" clId="{7205C0E7-810A-4BBC-91FD-3445C9482D5C}" dt="2022-01-27T17:37:09.883" v="511" actId="1076"/>
          <ac:cxnSpMkLst>
            <pc:docMk/>
            <pc:sldMk cId="1661189779" sldId="289"/>
            <ac:cxnSpMk id="188" creationId="{126729BF-5BC5-4D51-A5F0-36F1DE8BB7D2}"/>
          </ac:cxnSpMkLst>
        </pc:cxnChg>
        <pc:cxnChg chg="add mod">
          <ac:chgData name="Joanna MALESKA" userId="302de620-cdf6-47ba-a16c-565baad9dcf4" providerId="ADAL" clId="{7205C0E7-810A-4BBC-91FD-3445C9482D5C}" dt="2022-01-27T17:37:09.883" v="511" actId="1076"/>
          <ac:cxnSpMkLst>
            <pc:docMk/>
            <pc:sldMk cId="1661189779" sldId="289"/>
            <ac:cxnSpMk id="191" creationId="{31EB3CD8-BB6E-40B6-83AF-3E87D2A32C07}"/>
          </ac:cxnSpMkLst>
        </pc:cxnChg>
        <pc:cxnChg chg="add mod">
          <ac:chgData name="Joanna MALESKA" userId="302de620-cdf6-47ba-a16c-565baad9dcf4" providerId="ADAL" clId="{7205C0E7-810A-4BBC-91FD-3445C9482D5C}" dt="2022-01-27T17:37:09.883" v="511" actId="1076"/>
          <ac:cxnSpMkLst>
            <pc:docMk/>
            <pc:sldMk cId="1661189779" sldId="289"/>
            <ac:cxnSpMk id="192" creationId="{B8420B0C-C12E-44CE-9EA4-E25451BD7997}"/>
          </ac:cxnSpMkLst>
        </pc:cxnChg>
        <pc:cxnChg chg="add mod">
          <ac:chgData name="Joanna MALESKA" userId="302de620-cdf6-47ba-a16c-565baad9dcf4" providerId="ADAL" clId="{7205C0E7-810A-4BBC-91FD-3445C9482D5C}" dt="2022-01-27T17:37:09.883" v="511" actId="1076"/>
          <ac:cxnSpMkLst>
            <pc:docMk/>
            <pc:sldMk cId="1661189779" sldId="289"/>
            <ac:cxnSpMk id="193" creationId="{79719C26-A93D-4C04-AC31-8D27A034ACBB}"/>
          </ac:cxnSpMkLst>
        </pc:cxnChg>
        <pc:cxnChg chg="add mod">
          <ac:chgData name="Joanna MALESKA" userId="302de620-cdf6-47ba-a16c-565baad9dcf4" providerId="ADAL" clId="{7205C0E7-810A-4BBC-91FD-3445C9482D5C}" dt="2022-01-27T17:37:09.883" v="511" actId="1076"/>
          <ac:cxnSpMkLst>
            <pc:docMk/>
            <pc:sldMk cId="1661189779" sldId="289"/>
            <ac:cxnSpMk id="195" creationId="{0FAE9CC2-B140-4772-BACC-B1F6F81F46B1}"/>
          </ac:cxnSpMkLst>
        </pc:cxnChg>
        <pc:cxnChg chg="add mod">
          <ac:chgData name="Joanna MALESKA" userId="302de620-cdf6-47ba-a16c-565baad9dcf4" providerId="ADAL" clId="{7205C0E7-810A-4BBC-91FD-3445C9482D5C}" dt="2022-01-27T17:37:09.883" v="511" actId="1076"/>
          <ac:cxnSpMkLst>
            <pc:docMk/>
            <pc:sldMk cId="1661189779" sldId="289"/>
            <ac:cxnSpMk id="198" creationId="{30808266-F822-4A06-B100-E0643D861D76}"/>
          </ac:cxnSpMkLst>
        </pc:cxnChg>
        <pc:cxnChg chg="add mod">
          <ac:chgData name="Joanna MALESKA" userId="302de620-cdf6-47ba-a16c-565baad9dcf4" providerId="ADAL" clId="{7205C0E7-810A-4BBC-91FD-3445C9482D5C}" dt="2022-01-27T17:37:09.883" v="511" actId="1076"/>
          <ac:cxnSpMkLst>
            <pc:docMk/>
            <pc:sldMk cId="1661189779" sldId="289"/>
            <ac:cxnSpMk id="199" creationId="{4E754B84-C220-44F2-9976-CC5CEFDAB81D}"/>
          </ac:cxnSpMkLst>
        </pc:cxnChg>
        <pc:cxnChg chg="del">
          <ac:chgData name="Joanna MALESKA" userId="302de620-cdf6-47ba-a16c-565baad9dcf4" providerId="ADAL" clId="{7205C0E7-810A-4BBC-91FD-3445C9482D5C}" dt="2022-01-27T17:37:27.464" v="512" actId="478"/>
          <ac:cxnSpMkLst>
            <pc:docMk/>
            <pc:sldMk cId="1661189779" sldId="289"/>
            <ac:cxnSpMk id="208" creationId="{7C798AAA-3354-4744-AC2C-76AB366CF390}"/>
          </ac:cxnSpMkLst>
        </pc:cxnChg>
        <pc:cxnChg chg="del">
          <ac:chgData name="Joanna MALESKA" userId="302de620-cdf6-47ba-a16c-565baad9dcf4" providerId="ADAL" clId="{7205C0E7-810A-4BBC-91FD-3445C9482D5C}" dt="2022-01-27T17:37:27.464" v="512" actId="478"/>
          <ac:cxnSpMkLst>
            <pc:docMk/>
            <pc:sldMk cId="1661189779" sldId="289"/>
            <ac:cxnSpMk id="211" creationId="{6716C7C4-F9F5-4011-B0C4-9999B8B14A7F}"/>
          </ac:cxnSpMkLst>
        </pc:cxnChg>
        <pc:cxnChg chg="add mod">
          <ac:chgData name="Joanna MALESKA" userId="302de620-cdf6-47ba-a16c-565baad9dcf4" providerId="ADAL" clId="{7205C0E7-810A-4BBC-91FD-3445C9482D5C}" dt="2022-01-27T17:37:09.883" v="511" actId="1076"/>
          <ac:cxnSpMkLst>
            <pc:docMk/>
            <pc:sldMk cId="1661189779" sldId="289"/>
            <ac:cxnSpMk id="215" creationId="{F9766E40-95E8-4212-9335-D250425DD577}"/>
          </ac:cxnSpMkLst>
        </pc:cxnChg>
        <pc:cxnChg chg="del">
          <ac:chgData name="Joanna MALESKA" userId="302de620-cdf6-47ba-a16c-565baad9dcf4" providerId="ADAL" clId="{7205C0E7-810A-4BBC-91FD-3445C9482D5C}" dt="2022-01-27T17:37:42.820" v="515" actId="478"/>
          <ac:cxnSpMkLst>
            <pc:docMk/>
            <pc:sldMk cId="1661189779" sldId="289"/>
            <ac:cxnSpMk id="217" creationId="{9F20F699-CD02-4ECC-ADBB-BAD460994345}"/>
          </ac:cxnSpMkLst>
        </pc:cxnChg>
        <pc:cxnChg chg="del">
          <ac:chgData name="Joanna MALESKA" userId="302de620-cdf6-47ba-a16c-565baad9dcf4" providerId="ADAL" clId="{7205C0E7-810A-4BBC-91FD-3445C9482D5C}" dt="2022-01-27T17:37:42.820" v="515" actId="478"/>
          <ac:cxnSpMkLst>
            <pc:docMk/>
            <pc:sldMk cId="1661189779" sldId="289"/>
            <ac:cxnSpMk id="222" creationId="{8CE50A06-74BF-4E4F-A8FE-279590C6FA8D}"/>
          </ac:cxnSpMkLst>
        </pc:cxnChg>
        <pc:cxnChg chg="del">
          <ac:chgData name="Joanna MALESKA" userId="302de620-cdf6-47ba-a16c-565baad9dcf4" providerId="ADAL" clId="{7205C0E7-810A-4BBC-91FD-3445C9482D5C}" dt="2022-01-27T17:37:42.820" v="515" actId="478"/>
          <ac:cxnSpMkLst>
            <pc:docMk/>
            <pc:sldMk cId="1661189779" sldId="289"/>
            <ac:cxnSpMk id="223" creationId="{33BAEF9A-CAF1-49D8-B739-BFDF60EBE978}"/>
          </ac:cxnSpMkLst>
        </pc:cxnChg>
        <pc:cxnChg chg="del">
          <ac:chgData name="Joanna MALESKA" userId="302de620-cdf6-47ba-a16c-565baad9dcf4" providerId="ADAL" clId="{7205C0E7-810A-4BBC-91FD-3445C9482D5C}" dt="2022-01-27T17:37:42.820" v="515" actId="478"/>
          <ac:cxnSpMkLst>
            <pc:docMk/>
            <pc:sldMk cId="1661189779" sldId="289"/>
            <ac:cxnSpMk id="228" creationId="{BA0D56AA-1BD9-448C-AAFD-D97FB06DEFD9}"/>
          </ac:cxnSpMkLst>
        </pc:cxnChg>
        <pc:cxnChg chg="del">
          <ac:chgData name="Joanna MALESKA" userId="302de620-cdf6-47ba-a16c-565baad9dcf4" providerId="ADAL" clId="{7205C0E7-810A-4BBC-91FD-3445C9482D5C}" dt="2022-01-27T17:37:42.820" v="515" actId="478"/>
          <ac:cxnSpMkLst>
            <pc:docMk/>
            <pc:sldMk cId="1661189779" sldId="289"/>
            <ac:cxnSpMk id="233" creationId="{A9002099-C19A-45BA-8CE4-D72126C2A924}"/>
          </ac:cxnSpMkLst>
        </pc:cxnChg>
        <pc:cxnChg chg="del">
          <ac:chgData name="Joanna MALESKA" userId="302de620-cdf6-47ba-a16c-565baad9dcf4" providerId="ADAL" clId="{7205C0E7-810A-4BBC-91FD-3445C9482D5C}" dt="2022-01-27T17:37:42.820" v="515" actId="478"/>
          <ac:cxnSpMkLst>
            <pc:docMk/>
            <pc:sldMk cId="1661189779" sldId="289"/>
            <ac:cxnSpMk id="234" creationId="{662B0F57-4D93-40E7-B4AA-33DBB9A891A0}"/>
          </ac:cxnSpMkLst>
        </pc:cxnChg>
        <pc:cxnChg chg="del">
          <ac:chgData name="Joanna MALESKA" userId="302de620-cdf6-47ba-a16c-565baad9dcf4" providerId="ADAL" clId="{7205C0E7-810A-4BBC-91FD-3445C9482D5C}" dt="2022-01-27T17:37:42.820" v="515" actId="478"/>
          <ac:cxnSpMkLst>
            <pc:docMk/>
            <pc:sldMk cId="1661189779" sldId="289"/>
            <ac:cxnSpMk id="235" creationId="{B210F4D3-8CE7-4048-AF6A-EE6FD869C257}"/>
          </ac:cxnSpMkLst>
        </pc:cxnChg>
        <pc:cxnChg chg="del">
          <ac:chgData name="Joanna MALESKA" userId="302de620-cdf6-47ba-a16c-565baad9dcf4" providerId="ADAL" clId="{7205C0E7-810A-4BBC-91FD-3445C9482D5C}" dt="2022-01-27T17:37:42.820" v="515" actId="478"/>
          <ac:cxnSpMkLst>
            <pc:docMk/>
            <pc:sldMk cId="1661189779" sldId="289"/>
            <ac:cxnSpMk id="236" creationId="{8270EE13-C63F-47F4-B273-AC6E43EC232A}"/>
          </ac:cxnSpMkLst>
        </pc:cxnChg>
        <pc:cxnChg chg="del">
          <ac:chgData name="Joanna MALESKA" userId="302de620-cdf6-47ba-a16c-565baad9dcf4" providerId="ADAL" clId="{7205C0E7-810A-4BBC-91FD-3445C9482D5C}" dt="2022-01-27T17:37:42.820" v="515" actId="478"/>
          <ac:cxnSpMkLst>
            <pc:docMk/>
            <pc:sldMk cId="1661189779" sldId="289"/>
            <ac:cxnSpMk id="237" creationId="{512BC3D7-C6B7-4210-B2A5-166D9CBCE68A}"/>
          </ac:cxnSpMkLst>
        </pc:cxnChg>
        <pc:cxnChg chg="del">
          <ac:chgData name="Joanna MALESKA" userId="302de620-cdf6-47ba-a16c-565baad9dcf4" providerId="ADAL" clId="{7205C0E7-810A-4BBC-91FD-3445C9482D5C}" dt="2022-01-27T17:37:42.820" v="515" actId="478"/>
          <ac:cxnSpMkLst>
            <pc:docMk/>
            <pc:sldMk cId="1661189779" sldId="289"/>
            <ac:cxnSpMk id="238" creationId="{59DCF86B-289F-4F59-B728-4FA3A54FFA7C}"/>
          </ac:cxnSpMkLst>
        </pc:cxnChg>
        <pc:cxnChg chg="del">
          <ac:chgData name="Joanna MALESKA" userId="302de620-cdf6-47ba-a16c-565baad9dcf4" providerId="ADAL" clId="{7205C0E7-810A-4BBC-91FD-3445C9482D5C}" dt="2022-01-27T17:37:42.820" v="515" actId="478"/>
          <ac:cxnSpMkLst>
            <pc:docMk/>
            <pc:sldMk cId="1661189779" sldId="289"/>
            <ac:cxnSpMk id="239" creationId="{8578F51A-F664-47DF-963F-AA4F8DC80423}"/>
          </ac:cxnSpMkLst>
        </pc:cxnChg>
        <pc:cxnChg chg="del">
          <ac:chgData name="Joanna MALESKA" userId="302de620-cdf6-47ba-a16c-565baad9dcf4" providerId="ADAL" clId="{7205C0E7-810A-4BBC-91FD-3445C9482D5C}" dt="2022-01-27T17:37:42.820" v="515" actId="478"/>
          <ac:cxnSpMkLst>
            <pc:docMk/>
            <pc:sldMk cId="1661189779" sldId="289"/>
            <ac:cxnSpMk id="240" creationId="{7BB78CB6-EE15-4707-A39B-F9B34D3FBF19}"/>
          </ac:cxnSpMkLst>
        </pc:cxnChg>
        <pc:cxnChg chg="del">
          <ac:chgData name="Joanna MALESKA" userId="302de620-cdf6-47ba-a16c-565baad9dcf4" providerId="ADAL" clId="{7205C0E7-810A-4BBC-91FD-3445C9482D5C}" dt="2022-01-27T17:37:42.820" v="515" actId="478"/>
          <ac:cxnSpMkLst>
            <pc:docMk/>
            <pc:sldMk cId="1661189779" sldId="289"/>
            <ac:cxnSpMk id="241" creationId="{5E3630AE-D7A2-437B-81B4-9FAD9DE2F830}"/>
          </ac:cxnSpMkLst>
        </pc:cxnChg>
        <pc:cxnChg chg="del">
          <ac:chgData name="Joanna MALESKA" userId="302de620-cdf6-47ba-a16c-565baad9dcf4" providerId="ADAL" clId="{7205C0E7-810A-4BBC-91FD-3445C9482D5C}" dt="2022-01-27T17:37:42.820" v="515" actId="478"/>
          <ac:cxnSpMkLst>
            <pc:docMk/>
            <pc:sldMk cId="1661189779" sldId="289"/>
            <ac:cxnSpMk id="242" creationId="{F1EF0340-FCA6-473B-91A1-72BDE62DFBD7}"/>
          </ac:cxnSpMkLst>
        </pc:cxnChg>
        <pc:cxnChg chg="del">
          <ac:chgData name="Joanna MALESKA" userId="302de620-cdf6-47ba-a16c-565baad9dcf4" providerId="ADAL" clId="{7205C0E7-810A-4BBC-91FD-3445C9482D5C}" dt="2022-01-27T17:36:56.670" v="509" actId="478"/>
          <ac:cxnSpMkLst>
            <pc:docMk/>
            <pc:sldMk cId="1661189779" sldId="289"/>
            <ac:cxnSpMk id="252" creationId="{00000000-0000-0000-0000-000000000000}"/>
          </ac:cxnSpMkLst>
        </pc:cxnChg>
        <pc:cxnChg chg="del">
          <ac:chgData name="Joanna MALESKA" userId="302de620-cdf6-47ba-a16c-565baad9dcf4" providerId="ADAL" clId="{7205C0E7-810A-4BBC-91FD-3445C9482D5C}" dt="2022-01-27T17:36:56.670" v="509" actId="478"/>
          <ac:cxnSpMkLst>
            <pc:docMk/>
            <pc:sldMk cId="1661189779" sldId="289"/>
            <ac:cxnSpMk id="257" creationId="{00000000-0000-0000-0000-000000000000}"/>
          </ac:cxnSpMkLst>
        </pc:cxnChg>
        <pc:cxnChg chg="del">
          <ac:chgData name="Joanna MALESKA" userId="302de620-cdf6-47ba-a16c-565baad9dcf4" providerId="ADAL" clId="{7205C0E7-810A-4BBC-91FD-3445C9482D5C}" dt="2022-01-27T17:36:56.670" v="509" actId="478"/>
          <ac:cxnSpMkLst>
            <pc:docMk/>
            <pc:sldMk cId="1661189779" sldId="289"/>
            <ac:cxnSpMk id="261" creationId="{00000000-0000-0000-0000-000000000000}"/>
          </ac:cxnSpMkLst>
        </pc:cxnChg>
        <pc:cxnChg chg="add mod">
          <ac:chgData name="Joanna MALESKA" userId="302de620-cdf6-47ba-a16c-565baad9dcf4" providerId="ADAL" clId="{7205C0E7-810A-4BBC-91FD-3445C9482D5C}" dt="2022-01-27T17:47:47.415" v="577" actId="1035"/>
          <ac:cxnSpMkLst>
            <pc:docMk/>
            <pc:sldMk cId="1661189779" sldId="289"/>
            <ac:cxnSpMk id="273" creationId="{5CF8ADBA-58F6-41F7-A9BC-C9E9AA3CB5E2}"/>
          </ac:cxnSpMkLst>
        </pc:cxnChg>
        <pc:cxnChg chg="add mod">
          <ac:chgData name="Joanna MALESKA" userId="302de620-cdf6-47ba-a16c-565baad9dcf4" providerId="ADAL" clId="{7205C0E7-810A-4BBC-91FD-3445C9482D5C}" dt="2022-01-27T17:37:09.883" v="511" actId="1076"/>
          <ac:cxnSpMkLst>
            <pc:docMk/>
            <pc:sldMk cId="1661189779" sldId="289"/>
            <ac:cxnSpMk id="277" creationId="{82788A9B-68D0-495B-A3FB-4CFBB8EC0B08}"/>
          </ac:cxnSpMkLst>
        </pc:cxnChg>
        <pc:cxnChg chg="add mod">
          <ac:chgData name="Joanna MALESKA" userId="302de620-cdf6-47ba-a16c-565baad9dcf4" providerId="ADAL" clId="{7205C0E7-810A-4BBC-91FD-3445C9482D5C}" dt="2022-01-27T17:37:09.883" v="511" actId="1076"/>
          <ac:cxnSpMkLst>
            <pc:docMk/>
            <pc:sldMk cId="1661189779" sldId="289"/>
            <ac:cxnSpMk id="280" creationId="{2689C9F0-908F-44A9-BCB2-26C4318EEB98}"/>
          </ac:cxnSpMkLst>
        </pc:cxnChg>
        <pc:cxnChg chg="add mod">
          <ac:chgData name="Joanna MALESKA" userId="302de620-cdf6-47ba-a16c-565baad9dcf4" providerId="ADAL" clId="{7205C0E7-810A-4BBC-91FD-3445C9482D5C}" dt="2022-01-27T17:37:09.883" v="511" actId="1076"/>
          <ac:cxnSpMkLst>
            <pc:docMk/>
            <pc:sldMk cId="1661189779" sldId="289"/>
            <ac:cxnSpMk id="282" creationId="{D5261412-2973-4D97-B95A-4142CD68E8F2}"/>
          </ac:cxnSpMkLst>
        </pc:cxnChg>
        <pc:cxnChg chg="add mod">
          <ac:chgData name="Joanna MALESKA" userId="302de620-cdf6-47ba-a16c-565baad9dcf4" providerId="ADAL" clId="{7205C0E7-810A-4BBC-91FD-3445C9482D5C}" dt="2022-01-27T17:37:09.883" v="511" actId="1076"/>
          <ac:cxnSpMkLst>
            <pc:docMk/>
            <pc:sldMk cId="1661189779" sldId="289"/>
            <ac:cxnSpMk id="287" creationId="{6BA1F60B-E176-42D5-BE14-213AE000AF88}"/>
          </ac:cxnSpMkLst>
        </pc:cxnChg>
        <pc:cxnChg chg="add mod">
          <ac:chgData name="Joanna MALESKA" userId="302de620-cdf6-47ba-a16c-565baad9dcf4" providerId="ADAL" clId="{7205C0E7-810A-4BBC-91FD-3445C9482D5C}" dt="2022-01-27T17:47:47.415" v="577" actId="1035"/>
          <ac:cxnSpMkLst>
            <pc:docMk/>
            <pc:sldMk cId="1661189779" sldId="289"/>
            <ac:cxnSpMk id="291" creationId="{BB8753B4-C4BB-42AB-874E-6C39AE7D9D2D}"/>
          </ac:cxnSpMkLst>
        </pc:cxnChg>
        <pc:cxnChg chg="add mod">
          <ac:chgData name="Joanna MALESKA" userId="302de620-cdf6-47ba-a16c-565baad9dcf4" providerId="ADAL" clId="{7205C0E7-810A-4BBC-91FD-3445C9482D5C}" dt="2022-01-27T17:37:38.184" v="514" actId="1076"/>
          <ac:cxnSpMkLst>
            <pc:docMk/>
            <pc:sldMk cId="1661189779" sldId="289"/>
            <ac:cxnSpMk id="293" creationId="{B78487D9-DAA6-4CC4-8A73-C21C0186D98D}"/>
          </ac:cxnSpMkLst>
        </pc:cxnChg>
        <pc:cxnChg chg="add mod">
          <ac:chgData name="Joanna MALESKA" userId="302de620-cdf6-47ba-a16c-565baad9dcf4" providerId="ADAL" clId="{7205C0E7-810A-4BBC-91FD-3445C9482D5C}" dt="2022-01-27T17:37:38.184" v="514" actId="1076"/>
          <ac:cxnSpMkLst>
            <pc:docMk/>
            <pc:sldMk cId="1661189779" sldId="289"/>
            <ac:cxnSpMk id="294" creationId="{68CCD2A8-B7AB-41CD-AEEC-43A7BB064320}"/>
          </ac:cxnSpMkLst>
        </pc:cxnChg>
        <pc:cxnChg chg="add mod">
          <ac:chgData name="Joanna MALESKA" userId="302de620-cdf6-47ba-a16c-565baad9dcf4" providerId="ADAL" clId="{7205C0E7-810A-4BBC-91FD-3445C9482D5C}" dt="2022-01-27T17:37:38.184" v="514" actId="1076"/>
          <ac:cxnSpMkLst>
            <pc:docMk/>
            <pc:sldMk cId="1661189779" sldId="289"/>
            <ac:cxnSpMk id="295" creationId="{C4FA6857-81C0-4413-B80B-99B67F725400}"/>
          </ac:cxnSpMkLst>
        </pc:cxnChg>
        <pc:cxnChg chg="add mod">
          <ac:chgData name="Joanna MALESKA" userId="302de620-cdf6-47ba-a16c-565baad9dcf4" providerId="ADAL" clId="{7205C0E7-810A-4BBC-91FD-3445C9482D5C}" dt="2022-01-27T17:37:38.184" v="514" actId="1076"/>
          <ac:cxnSpMkLst>
            <pc:docMk/>
            <pc:sldMk cId="1661189779" sldId="289"/>
            <ac:cxnSpMk id="296" creationId="{EC88A5E7-67F6-4061-8EBD-5FC2BC67C41E}"/>
          </ac:cxnSpMkLst>
        </pc:cxnChg>
        <pc:cxnChg chg="add mod">
          <ac:chgData name="Joanna MALESKA" userId="302de620-cdf6-47ba-a16c-565baad9dcf4" providerId="ADAL" clId="{7205C0E7-810A-4BBC-91FD-3445C9482D5C}" dt="2022-01-27T17:37:38.184" v="514" actId="1076"/>
          <ac:cxnSpMkLst>
            <pc:docMk/>
            <pc:sldMk cId="1661189779" sldId="289"/>
            <ac:cxnSpMk id="297" creationId="{72CC740F-1CF5-4B57-B1B2-3933B1285663}"/>
          </ac:cxnSpMkLst>
        </pc:cxnChg>
        <pc:cxnChg chg="add mod">
          <ac:chgData name="Joanna MALESKA" userId="302de620-cdf6-47ba-a16c-565baad9dcf4" providerId="ADAL" clId="{7205C0E7-810A-4BBC-91FD-3445C9482D5C}" dt="2022-01-27T17:37:38.184" v="514" actId="1076"/>
          <ac:cxnSpMkLst>
            <pc:docMk/>
            <pc:sldMk cId="1661189779" sldId="289"/>
            <ac:cxnSpMk id="298" creationId="{84572756-3B26-4A41-B2DC-6E09A657CCE8}"/>
          </ac:cxnSpMkLst>
        </pc:cxnChg>
        <pc:cxnChg chg="add mod">
          <ac:chgData name="Joanna MALESKA" userId="302de620-cdf6-47ba-a16c-565baad9dcf4" providerId="ADAL" clId="{7205C0E7-810A-4BBC-91FD-3445C9482D5C}" dt="2022-01-27T17:37:38.184" v="514" actId="1076"/>
          <ac:cxnSpMkLst>
            <pc:docMk/>
            <pc:sldMk cId="1661189779" sldId="289"/>
            <ac:cxnSpMk id="299" creationId="{4AAB7C31-89F6-47FD-9690-C69A30F02724}"/>
          </ac:cxnSpMkLst>
        </pc:cxnChg>
        <pc:cxnChg chg="add mod">
          <ac:chgData name="Joanna MALESKA" userId="302de620-cdf6-47ba-a16c-565baad9dcf4" providerId="ADAL" clId="{7205C0E7-810A-4BBC-91FD-3445C9482D5C}" dt="2022-01-27T17:37:38.184" v="514" actId="1076"/>
          <ac:cxnSpMkLst>
            <pc:docMk/>
            <pc:sldMk cId="1661189779" sldId="289"/>
            <ac:cxnSpMk id="300" creationId="{C477C502-DA72-4121-B5D8-5F1105AD1D4E}"/>
          </ac:cxnSpMkLst>
        </pc:cxnChg>
        <pc:cxnChg chg="add mod">
          <ac:chgData name="Joanna MALESKA" userId="302de620-cdf6-47ba-a16c-565baad9dcf4" providerId="ADAL" clId="{7205C0E7-810A-4BBC-91FD-3445C9482D5C}" dt="2022-01-27T17:37:38.184" v="514" actId="1076"/>
          <ac:cxnSpMkLst>
            <pc:docMk/>
            <pc:sldMk cId="1661189779" sldId="289"/>
            <ac:cxnSpMk id="301" creationId="{2E65BE78-D2DB-4146-8A4F-64BFB4F70565}"/>
          </ac:cxnSpMkLst>
        </pc:cxnChg>
        <pc:cxnChg chg="add mod">
          <ac:chgData name="Joanna MALESKA" userId="302de620-cdf6-47ba-a16c-565baad9dcf4" providerId="ADAL" clId="{7205C0E7-810A-4BBC-91FD-3445C9482D5C}" dt="2022-01-27T17:37:38.184" v="514" actId="1076"/>
          <ac:cxnSpMkLst>
            <pc:docMk/>
            <pc:sldMk cId="1661189779" sldId="289"/>
            <ac:cxnSpMk id="303" creationId="{DFDF36F2-041A-44E1-B018-FF681B79AA63}"/>
          </ac:cxnSpMkLst>
        </pc:cxnChg>
        <pc:cxnChg chg="add mod">
          <ac:chgData name="Joanna MALESKA" userId="302de620-cdf6-47ba-a16c-565baad9dcf4" providerId="ADAL" clId="{7205C0E7-810A-4BBC-91FD-3445C9482D5C}" dt="2022-01-27T17:37:38.184" v="514" actId="1076"/>
          <ac:cxnSpMkLst>
            <pc:docMk/>
            <pc:sldMk cId="1661189779" sldId="289"/>
            <ac:cxnSpMk id="304" creationId="{EEE84454-4D16-4F7D-8C89-E5DB942D0E82}"/>
          </ac:cxnSpMkLst>
        </pc:cxnChg>
        <pc:cxnChg chg="add mod">
          <ac:chgData name="Joanna MALESKA" userId="302de620-cdf6-47ba-a16c-565baad9dcf4" providerId="ADAL" clId="{7205C0E7-810A-4BBC-91FD-3445C9482D5C}" dt="2022-01-27T17:37:38.184" v="514" actId="1076"/>
          <ac:cxnSpMkLst>
            <pc:docMk/>
            <pc:sldMk cId="1661189779" sldId="289"/>
            <ac:cxnSpMk id="306" creationId="{C947009F-3B59-4AEF-A9F8-9DD2E896DB57}"/>
          </ac:cxnSpMkLst>
        </pc:cxnChg>
        <pc:cxnChg chg="add mod">
          <ac:chgData name="Joanna MALESKA" userId="302de620-cdf6-47ba-a16c-565baad9dcf4" providerId="ADAL" clId="{7205C0E7-810A-4BBC-91FD-3445C9482D5C}" dt="2022-01-27T17:37:38.184" v="514" actId="1076"/>
          <ac:cxnSpMkLst>
            <pc:docMk/>
            <pc:sldMk cId="1661189779" sldId="289"/>
            <ac:cxnSpMk id="309" creationId="{988B091E-5DA9-44FD-BBCB-29C312D0CF8A}"/>
          </ac:cxnSpMkLst>
        </pc:cxnChg>
        <pc:cxnChg chg="add mod">
          <ac:chgData name="Joanna MALESKA" userId="302de620-cdf6-47ba-a16c-565baad9dcf4" providerId="ADAL" clId="{7205C0E7-810A-4BBC-91FD-3445C9482D5C}" dt="2022-01-27T17:37:38.184" v="514" actId="1076"/>
          <ac:cxnSpMkLst>
            <pc:docMk/>
            <pc:sldMk cId="1661189779" sldId="289"/>
            <ac:cxnSpMk id="312" creationId="{5E9BC3B5-B35B-43AA-B7E9-63B736824431}"/>
          </ac:cxnSpMkLst>
        </pc:cxnChg>
        <pc:cxnChg chg="add mod">
          <ac:chgData name="Joanna MALESKA" userId="302de620-cdf6-47ba-a16c-565baad9dcf4" providerId="ADAL" clId="{7205C0E7-810A-4BBC-91FD-3445C9482D5C}" dt="2022-01-27T17:37:38.184" v="514" actId="1076"/>
          <ac:cxnSpMkLst>
            <pc:docMk/>
            <pc:sldMk cId="1661189779" sldId="289"/>
            <ac:cxnSpMk id="318" creationId="{9835A9EC-71ED-47E8-B1DB-8B42889A2FEA}"/>
          </ac:cxnSpMkLst>
        </pc:cxnChg>
        <pc:cxnChg chg="add mod">
          <ac:chgData name="Joanna MALESKA" userId="302de620-cdf6-47ba-a16c-565baad9dcf4" providerId="ADAL" clId="{7205C0E7-810A-4BBC-91FD-3445C9482D5C}" dt="2022-01-27T17:55:48.529" v="668" actId="688"/>
          <ac:cxnSpMkLst>
            <pc:docMk/>
            <pc:sldMk cId="1661189779" sldId="289"/>
            <ac:cxnSpMk id="333" creationId="{2A29B15E-8D1A-4F10-AB34-2664AAE8481C}"/>
          </ac:cxnSpMkLst>
        </pc:cxnChg>
        <pc:cxnChg chg="add mod">
          <ac:chgData name="Joanna MALESKA" userId="302de620-cdf6-47ba-a16c-565baad9dcf4" providerId="ADAL" clId="{7205C0E7-810A-4BBC-91FD-3445C9482D5C}" dt="2022-01-27T17:52:49.072" v="638" actId="14100"/>
          <ac:cxnSpMkLst>
            <pc:docMk/>
            <pc:sldMk cId="1661189779" sldId="289"/>
            <ac:cxnSpMk id="338" creationId="{1C73892C-960E-40DE-BB1D-CE9A88B4E77A}"/>
          </ac:cxnSpMkLst>
        </pc:cxnChg>
        <pc:cxnChg chg="add mod">
          <ac:chgData name="Joanna MALESKA" userId="302de620-cdf6-47ba-a16c-565baad9dcf4" providerId="ADAL" clId="{7205C0E7-810A-4BBC-91FD-3445C9482D5C}" dt="2022-01-27T17:52:56.493" v="650" actId="1035"/>
          <ac:cxnSpMkLst>
            <pc:docMk/>
            <pc:sldMk cId="1661189779" sldId="289"/>
            <ac:cxnSpMk id="340" creationId="{425482F2-767A-452E-A053-7BD35332C810}"/>
          </ac:cxnSpMkLst>
        </pc:cxnChg>
        <pc:cxnChg chg="add mod">
          <ac:chgData name="Joanna MALESKA" userId="302de620-cdf6-47ba-a16c-565baad9dcf4" providerId="ADAL" clId="{7205C0E7-810A-4BBC-91FD-3445C9482D5C}" dt="2022-01-27T17:52:58.522" v="655" actId="1035"/>
          <ac:cxnSpMkLst>
            <pc:docMk/>
            <pc:sldMk cId="1661189779" sldId="289"/>
            <ac:cxnSpMk id="341" creationId="{C0240D05-646D-43FD-ABDB-8DB9C189F787}"/>
          </ac:cxnSpMkLst>
        </pc:cxnChg>
        <pc:cxnChg chg="add mod">
          <ac:chgData name="Joanna MALESKA" userId="302de620-cdf6-47ba-a16c-565baad9dcf4" providerId="ADAL" clId="{7205C0E7-810A-4BBC-91FD-3445C9482D5C}" dt="2022-01-27T17:38:23.663" v="544" actId="1036"/>
          <ac:cxnSpMkLst>
            <pc:docMk/>
            <pc:sldMk cId="1661189779" sldId="289"/>
            <ac:cxnSpMk id="343" creationId="{8191AD9D-AA1E-4405-BB12-6CC2FB23147A}"/>
          </ac:cxnSpMkLst>
        </pc:cxnChg>
        <pc:cxnChg chg="add mod">
          <ac:chgData name="Joanna MALESKA" userId="302de620-cdf6-47ba-a16c-565baad9dcf4" providerId="ADAL" clId="{7205C0E7-810A-4BBC-91FD-3445C9482D5C}" dt="2022-01-27T17:38:23.663" v="544" actId="1036"/>
          <ac:cxnSpMkLst>
            <pc:docMk/>
            <pc:sldMk cId="1661189779" sldId="289"/>
            <ac:cxnSpMk id="345" creationId="{23D55F6C-4C3C-4258-AA86-B1AB361E36F5}"/>
          </ac:cxnSpMkLst>
        </pc:cxnChg>
        <pc:cxnChg chg="add mod">
          <ac:chgData name="Joanna MALESKA" userId="302de620-cdf6-47ba-a16c-565baad9dcf4" providerId="ADAL" clId="{7205C0E7-810A-4BBC-91FD-3445C9482D5C}" dt="2022-01-27T17:38:23.663" v="544" actId="1036"/>
          <ac:cxnSpMkLst>
            <pc:docMk/>
            <pc:sldMk cId="1661189779" sldId="289"/>
            <ac:cxnSpMk id="346" creationId="{34E63224-3382-43FF-A288-2E62B44301A6}"/>
          </ac:cxnSpMkLst>
        </pc:cxnChg>
        <pc:cxnChg chg="add mod">
          <ac:chgData name="Joanna MALESKA" userId="302de620-cdf6-47ba-a16c-565baad9dcf4" providerId="ADAL" clId="{7205C0E7-810A-4BBC-91FD-3445C9482D5C}" dt="2022-01-27T17:38:23.663" v="544" actId="1036"/>
          <ac:cxnSpMkLst>
            <pc:docMk/>
            <pc:sldMk cId="1661189779" sldId="289"/>
            <ac:cxnSpMk id="347" creationId="{78D1E0FF-D217-4159-9D7A-5C65F178C024}"/>
          </ac:cxnSpMkLst>
        </pc:cxnChg>
        <pc:cxnChg chg="add mod">
          <ac:chgData name="Joanna MALESKA" userId="302de620-cdf6-47ba-a16c-565baad9dcf4" providerId="ADAL" clId="{7205C0E7-810A-4BBC-91FD-3445C9482D5C}" dt="2022-01-27T17:38:23.663" v="544" actId="1036"/>
          <ac:cxnSpMkLst>
            <pc:docMk/>
            <pc:sldMk cId="1661189779" sldId="289"/>
            <ac:cxnSpMk id="348" creationId="{EC35F444-DC6E-430C-A51A-B353FA8B69C2}"/>
          </ac:cxnSpMkLst>
        </pc:cxnChg>
        <pc:cxnChg chg="add mod">
          <ac:chgData name="Joanna MALESKA" userId="302de620-cdf6-47ba-a16c-565baad9dcf4" providerId="ADAL" clId="{7205C0E7-810A-4BBC-91FD-3445C9482D5C}" dt="2022-01-27T17:38:23.663" v="544" actId="1036"/>
          <ac:cxnSpMkLst>
            <pc:docMk/>
            <pc:sldMk cId="1661189779" sldId="289"/>
            <ac:cxnSpMk id="349" creationId="{81A32B71-143A-468F-A1BA-050D26AC962B}"/>
          </ac:cxnSpMkLst>
        </pc:cxnChg>
        <pc:cxnChg chg="add mod">
          <ac:chgData name="Joanna MALESKA" userId="302de620-cdf6-47ba-a16c-565baad9dcf4" providerId="ADAL" clId="{7205C0E7-810A-4BBC-91FD-3445C9482D5C}" dt="2022-01-27T17:38:23.663" v="544" actId="1036"/>
          <ac:cxnSpMkLst>
            <pc:docMk/>
            <pc:sldMk cId="1661189779" sldId="289"/>
            <ac:cxnSpMk id="350" creationId="{FAC3E9ED-6E47-4139-BB87-83021E114B19}"/>
          </ac:cxnSpMkLst>
        </pc:cxnChg>
        <pc:cxnChg chg="add mod">
          <ac:chgData name="Joanna MALESKA" userId="302de620-cdf6-47ba-a16c-565baad9dcf4" providerId="ADAL" clId="{7205C0E7-810A-4BBC-91FD-3445C9482D5C}" dt="2022-01-27T17:38:23.663" v="544" actId="1036"/>
          <ac:cxnSpMkLst>
            <pc:docMk/>
            <pc:sldMk cId="1661189779" sldId="289"/>
            <ac:cxnSpMk id="351" creationId="{03CD1F82-18AA-498F-90F8-77E78BC14898}"/>
          </ac:cxnSpMkLst>
        </pc:cxnChg>
        <pc:cxnChg chg="add mod">
          <ac:chgData name="Joanna MALESKA" userId="302de620-cdf6-47ba-a16c-565baad9dcf4" providerId="ADAL" clId="{7205C0E7-810A-4BBC-91FD-3445C9482D5C}" dt="2022-01-27T17:38:23.663" v="544" actId="1036"/>
          <ac:cxnSpMkLst>
            <pc:docMk/>
            <pc:sldMk cId="1661189779" sldId="289"/>
            <ac:cxnSpMk id="352" creationId="{C8C332A3-0D6D-450A-964B-2204F92D6740}"/>
          </ac:cxnSpMkLst>
        </pc:cxnChg>
        <pc:cxnChg chg="add mod">
          <ac:chgData name="Joanna MALESKA" userId="302de620-cdf6-47ba-a16c-565baad9dcf4" providerId="ADAL" clId="{7205C0E7-810A-4BBC-91FD-3445C9482D5C}" dt="2022-01-27T17:38:23.663" v="544" actId="1036"/>
          <ac:cxnSpMkLst>
            <pc:docMk/>
            <pc:sldMk cId="1661189779" sldId="289"/>
            <ac:cxnSpMk id="353" creationId="{FEF4A39B-2B01-44BB-A305-C35BCF026E18}"/>
          </ac:cxnSpMkLst>
        </pc:cxnChg>
        <pc:cxnChg chg="add mod">
          <ac:chgData name="Joanna MALESKA" userId="302de620-cdf6-47ba-a16c-565baad9dcf4" providerId="ADAL" clId="{7205C0E7-810A-4BBC-91FD-3445C9482D5C}" dt="2022-01-27T17:38:23.663" v="544" actId="1036"/>
          <ac:cxnSpMkLst>
            <pc:docMk/>
            <pc:sldMk cId="1661189779" sldId="289"/>
            <ac:cxnSpMk id="354" creationId="{03B249AE-F349-4C3D-A4D6-67B887D7A075}"/>
          </ac:cxnSpMkLst>
        </pc:cxnChg>
        <pc:cxnChg chg="add mod">
          <ac:chgData name="Joanna MALESKA" userId="302de620-cdf6-47ba-a16c-565baad9dcf4" providerId="ADAL" clId="{7205C0E7-810A-4BBC-91FD-3445C9482D5C}" dt="2022-01-27T17:38:23.663" v="544" actId="1036"/>
          <ac:cxnSpMkLst>
            <pc:docMk/>
            <pc:sldMk cId="1661189779" sldId="289"/>
            <ac:cxnSpMk id="355" creationId="{C8A21B2B-FE90-47DA-ACD1-769F4BA1E3CD}"/>
          </ac:cxnSpMkLst>
        </pc:cxnChg>
        <pc:cxnChg chg="add mod">
          <ac:chgData name="Joanna MALESKA" userId="302de620-cdf6-47ba-a16c-565baad9dcf4" providerId="ADAL" clId="{7205C0E7-810A-4BBC-91FD-3445C9482D5C}" dt="2022-01-27T17:38:23.663" v="544" actId="1036"/>
          <ac:cxnSpMkLst>
            <pc:docMk/>
            <pc:sldMk cId="1661189779" sldId="289"/>
            <ac:cxnSpMk id="359" creationId="{186994AF-0BB9-4D0C-94BE-176931CBF101}"/>
          </ac:cxnSpMkLst>
        </pc:cxnChg>
        <pc:cxnChg chg="add mod">
          <ac:chgData name="Joanna MALESKA" userId="302de620-cdf6-47ba-a16c-565baad9dcf4" providerId="ADAL" clId="{7205C0E7-810A-4BBC-91FD-3445C9482D5C}" dt="2022-01-27T17:38:23.663" v="544" actId="1036"/>
          <ac:cxnSpMkLst>
            <pc:docMk/>
            <pc:sldMk cId="1661189779" sldId="289"/>
            <ac:cxnSpMk id="364" creationId="{532C4938-E9BA-45B4-9688-D2951D830AAF}"/>
          </ac:cxnSpMkLst>
        </pc:cxnChg>
        <pc:cxnChg chg="add mod">
          <ac:chgData name="Joanna MALESKA" userId="302de620-cdf6-47ba-a16c-565baad9dcf4" providerId="ADAL" clId="{7205C0E7-810A-4BBC-91FD-3445C9482D5C}" dt="2022-01-27T17:38:23.663" v="544" actId="1036"/>
          <ac:cxnSpMkLst>
            <pc:docMk/>
            <pc:sldMk cId="1661189779" sldId="289"/>
            <ac:cxnSpMk id="366" creationId="{01FCCF87-0745-40C8-BD88-B3F2621774CB}"/>
          </ac:cxnSpMkLst>
        </pc:cxnChg>
        <pc:cxnChg chg="add mod">
          <ac:chgData name="Joanna MALESKA" userId="302de620-cdf6-47ba-a16c-565baad9dcf4" providerId="ADAL" clId="{7205C0E7-810A-4BBC-91FD-3445C9482D5C}" dt="2022-01-27T17:38:23.663" v="544" actId="1036"/>
          <ac:cxnSpMkLst>
            <pc:docMk/>
            <pc:sldMk cId="1661189779" sldId="289"/>
            <ac:cxnSpMk id="368" creationId="{A485A0E0-1B5C-4531-B748-78A12959D3B2}"/>
          </ac:cxnSpMkLst>
        </pc:cxnChg>
        <pc:cxnChg chg="add mod">
          <ac:chgData name="Joanna MALESKA" userId="302de620-cdf6-47ba-a16c-565baad9dcf4" providerId="ADAL" clId="{7205C0E7-810A-4BBC-91FD-3445C9482D5C}" dt="2022-01-27T17:38:23.663" v="544" actId="1036"/>
          <ac:cxnSpMkLst>
            <pc:docMk/>
            <pc:sldMk cId="1661189779" sldId="289"/>
            <ac:cxnSpMk id="369" creationId="{286FA6BA-2B7D-4113-9DD2-08E7C9A0DB98}"/>
          </ac:cxnSpMkLst>
        </pc:cxnChg>
        <pc:cxnChg chg="del">
          <ac:chgData name="Joanna MALESKA" userId="302de620-cdf6-47ba-a16c-565baad9dcf4" providerId="ADAL" clId="{7205C0E7-810A-4BBC-91FD-3445C9482D5C}" dt="2022-01-27T17:36:56.670" v="509" actId="478"/>
          <ac:cxnSpMkLst>
            <pc:docMk/>
            <pc:sldMk cId="1661189779" sldId="289"/>
            <ac:cxnSpMk id="389" creationId="{00000000-0000-0000-0000-000000000000}"/>
          </ac:cxnSpMkLst>
        </pc:cxnChg>
        <pc:cxnChg chg="del">
          <ac:chgData name="Joanna MALESKA" userId="302de620-cdf6-47ba-a16c-565baad9dcf4" providerId="ADAL" clId="{7205C0E7-810A-4BBC-91FD-3445C9482D5C}" dt="2022-01-27T17:36:56.670" v="509" actId="478"/>
          <ac:cxnSpMkLst>
            <pc:docMk/>
            <pc:sldMk cId="1661189779" sldId="289"/>
            <ac:cxnSpMk id="426" creationId="{00000000-0000-0000-0000-000000000000}"/>
          </ac:cxnSpMkLst>
        </pc:cxnChg>
        <pc:cxnChg chg="del">
          <ac:chgData name="Joanna MALESKA" userId="302de620-cdf6-47ba-a16c-565baad9dcf4" providerId="ADAL" clId="{7205C0E7-810A-4BBC-91FD-3445C9482D5C}" dt="2022-01-27T17:37:27.464" v="512" actId="478"/>
          <ac:cxnSpMkLst>
            <pc:docMk/>
            <pc:sldMk cId="1661189779" sldId="289"/>
            <ac:cxnSpMk id="434" creationId="{00000000-0000-0000-0000-000000000000}"/>
          </ac:cxnSpMkLst>
        </pc:cxnChg>
        <pc:cxnChg chg="del">
          <ac:chgData name="Joanna MALESKA" userId="302de620-cdf6-47ba-a16c-565baad9dcf4" providerId="ADAL" clId="{7205C0E7-810A-4BBC-91FD-3445C9482D5C}" dt="2022-01-27T17:37:27.464" v="512" actId="478"/>
          <ac:cxnSpMkLst>
            <pc:docMk/>
            <pc:sldMk cId="1661189779" sldId="289"/>
            <ac:cxnSpMk id="443" creationId="{00000000-0000-0000-0000-000000000000}"/>
          </ac:cxnSpMkLst>
        </pc:cxnChg>
        <pc:cxnChg chg="del">
          <ac:chgData name="Joanna MALESKA" userId="302de620-cdf6-47ba-a16c-565baad9dcf4" providerId="ADAL" clId="{7205C0E7-810A-4BBC-91FD-3445C9482D5C}" dt="2022-01-27T17:37:27.464" v="512" actId="478"/>
          <ac:cxnSpMkLst>
            <pc:docMk/>
            <pc:sldMk cId="1661189779" sldId="289"/>
            <ac:cxnSpMk id="477"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485"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488"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492"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536" creationId="{00000000-0000-0000-0000-000000000000}"/>
          </ac:cxnSpMkLst>
        </pc:cxnChg>
      </pc:sldChg>
      <pc:sldChg chg="addSp delSp modSp mod">
        <pc:chgData name="Joanna MALESKA" userId="302de620-cdf6-47ba-a16c-565baad9dcf4" providerId="ADAL" clId="{7205C0E7-810A-4BBC-91FD-3445C9482D5C}" dt="2022-01-27T18:11:25.310" v="802" actId="13926"/>
        <pc:sldMkLst>
          <pc:docMk/>
          <pc:sldMk cId="855696796" sldId="290"/>
        </pc:sldMkLst>
        <pc:spChg chg="del mod">
          <ac:chgData name="Joanna MALESKA" userId="302de620-cdf6-47ba-a16c-565baad9dcf4" providerId="ADAL" clId="{7205C0E7-810A-4BBC-91FD-3445C9482D5C}" dt="2022-01-27T17:14:21.953" v="26" actId="478"/>
          <ac:spMkLst>
            <pc:docMk/>
            <pc:sldMk cId="855696796" sldId="290"/>
            <ac:spMk id="11" creationId="{00000000-0000-0000-0000-000000000000}"/>
          </ac:spMkLst>
        </pc:spChg>
        <pc:spChg chg="mod">
          <ac:chgData name="Joanna MALESKA" userId="302de620-cdf6-47ba-a16c-565baad9dcf4" providerId="ADAL" clId="{7205C0E7-810A-4BBC-91FD-3445C9482D5C}" dt="2022-01-27T18:11:25.310" v="802" actId="13926"/>
          <ac:spMkLst>
            <pc:docMk/>
            <pc:sldMk cId="855696796" sldId="290"/>
            <ac:spMk id="12"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13" creationId="{00000000-0000-0000-0000-000000000000}"/>
          </ac:spMkLst>
        </pc:spChg>
        <pc:spChg chg="del mod">
          <ac:chgData name="Joanna MALESKA" userId="302de620-cdf6-47ba-a16c-565baad9dcf4" providerId="ADAL" clId="{7205C0E7-810A-4BBC-91FD-3445C9482D5C}" dt="2022-01-27T17:14:21.953" v="26" actId="478"/>
          <ac:spMkLst>
            <pc:docMk/>
            <pc:sldMk cId="855696796" sldId="290"/>
            <ac:spMk id="16" creationId="{00000000-0000-0000-0000-000000000000}"/>
          </ac:spMkLst>
        </pc:spChg>
        <pc:spChg chg="del mod">
          <ac:chgData name="Joanna MALESKA" userId="302de620-cdf6-47ba-a16c-565baad9dcf4" providerId="ADAL" clId="{7205C0E7-810A-4BBC-91FD-3445C9482D5C}" dt="2022-01-27T17:14:21.953" v="26" actId="478"/>
          <ac:spMkLst>
            <pc:docMk/>
            <pc:sldMk cId="855696796" sldId="290"/>
            <ac:spMk id="17"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18"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19"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0" creationId="{00000000-0000-0000-0000-000000000000}"/>
          </ac:spMkLst>
        </pc:spChg>
        <pc:spChg chg="del mod">
          <ac:chgData name="Joanna MALESKA" userId="302de620-cdf6-47ba-a16c-565baad9dcf4" providerId="ADAL" clId="{7205C0E7-810A-4BBC-91FD-3445C9482D5C}" dt="2022-01-27T17:14:21.953" v="26" actId="478"/>
          <ac:spMkLst>
            <pc:docMk/>
            <pc:sldMk cId="855696796" sldId="290"/>
            <ac:spMk id="21"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2"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3"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4"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5"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34" creationId="{A804E9BF-40A5-43CE-94C3-FCECC3D1D524}"/>
          </ac:spMkLst>
        </pc:spChg>
        <pc:spChg chg="add mod">
          <ac:chgData name="Joanna MALESKA" userId="302de620-cdf6-47ba-a16c-565baad9dcf4" providerId="ADAL" clId="{7205C0E7-810A-4BBC-91FD-3445C9482D5C}" dt="2022-01-27T17:22:11.537" v="247" actId="14100"/>
          <ac:spMkLst>
            <pc:docMk/>
            <pc:sldMk cId="855696796" sldId="290"/>
            <ac:spMk id="35" creationId="{499EB3A2-55CE-4AF0-810C-90C9CA60DE1C}"/>
          </ac:spMkLst>
        </pc:spChg>
        <pc:spChg chg="add mod">
          <ac:chgData name="Joanna MALESKA" userId="302de620-cdf6-47ba-a16c-565baad9dcf4" providerId="ADAL" clId="{7205C0E7-810A-4BBC-91FD-3445C9482D5C}" dt="2022-01-27T17:14:32.408" v="28" actId="1076"/>
          <ac:spMkLst>
            <pc:docMk/>
            <pc:sldMk cId="855696796" sldId="290"/>
            <ac:spMk id="36" creationId="{A0AF0D2B-4C3C-4070-84DE-D1E1E23D1A8D}"/>
          </ac:spMkLst>
        </pc:spChg>
        <pc:spChg chg="mod">
          <ac:chgData name="Joanna MALESKA" userId="302de620-cdf6-47ba-a16c-565baad9dcf4" providerId="ADAL" clId="{7205C0E7-810A-4BBC-91FD-3445C9482D5C}" dt="2022-01-27T17:05:47.572" v="6"/>
          <ac:spMkLst>
            <pc:docMk/>
            <pc:sldMk cId="855696796" sldId="290"/>
            <ac:spMk id="42" creationId="{C34AD26E-3543-45E9-9DEC-64007A00364A}"/>
          </ac:spMkLst>
        </pc:spChg>
        <pc:spChg chg="add mod">
          <ac:chgData name="Joanna MALESKA" userId="302de620-cdf6-47ba-a16c-565baad9dcf4" providerId="ADAL" clId="{7205C0E7-810A-4BBC-91FD-3445C9482D5C}" dt="2022-01-27T17:14:32.408" v="28" actId="1076"/>
          <ac:spMkLst>
            <pc:docMk/>
            <pc:sldMk cId="855696796" sldId="290"/>
            <ac:spMk id="45" creationId="{098A2033-9331-455B-A285-A8CADB70AAB8}"/>
          </ac:spMkLst>
        </pc:spChg>
        <pc:spChg chg="mod">
          <ac:chgData name="Joanna MALESKA" userId="302de620-cdf6-47ba-a16c-565baad9dcf4" providerId="ADAL" clId="{7205C0E7-810A-4BBC-91FD-3445C9482D5C}" dt="2022-01-27T17:14:50.528" v="34" actId="1035"/>
          <ac:spMkLst>
            <pc:docMk/>
            <pc:sldMk cId="855696796" sldId="290"/>
            <ac:spMk id="49" creationId="{E8FDE2BF-E364-4966-ADB6-E604BD978440}"/>
          </ac:spMkLst>
        </pc:spChg>
        <pc:spChg chg="add mod">
          <ac:chgData name="Joanna MALESKA" userId="302de620-cdf6-47ba-a16c-565baad9dcf4" providerId="ADAL" clId="{7205C0E7-810A-4BBC-91FD-3445C9482D5C}" dt="2022-01-27T17:14:32.408" v="28" actId="1076"/>
          <ac:spMkLst>
            <pc:docMk/>
            <pc:sldMk cId="855696796" sldId="290"/>
            <ac:spMk id="51" creationId="{A9B26CD4-47A8-472F-988D-3CAAE3A71504}"/>
          </ac:spMkLst>
        </pc:spChg>
        <pc:spChg chg="add mod">
          <ac:chgData name="Joanna MALESKA" userId="302de620-cdf6-47ba-a16c-565baad9dcf4" providerId="ADAL" clId="{7205C0E7-810A-4BBC-91FD-3445C9482D5C}" dt="2022-01-27T17:14:32.408" v="28" actId="1076"/>
          <ac:spMkLst>
            <pc:docMk/>
            <pc:sldMk cId="855696796" sldId="290"/>
            <ac:spMk id="55" creationId="{CFDE7AA5-1B1A-4158-B814-AAAF779DBE7F}"/>
          </ac:spMkLst>
        </pc:spChg>
        <pc:spChg chg="add mod">
          <ac:chgData name="Joanna MALESKA" userId="302de620-cdf6-47ba-a16c-565baad9dcf4" providerId="ADAL" clId="{7205C0E7-810A-4BBC-91FD-3445C9482D5C}" dt="2022-01-27T17:21:59.755" v="246" actId="1035"/>
          <ac:spMkLst>
            <pc:docMk/>
            <pc:sldMk cId="855696796" sldId="290"/>
            <ac:spMk id="56" creationId="{25BFC581-713C-4BB4-B2E5-CB111C603A97}"/>
          </ac:spMkLst>
        </pc:spChg>
        <pc:spChg chg="add mod">
          <ac:chgData name="Joanna MALESKA" userId="302de620-cdf6-47ba-a16c-565baad9dcf4" providerId="ADAL" clId="{7205C0E7-810A-4BBC-91FD-3445C9482D5C}" dt="2022-01-27T17:14:32.408" v="28" actId="1076"/>
          <ac:spMkLst>
            <pc:docMk/>
            <pc:sldMk cId="855696796" sldId="290"/>
            <ac:spMk id="58" creationId="{E5426CA9-3B63-4CEE-88F9-F5240F4D2D04}"/>
          </ac:spMkLst>
        </pc:spChg>
        <pc:spChg chg="add mod">
          <ac:chgData name="Joanna MALESKA" userId="302de620-cdf6-47ba-a16c-565baad9dcf4" providerId="ADAL" clId="{7205C0E7-810A-4BBC-91FD-3445C9482D5C}" dt="2022-01-27T17:21:25.863" v="212"/>
          <ac:spMkLst>
            <pc:docMk/>
            <pc:sldMk cId="855696796" sldId="290"/>
            <ac:spMk id="60" creationId="{23B8D8D1-D0C5-442B-A52A-4E750DF64E06}"/>
          </ac:spMkLst>
        </pc:spChg>
        <pc:spChg chg="add mod">
          <ac:chgData name="Joanna MALESKA" userId="302de620-cdf6-47ba-a16c-565baad9dcf4" providerId="ADAL" clId="{7205C0E7-810A-4BBC-91FD-3445C9482D5C}" dt="2022-01-27T17:16:42.564" v="75"/>
          <ac:spMkLst>
            <pc:docMk/>
            <pc:sldMk cId="855696796" sldId="290"/>
            <ac:spMk id="61" creationId="{1B603802-5F34-4AA8-A3E9-A10647C39930}"/>
          </ac:spMkLst>
        </pc:spChg>
        <pc:spChg chg="add mod">
          <ac:chgData name="Joanna MALESKA" userId="302de620-cdf6-47ba-a16c-565baad9dcf4" providerId="ADAL" clId="{7205C0E7-810A-4BBC-91FD-3445C9482D5C}" dt="2022-01-27T17:21:15.557" v="211"/>
          <ac:spMkLst>
            <pc:docMk/>
            <pc:sldMk cId="855696796" sldId="290"/>
            <ac:spMk id="64" creationId="{99D60BF5-5C8C-4BA5-8001-DE7CC30A83A2}"/>
          </ac:spMkLst>
        </pc:spChg>
        <pc:spChg chg="add mod">
          <ac:chgData name="Joanna MALESKA" userId="302de620-cdf6-47ba-a16c-565baad9dcf4" providerId="ADAL" clId="{7205C0E7-810A-4BBC-91FD-3445C9482D5C}" dt="2022-01-27T17:14:32.408" v="28" actId="1076"/>
          <ac:spMkLst>
            <pc:docMk/>
            <pc:sldMk cId="855696796" sldId="290"/>
            <ac:spMk id="65" creationId="{0C8B7542-CAD0-414D-954F-B15567A883A4}"/>
          </ac:spMkLst>
        </pc:spChg>
        <pc:spChg chg="add mod">
          <ac:chgData name="Joanna MALESKA" userId="302de620-cdf6-47ba-a16c-565baad9dcf4" providerId="ADAL" clId="{7205C0E7-810A-4BBC-91FD-3445C9482D5C}" dt="2022-01-27T17:21:37.247" v="215" actId="14100"/>
          <ac:spMkLst>
            <pc:docMk/>
            <pc:sldMk cId="855696796" sldId="290"/>
            <ac:spMk id="68" creationId="{A1F3D471-80E2-4ABE-B332-B3BA06535F4C}"/>
          </ac:spMkLst>
        </pc:spChg>
        <pc:spChg chg="add mod">
          <ac:chgData name="Joanna MALESKA" userId="302de620-cdf6-47ba-a16c-565baad9dcf4" providerId="ADAL" clId="{7205C0E7-810A-4BBC-91FD-3445C9482D5C}" dt="2022-01-27T17:14:32.408" v="28" actId="1076"/>
          <ac:spMkLst>
            <pc:docMk/>
            <pc:sldMk cId="855696796" sldId="290"/>
            <ac:spMk id="70" creationId="{23C7DA27-2E04-4FD6-B92E-D4E3C55C79AA}"/>
          </ac:spMkLst>
        </pc:spChg>
        <pc:spChg chg="add mod">
          <ac:chgData name="Joanna MALESKA" userId="302de620-cdf6-47ba-a16c-565baad9dcf4" providerId="ADAL" clId="{7205C0E7-810A-4BBC-91FD-3445C9482D5C}" dt="2022-01-27T17:14:32.408" v="28" actId="1076"/>
          <ac:spMkLst>
            <pc:docMk/>
            <pc:sldMk cId="855696796" sldId="290"/>
            <ac:spMk id="72" creationId="{11F2DF00-CD01-4EA0-937E-6D136A3FB0AE}"/>
          </ac:spMkLst>
        </pc:spChg>
        <pc:spChg chg="add mod">
          <ac:chgData name="Joanna MALESKA" userId="302de620-cdf6-47ba-a16c-565baad9dcf4" providerId="ADAL" clId="{7205C0E7-810A-4BBC-91FD-3445C9482D5C}" dt="2022-01-27T17:14:32.408" v="28" actId="1076"/>
          <ac:spMkLst>
            <pc:docMk/>
            <pc:sldMk cId="855696796" sldId="290"/>
            <ac:spMk id="73" creationId="{44A6CEF3-77AE-4D0C-8201-F1E006D1C4D5}"/>
          </ac:spMkLst>
        </pc:spChg>
        <pc:spChg chg="add mod">
          <ac:chgData name="Joanna MALESKA" userId="302de620-cdf6-47ba-a16c-565baad9dcf4" providerId="ADAL" clId="{7205C0E7-810A-4BBC-91FD-3445C9482D5C}" dt="2022-01-27T17:21:15.557" v="211"/>
          <ac:spMkLst>
            <pc:docMk/>
            <pc:sldMk cId="855696796" sldId="290"/>
            <ac:spMk id="75" creationId="{87A16765-B6AC-4067-A23B-42AAC9823FC1}"/>
          </ac:spMkLst>
        </pc:spChg>
        <pc:spChg chg="add mod">
          <ac:chgData name="Joanna MALESKA" userId="302de620-cdf6-47ba-a16c-565baad9dcf4" providerId="ADAL" clId="{7205C0E7-810A-4BBC-91FD-3445C9482D5C}" dt="2022-01-27T17:22:49.489" v="250" actId="20577"/>
          <ac:spMkLst>
            <pc:docMk/>
            <pc:sldMk cId="855696796" sldId="290"/>
            <ac:spMk id="76" creationId="{73D0A087-FB6C-473C-968A-529D2D6FD182}"/>
          </ac:spMkLst>
        </pc:spChg>
        <pc:spChg chg="add mod">
          <ac:chgData name="Joanna MALESKA" userId="302de620-cdf6-47ba-a16c-565baad9dcf4" providerId="ADAL" clId="{7205C0E7-810A-4BBC-91FD-3445C9482D5C}" dt="2022-01-27T17:14:32.408" v="28" actId="1076"/>
          <ac:spMkLst>
            <pc:docMk/>
            <pc:sldMk cId="855696796" sldId="290"/>
            <ac:spMk id="77" creationId="{BACE34BC-7BAD-4B57-93A5-DDBC5877B41A}"/>
          </ac:spMkLst>
        </pc:spChg>
        <pc:cxnChg chg="del">
          <ac:chgData name="Joanna MALESKA" userId="302de620-cdf6-47ba-a16c-565baad9dcf4" providerId="ADAL" clId="{7205C0E7-810A-4BBC-91FD-3445C9482D5C}" dt="2022-01-27T17:14:21.953" v="26" actId="478"/>
          <ac:cxnSpMkLst>
            <pc:docMk/>
            <pc:sldMk cId="855696796" sldId="290"/>
            <ac:cxnSpMk id="26"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27"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28"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29"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31"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32" creationId="{00000000-0000-0000-0000-000000000000}"/>
          </ac:cxnSpMkLst>
        </pc:cxnChg>
        <pc:cxnChg chg="add mod">
          <ac:chgData name="Joanna MALESKA" userId="302de620-cdf6-47ba-a16c-565baad9dcf4" providerId="ADAL" clId="{7205C0E7-810A-4BBC-91FD-3445C9482D5C}" dt="2022-01-27T17:21:59.755" v="246" actId="1035"/>
          <ac:cxnSpMkLst>
            <pc:docMk/>
            <pc:sldMk cId="855696796" sldId="290"/>
            <ac:cxnSpMk id="37" creationId="{816C4C83-BC51-49C7-A30F-4B0DA71E691F}"/>
          </ac:cxnSpMkLst>
        </pc:cxnChg>
        <pc:cxnChg chg="del">
          <ac:chgData name="Joanna MALESKA" userId="302de620-cdf6-47ba-a16c-565baad9dcf4" providerId="ADAL" clId="{7205C0E7-810A-4BBC-91FD-3445C9482D5C}" dt="2022-01-27T17:14:21.953" v="26" actId="478"/>
          <ac:cxnSpMkLst>
            <pc:docMk/>
            <pc:sldMk cId="855696796" sldId="290"/>
            <ac:cxnSpMk id="39" creationId="{80FF2CB0-08E4-4BDC-B6E7-E660E5B53292}"/>
          </ac:cxnSpMkLst>
        </pc:cxnChg>
        <pc:cxnChg chg="del">
          <ac:chgData name="Joanna MALESKA" userId="302de620-cdf6-47ba-a16c-565baad9dcf4" providerId="ADAL" clId="{7205C0E7-810A-4BBC-91FD-3445C9482D5C}" dt="2022-01-27T17:14:21.953" v="26" actId="478"/>
          <ac:cxnSpMkLst>
            <pc:docMk/>
            <pc:sldMk cId="855696796" sldId="290"/>
            <ac:cxnSpMk id="40"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41" creationId="{00000000-0000-0000-0000-000000000000}"/>
          </ac:cxnSpMkLst>
        </pc:cxnChg>
        <pc:cxnChg chg="add mod">
          <ac:chgData name="Joanna MALESKA" userId="302de620-cdf6-47ba-a16c-565baad9dcf4" providerId="ADAL" clId="{7205C0E7-810A-4BBC-91FD-3445C9482D5C}" dt="2022-01-27T17:14:32.408" v="28" actId="1076"/>
          <ac:cxnSpMkLst>
            <pc:docMk/>
            <pc:sldMk cId="855696796" sldId="290"/>
            <ac:cxnSpMk id="53" creationId="{E63CD244-0CC4-4D21-9FB9-01A90965214A}"/>
          </ac:cxnSpMkLst>
        </pc:cxnChg>
        <pc:cxnChg chg="add mod">
          <ac:chgData name="Joanna MALESKA" userId="302de620-cdf6-47ba-a16c-565baad9dcf4" providerId="ADAL" clId="{7205C0E7-810A-4BBC-91FD-3445C9482D5C}" dt="2022-01-27T17:14:32.408" v="28" actId="1076"/>
          <ac:cxnSpMkLst>
            <pc:docMk/>
            <pc:sldMk cId="855696796" sldId="290"/>
            <ac:cxnSpMk id="54" creationId="{3879C142-F95C-4D47-823D-889C8996F057}"/>
          </ac:cxnSpMkLst>
        </pc:cxnChg>
        <pc:cxnChg chg="add mod">
          <ac:chgData name="Joanna MALESKA" userId="302de620-cdf6-47ba-a16c-565baad9dcf4" providerId="ADAL" clId="{7205C0E7-810A-4BBC-91FD-3445C9482D5C}" dt="2022-01-27T17:14:32.408" v="28" actId="1076"/>
          <ac:cxnSpMkLst>
            <pc:docMk/>
            <pc:sldMk cId="855696796" sldId="290"/>
            <ac:cxnSpMk id="57" creationId="{802D6371-BE45-4360-9BB1-7F22D58FB6DA}"/>
          </ac:cxnSpMkLst>
        </pc:cxnChg>
        <pc:cxnChg chg="add mod">
          <ac:chgData name="Joanna MALESKA" userId="302de620-cdf6-47ba-a16c-565baad9dcf4" providerId="ADAL" clId="{7205C0E7-810A-4BBC-91FD-3445C9482D5C}" dt="2022-01-27T17:14:32.408" v="28" actId="1076"/>
          <ac:cxnSpMkLst>
            <pc:docMk/>
            <pc:sldMk cId="855696796" sldId="290"/>
            <ac:cxnSpMk id="59" creationId="{F79D3B16-6B21-4AF6-974C-668A3279497F}"/>
          </ac:cxnSpMkLst>
        </pc:cxnChg>
        <pc:cxnChg chg="add mod">
          <ac:chgData name="Joanna MALESKA" userId="302de620-cdf6-47ba-a16c-565baad9dcf4" providerId="ADAL" clId="{7205C0E7-810A-4BBC-91FD-3445C9482D5C}" dt="2022-01-27T17:21:59.755" v="246" actId="1035"/>
          <ac:cxnSpMkLst>
            <pc:docMk/>
            <pc:sldMk cId="855696796" sldId="290"/>
            <ac:cxnSpMk id="62" creationId="{EB4127C1-68BB-41C4-9FF6-FA29E9E12255}"/>
          </ac:cxnSpMkLst>
        </pc:cxnChg>
        <pc:cxnChg chg="add mod">
          <ac:chgData name="Joanna MALESKA" userId="302de620-cdf6-47ba-a16c-565baad9dcf4" providerId="ADAL" clId="{7205C0E7-810A-4BBC-91FD-3445C9482D5C}" dt="2022-01-27T17:14:32.408" v="28" actId="1076"/>
          <ac:cxnSpMkLst>
            <pc:docMk/>
            <pc:sldMk cId="855696796" sldId="290"/>
            <ac:cxnSpMk id="63" creationId="{9849F1F7-73EF-40B5-89FD-F780D5F4D39C}"/>
          </ac:cxnSpMkLst>
        </pc:cxnChg>
        <pc:cxnChg chg="add mod">
          <ac:chgData name="Joanna MALESKA" userId="302de620-cdf6-47ba-a16c-565baad9dcf4" providerId="ADAL" clId="{7205C0E7-810A-4BBC-91FD-3445C9482D5C}" dt="2022-01-27T17:14:32.408" v="28" actId="1076"/>
          <ac:cxnSpMkLst>
            <pc:docMk/>
            <pc:sldMk cId="855696796" sldId="290"/>
            <ac:cxnSpMk id="66" creationId="{E9ECB72C-8F67-4AE5-8D90-9F169181FEC7}"/>
          </ac:cxnSpMkLst>
        </pc:cxnChg>
        <pc:cxnChg chg="add mod">
          <ac:chgData name="Joanna MALESKA" userId="302de620-cdf6-47ba-a16c-565baad9dcf4" providerId="ADAL" clId="{7205C0E7-810A-4BBC-91FD-3445C9482D5C}" dt="2022-01-27T17:14:32.408" v="28" actId="1076"/>
          <ac:cxnSpMkLst>
            <pc:docMk/>
            <pc:sldMk cId="855696796" sldId="290"/>
            <ac:cxnSpMk id="67" creationId="{F1E1C87F-FEE8-431D-9CC8-0B5745EBD65B}"/>
          </ac:cxnSpMkLst>
        </pc:cxnChg>
        <pc:cxnChg chg="add mod">
          <ac:chgData name="Joanna MALESKA" userId="302de620-cdf6-47ba-a16c-565baad9dcf4" providerId="ADAL" clId="{7205C0E7-810A-4BBC-91FD-3445C9482D5C}" dt="2022-01-27T17:14:32.408" v="28" actId="1076"/>
          <ac:cxnSpMkLst>
            <pc:docMk/>
            <pc:sldMk cId="855696796" sldId="290"/>
            <ac:cxnSpMk id="69" creationId="{6F2AF7A3-28A3-4DFD-8F36-2A21F85D9E3E}"/>
          </ac:cxnSpMkLst>
        </pc:cxnChg>
        <pc:cxnChg chg="add mod">
          <ac:chgData name="Joanna MALESKA" userId="302de620-cdf6-47ba-a16c-565baad9dcf4" providerId="ADAL" clId="{7205C0E7-810A-4BBC-91FD-3445C9482D5C}" dt="2022-01-27T17:14:32.408" v="28" actId="1076"/>
          <ac:cxnSpMkLst>
            <pc:docMk/>
            <pc:sldMk cId="855696796" sldId="290"/>
            <ac:cxnSpMk id="71" creationId="{1A437B99-A60A-4A0A-BAC3-D1670B018424}"/>
          </ac:cxnSpMkLst>
        </pc:cxnChg>
        <pc:cxnChg chg="add mod">
          <ac:chgData name="Joanna MALESKA" userId="302de620-cdf6-47ba-a16c-565baad9dcf4" providerId="ADAL" clId="{7205C0E7-810A-4BBC-91FD-3445C9482D5C}" dt="2022-01-27T17:14:32.408" v="28" actId="1076"/>
          <ac:cxnSpMkLst>
            <pc:docMk/>
            <pc:sldMk cId="855696796" sldId="290"/>
            <ac:cxnSpMk id="74" creationId="{272EC973-EFBF-48AF-AF71-EE24B212E7A2}"/>
          </ac:cxnSpMkLst>
        </pc:cxnChg>
      </pc:sldChg>
      <pc:sldChg chg="modSp mod">
        <pc:chgData name="Joanna MALESKA" userId="302de620-cdf6-47ba-a16c-565baad9dcf4" providerId="ADAL" clId="{7205C0E7-810A-4BBC-91FD-3445C9482D5C}" dt="2022-01-27T18:12:16.927" v="812" actId="13926"/>
        <pc:sldMkLst>
          <pc:docMk/>
          <pc:sldMk cId="976985506" sldId="291"/>
        </pc:sldMkLst>
        <pc:spChg chg="mod">
          <ac:chgData name="Joanna MALESKA" userId="302de620-cdf6-47ba-a16c-565baad9dcf4" providerId="ADAL" clId="{7205C0E7-810A-4BBC-91FD-3445C9482D5C}" dt="2022-01-27T17:26:27.090" v="331" actId="20577"/>
          <ac:spMkLst>
            <pc:docMk/>
            <pc:sldMk cId="976985506" sldId="291"/>
            <ac:spMk id="13" creationId="{00000000-0000-0000-0000-000000000000}"/>
          </ac:spMkLst>
        </pc:spChg>
        <pc:spChg chg="mod">
          <ac:chgData name="Joanna MALESKA" userId="302de620-cdf6-47ba-a16c-565baad9dcf4" providerId="ADAL" clId="{7205C0E7-810A-4BBC-91FD-3445C9482D5C}" dt="2022-01-27T17:29:33.807" v="367" actId="20577"/>
          <ac:spMkLst>
            <pc:docMk/>
            <pc:sldMk cId="976985506" sldId="291"/>
            <ac:spMk id="28" creationId="{00000000-0000-0000-0000-000000000000}"/>
          </ac:spMkLst>
        </pc:spChg>
        <pc:spChg chg="mod">
          <ac:chgData name="Joanna MALESKA" userId="302de620-cdf6-47ba-a16c-565baad9dcf4" providerId="ADAL" clId="{7205C0E7-810A-4BBC-91FD-3445C9482D5C}" dt="2022-01-27T18:11:59.621" v="810" actId="13926"/>
          <ac:spMkLst>
            <pc:docMk/>
            <pc:sldMk cId="976985506" sldId="291"/>
            <ac:spMk id="30" creationId="{00000000-0000-0000-0000-000000000000}"/>
          </ac:spMkLst>
        </pc:spChg>
        <pc:spChg chg="mod">
          <ac:chgData name="Joanna MALESKA" userId="302de620-cdf6-47ba-a16c-565baad9dcf4" providerId="ADAL" clId="{7205C0E7-810A-4BBC-91FD-3445C9482D5C}" dt="2022-01-27T18:11:42.380" v="808" actId="13926"/>
          <ac:spMkLst>
            <pc:docMk/>
            <pc:sldMk cId="976985506" sldId="291"/>
            <ac:spMk id="31" creationId="{00000000-0000-0000-0000-000000000000}"/>
          </ac:spMkLst>
        </pc:spChg>
        <pc:spChg chg="mod">
          <ac:chgData name="Joanna MALESKA" userId="302de620-cdf6-47ba-a16c-565baad9dcf4" providerId="ADAL" clId="{7205C0E7-810A-4BBC-91FD-3445C9482D5C}" dt="2022-01-27T17:27:02.226" v="350"/>
          <ac:spMkLst>
            <pc:docMk/>
            <pc:sldMk cId="976985506" sldId="291"/>
            <ac:spMk id="33" creationId="{00000000-0000-0000-0000-000000000000}"/>
          </ac:spMkLst>
        </pc:spChg>
        <pc:spChg chg="mod">
          <ac:chgData name="Joanna MALESKA" userId="302de620-cdf6-47ba-a16c-565baad9dcf4" providerId="ADAL" clId="{7205C0E7-810A-4BBC-91FD-3445C9482D5C}" dt="2022-01-27T17:27:22.751" v="353" actId="20577"/>
          <ac:spMkLst>
            <pc:docMk/>
            <pc:sldMk cId="976985506" sldId="291"/>
            <ac:spMk id="35" creationId="{00000000-0000-0000-0000-000000000000}"/>
          </ac:spMkLst>
        </pc:spChg>
        <pc:spChg chg="mod">
          <ac:chgData name="Joanna MALESKA" userId="302de620-cdf6-47ba-a16c-565baad9dcf4" providerId="ADAL" clId="{7205C0E7-810A-4BBC-91FD-3445C9482D5C}" dt="2022-01-27T17:05:47.572" v="6"/>
          <ac:spMkLst>
            <pc:docMk/>
            <pc:sldMk cId="976985506" sldId="291"/>
            <ac:spMk id="38" creationId="{2EC8589D-F8F6-4730-9D7C-48AE35D36849}"/>
          </ac:spMkLst>
        </pc:spChg>
        <pc:spChg chg="mod">
          <ac:chgData name="Joanna MALESKA" userId="302de620-cdf6-47ba-a16c-565baad9dcf4" providerId="ADAL" clId="{7205C0E7-810A-4BBC-91FD-3445C9482D5C}" dt="2022-01-27T17:27:17.398" v="351"/>
          <ac:spMkLst>
            <pc:docMk/>
            <pc:sldMk cId="976985506" sldId="291"/>
            <ac:spMk id="39" creationId="{00000000-0000-0000-0000-000000000000}"/>
          </ac:spMkLst>
        </pc:spChg>
        <pc:spChg chg="mod">
          <ac:chgData name="Joanna MALESKA" userId="302de620-cdf6-47ba-a16c-565baad9dcf4" providerId="ADAL" clId="{7205C0E7-810A-4BBC-91FD-3445C9482D5C}" dt="2022-01-27T18:12:16.927" v="812" actId="13926"/>
          <ac:spMkLst>
            <pc:docMk/>
            <pc:sldMk cId="976985506" sldId="291"/>
            <ac:spMk id="40" creationId="{00000000-0000-0000-0000-000000000000}"/>
          </ac:spMkLst>
        </pc:spChg>
        <pc:spChg chg="mod">
          <ac:chgData name="Joanna MALESKA" userId="302de620-cdf6-47ba-a16c-565baad9dcf4" providerId="ADAL" clId="{7205C0E7-810A-4BBC-91FD-3445C9482D5C}" dt="2022-01-27T17:24:27.732" v="324" actId="20577"/>
          <ac:spMkLst>
            <pc:docMk/>
            <pc:sldMk cId="976985506" sldId="291"/>
            <ac:spMk id="46" creationId="{0CDFC1D9-1D8E-48C7-97FA-D514F6E34483}"/>
          </ac:spMkLst>
        </pc:spChg>
      </pc:sldChg>
      <pc:sldChg chg="addSp modSp mod">
        <pc:chgData name="Joanna MALESKA" userId="302de620-cdf6-47ba-a16c-565baad9dcf4" providerId="ADAL" clId="{7205C0E7-810A-4BBC-91FD-3445C9482D5C}" dt="2022-01-27T18:12:34.979" v="815" actId="13926"/>
        <pc:sldMkLst>
          <pc:docMk/>
          <pc:sldMk cId="636261529" sldId="292"/>
        </pc:sldMkLst>
        <pc:spChg chg="add mod">
          <ac:chgData name="Joanna MALESKA" userId="302de620-cdf6-47ba-a16c-565baad9dcf4" providerId="ADAL" clId="{7205C0E7-810A-4BBC-91FD-3445C9482D5C}" dt="2022-01-27T17:36:09.517" v="508" actId="1036"/>
          <ac:spMkLst>
            <pc:docMk/>
            <pc:sldMk cId="636261529" sldId="292"/>
            <ac:spMk id="10" creationId="{951B606E-B94B-4ED1-8E2D-E409D1BC6393}"/>
          </ac:spMkLst>
        </pc:spChg>
        <pc:spChg chg="mod">
          <ac:chgData name="Joanna MALESKA" userId="302de620-cdf6-47ba-a16c-565baad9dcf4" providerId="ADAL" clId="{7205C0E7-810A-4BBC-91FD-3445C9482D5C}" dt="2022-01-27T17:05:47.572" v="6"/>
          <ac:spMkLst>
            <pc:docMk/>
            <pc:sldMk cId="636261529" sldId="292"/>
            <ac:spMk id="13" creationId="{C8B475E0-6C46-447A-820A-85066BFD6699}"/>
          </ac:spMkLst>
        </pc:spChg>
        <pc:spChg chg="mod">
          <ac:chgData name="Joanna MALESKA" userId="302de620-cdf6-47ba-a16c-565baad9dcf4" providerId="ADAL" clId="{7205C0E7-810A-4BBC-91FD-3445C9482D5C}" dt="2022-01-27T18:12:34.979" v="815" actId="13926"/>
          <ac:spMkLst>
            <pc:docMk/>
            <pc:sldMk cId="636261529" sldId="292"/>
            <ac:spMk id="21" creationId="{00000000-0000-0000-0000-000000000000}"/>
          </ac:spMkLst>
        </pc:spChg>
        <pc:spChg chg="mod">
          <ac:chgData name="Joanna MALESKA" userId="302de620-cdf6-47ba-a16c-565baad9dcf4" providerId="ADAL" clId="{7205C0E7-810A-4BBC-91FD-3445C9482D5C}" dt="2022-01-27T17:35:55.423" v="481" actId="552"/>
          <ac:spMkLst>
            <pc:docMk/>
            <pc:sldMk cId="636261529" sldId="292"/>
            <ac:spMk id="23" creationId="{7D8A866D-AA50-4D2F-8C50-8DCE3A11ABB4}"/>
          </ac:spMkLst>
        </pc:spChg>
      </pc:sldChg>
      <pc:sldChg chg="modSp mod">
        <pc:chgData name="Joanna MALESKA" userId="302de620-cdf6-47ba-a16c-565baad9dcf4" providerId="ADAL" clId="{7205C0E7-810A-4BBC-91FD-3445C9482D5C}" dt="2022-01-27T18:07:48.540" v="800" actId="20577"/>
        <pc:sldMkLst>
          <pc:docMk/>
          <pc:sldMk cId="156051235" sldId="294"/>
        </pc:sldMkLst>
        <pc:spChg chg="mod">
          <ac:chgData name="Joanna MALESKA" userId="302de620-cdf6-47ba-a16c-565baad9dcf4" providerId="ADAL" clId="{7205C0E7-810A-4BBC-91FD-3445C9482D5C}" dt="2022-01-27T17:05:09.126" v="5"/>
          <ac:spMkLst>
            <pc:docMk/>
            <pc:sldMk cId="156051235" sldId="294"/>
            <ac:spMk id="15" creationId="{04574FD7-E7A7-49BA-850D-4D0C77315EFA}"/>
          </ac:spMkLst>
        </pc:spChg>
        <pc:graphicFrameChg chg="mod modGraphic">
          <ac:chgData name="Joanna MALESKA" userId="302de620-cdf6-47ba-a16c-565baad9dcf4" providerId="ADAL" clId="{7205C0E7-810A-4BBC-91FD-3445C9482D5C}" dt="2022-01-27T18:07:48.540" v="800" actId="20577"/>
          <ac:graphicFrameMkLst>
            <pc:docMk/>
            <pc:sldMk cId="156051235" sldId="294"/>
            <ac:graphicFrameMk id="4" creationId="{00000000-0000-0000-0000-000000000000}"/>
          </ac:graphicFrameMkLst>
        </pc:graphicFrameChg>
      </pc:sldChg>
      <pc:sldChg chg="modSp">
        <pc:chgData name="Joanna MALESKA" userId="302de620-cdf6-47ba-a16c-565baad9dcf4" providerId="ADAL" clId="{7205C0E7-810A-4BBC-91FD-3445C9482D5C}" dt="2022-01-27T17:02:34.883" v="1"/>
        <pc:sldMkLst>
          <pc:docMk/>
          <pc:sldMk cId="557719269" sldId="295"/>
        </pc:sldMkLst>
        <pc:spChg chg="mod">
          <ac:chgData name="Joanna MALESKA" userId="302de620-cdf6-47ba-a16c-565baad9dcf4" providerId="ADAL" clId="{7205C0E7-810A-4BBC-91FD-3445C9482D5C}" dt="2022-01-27T17:02:34.883" v="1"/>
          <ac:spMkLst>
            <pc:docMk/>
            <pc:sldMk cId="557719269" sldId="295"/>
            <ac:spMk id="16" creationId="{38441194-9947-4D4B-82F2-F50428751A16}"/>
          </ac:spMkLst>
        </pc:spChg>
      </pc:sldChg>
      <pc:sldChg chg="addSp delSp modSp mod">
        <pc:chgData name="Joanna MALESKA" userId="302de620-cdf6-47ba-a16c-565baad9dcf4" providerId="ADAL" clId="{7205C0E7-810A-4BBC-91FD-3445C9482D5C}" dt="2022-01-28T09:51:11.890" v="995" actId="20577"/>
        <pc:sldMkLst>
          <pc:docMk/>
          <pc:sldMk cId="2270984190" sldId="296"/>
        </pc:sldMkLst>
        <pc:spChg chg="mod">
          <ac:chgData name="Joanna MALESKA" userId="302de620-cdf6-47ba-a16c-565baad9dcf4" providerId="ADAL" clId="{7205C0E7-810A-4BBC-91FD-3445C9482D5C}" dt="2022-01-27T17:05:47.572" v="6"/>
          <ac:spMkLst>
            <pc:docMk/>
            <pc:sldMk cId="2270984190" sldId="296"/>
            <ac:spMk id="24" creationId="{004BC2AE-F69E-49E7-8E93-734070236A68}"/>
          </ac:spMkLst>
        </pc:spChg>
        <pc:spChg chg="mod">
          <ac:chgData name="Joanna MALESKA" userId="302de620-cdf6-47ba-a16c-565baad9dcf4" providerId="ADAL" clId="{7205C0E7-810A-4BBC-91FD-3445C9482D5C}" dt="2022-01-28T09:41:42.725" v="866" actId="1036"/>
          <ac:spMkLst>
            <pc:docMk/>
            <pc:sldMk cId="2270984190" sldId="296"/>
            <ac:spMk id="27" creationId="{18E9FF5A-5B3F-47C9-9234-27416A76CCD7}"/>
          </ac:spMkLst>
        </pc:spChg>
        <pc:spChg chg="add mod">
          <ac:chgData name="Joanna MALESKA" userId="302de620-cdf6-47ba-a16c-565baad9dcf4" providerId="ADAL" clId="{7205C0E7-810A-4BBC-91FD-3445C9482D5C}" dt="2022-01-28T08:51:32.164" v="843" actId="20577"/>
          <ac:spMkLst>
            <pc:docMk/>
            <pc:sldMk cId="2270984190" sldId="296"/>
            <ac:spMk id="30" creationId="{E5B478EA-CE5A-47F1-997A-91E8518371E7}"/>
          </ac:spMkLst>
        </pc:spChg>
        <pc:spChg chg="del mod">
          <ac:chgData name="Joanna MALESKA" userId="302de620-cdf6-47ba-a16c-565baad9dcf4" providerId="ADAL" clId="{7205C0E7-810A-4BBC-91FD-3445C9482D5C}" dt="2022-01-27T17:57:45.941" v="672" actId="478"/>
          <ac:spMkLst>
            <pc:docMk/>
            <pc:sldMk cId="2270984190" sldId="296"/>
            <ac:spMk id="36" creationId="{4E9AAC67-897D-48C7-B429-0A142D29E946}"/>
          </ac:spMkLst>
        </pc:spChg>
        <pc:spChg chg="mod">
          <ac:chgData name="Joanna MALESKA" userId="302de620-cdf6-47ba-a16c-565baad9dcf4" providerId="ADAL" clId="{7205C0E7-810A-4BBC-91FD-3445C9482D5C}" dt="2022-01-27T18:14:00.479" v="834" actId="20577"/>
          <ac:spMkLst>
            <pc:docMk/>
            <pc:sldMk cId="2270984190" sldId="296"/>
            <ac:spMk id="43" creationId="{D505819F-58F8-463C-A04A-1A00E3741C3A}"/>
          </ac:spMkLst>
        </pc:spChg>
        <pc:spChg chg="mod">
          <ac:chgData name="Joanna MALESKA" userId="302de620-cdf6-47ba-a16c-565baad9dcf4" providerId="ADAL" clId="{7205C0E7-810A-4BBC-91FD-3445C9482D5C}" dt="2022-01-27T17:05:09.126" v="5"/>
          <ac:spMkLst>
            <pc:docMk/>
            <pc:sldMk cId="2270984190" sldId="296"/>
            <ac:spMk id="45" creationId="{CFC9D741-762E-40FB-9EE6-DA6D7E2F35A8}"/>
          </ac:spMkLst>
        </pc:spChg>
        <pc:spChg chg="mod">
          <ac:chgData name="Joanna MALESKA" userId="302de620-cdf6-47ba-a16c-565baad9dcf4" providerId="ADAL" clId="{7205C0E7-810A-4BBC-91FD-3445C9482D5C}" dt="2022-01-27T17:59:29.699" v="735" actId="20577"/>
          <ac:spMkLst>
            <pc:docMk/>
            <pc:sldMk cId="2270984190" sldId="296"/>
            <ac:spMk id="48" creationId="{8E14FD6A-E48A-4DB9-8413-BD6D14B517C2}"/>
          </ac:spMkLst>
        </pc:spChg>
        <pc:spChg chg="mod">
          <ac:chgData name="Joanna MALESKA" userId="302de620-cdf6-47ba-a16c-565baad9dcf4" providerId="ADAL" clId="{7205C0E7-810A-4BBC-91FD-3445C9482D5C}" dt="2022-01-28T09:41:49.899" v="877" actId="1036"/>
          <ac:spMkLst>
            <pc:docMk/>
            <pc:sldMk cId="2270984190" sldId="296"/>
            <ac:spMk id="53" creationId="{6B02F702-0AAC-40DD-9060-F80E96F57A8A}"/>
          </ac:spMkLst>
        </pc:spChg>
        <pc:spChg chg="mod">
          <ac:chgData name="Joanna MALESKA" userId="302de620-cdf6-47ba-a16c-565baad9dcf4" providerId="ADAL" clId="{7205C0E7-810A-4BBC-91FD-3445C9482D5C}" dt="2022-01-28T09:41:49.899" v="877" actId="1036"/>
          <ac:spMkLst>
            <pc:docMk/>
            <pc:sldMk cId="2270984190" sldId="296"/>
            <ac:spMk id="54" creationId="{AFF18E7B-4C44-4D24-B2B2-A05DA4256DA0}"/>
          </ac:spMkLst>
        </pc:spChg>
        <pc:spChg chg="mod">
          <ac:chgData name="Joanna MALESKA" userId="302de620-cdf6-47ba-a16c-565baad9dcf4" providerId="ADAL" clId="{7205C0E7-810A-4BBC-91FD-3445C9482D5C}" dt="2022-01-28T09:41:49.899" v="877" actId="1036"/>
          <ac:spMkLst>
            <pc:docMk/>
            <pc:sldMk cId="2270984190" sldId="296"/>
            <ac:spMk id="55" creationId="{1E352215-935E-4F7D-8FB4-B0E656A326C7}"/>
          </ac:spMkLst>
        </pc:spChg>
        <pc:spChg chg="mod">
          <ac:chgData name="Joanna MALESKA" userId="302de620-cdf6-47ba-a16c-565baad9dcf4" providerId="ADAL" clId="{7205C0E7-810A-4BBC-91FD-3445C9482D5C}" dt="2022-01-27T17:58:14.404" v="686" actId="20577"/>
          <ac:spMkLst>
            <pc:docMk/>
            <pc:sldMk cId="2270984190" sldId="296"/>
            <ac:spMk id="56" creationId="{C73F234C-DF61-4A45-98CB-6996C22A68E6}"/>
          </ac:spMkLst>
        </pc:spChg>
        <pc:spChg chg="mod">
          <ac:chgData name="Joanna MALESKA" userId="302de620-cdf6-47ba-a16c-565baad9dcf4" providerId="ADAL" clId="{7205C0E7-810A-4BBC-91FD-3445C9482D5C}" dt="2022-01-28T09:41:42.725" v="866" actId="1036"/>
          <ac:spMkLst>
            <pc:docMk/>
            <pc:sldMk cId="2270984190" sldId="296"/>
            <ac:spMk id="59" creationId="{5BDC3C2F-E4E4-4D0F-BC92-5A4900857CBC}"/>
          </ac:spMkLst>
        </pc:spChg>
        <pc:spChg chg="mod">
          <ac:chgData name="Joanna MALESKA" userId="302de620-cdf6-47ba-a16c-565baad9dcf4" providerId="ADAL" clId="{7205C0E7-810A-4BBC-91FD-3445C9482D5C}" dt="2022-01-28T09:42:12.638" v="891" actId="1038"/>
          <ac:spMkLst>
            <pc:docMk/>
            <pc:sldMk cId="2270984190" sldId="296"/>
            <ac:spMk id="60" creationId="{B60BB755-5ECA-49F9-85C4-7C738A47ECBF}"/>
          </ac:spMkLst>
        </pc:spChg>
        <pc:spChg chg="mod">
          <ac:chgData name="Joanna MALESKA" userId="302de620-cdf6-47ba-a16c-565baad9dcf4" providerId="ADAL" clId="{7205C0E7-810A-4BBC-91FD-3445C9482D5C}" dt="2022-01-28T09:41:42.725" v="866" actId="1036"/>
          <ac:spMkLst>
            <pc:docMk/>
            <pc:sldMk cId="2270984190" sldId="296"/>
            <ac:spMk id="61" creationId="{7FA704CC-83EF-4728-98DB-5BFDEB036E9B}"/>
          </ac:spMkLst>
        </pc:spChg>
        <pc:spChg chg="mod">
          <ac:chgData name="Joanna MALESKA" userId="302de620-cdf6-47ba-a16c-565baad9dcf4" providerId="ADAL" clId="{7205C0E7-810A-4BBC-91FD-3445C9482D5C}" dt="2022-01-28T09:41:42.725" v="866" actId="1036"/>
          <ac:spMkLst>
            <pc:docMk/>
            <pc:sldMk cId="2270984190" sldId="296"/>
            <ac:spMk id="65" creationId="{5BB3A8CF-7DFD-433C-8F53-1C2DFECCD2CD}"/>
          </ac:spMkLst>
        </pc:spChg>
        <pc:graphicFrameChg chg="add mod ord">
          <ac:chgData name="Joanna MALESKA" userId="302de620-cdf6-47ba-a16c-565baad9dcf4" providerId="ADAL" clId="{7205C0E7-810A-4BBC-91FD-3445C9482D5C}" dt="2022-01-28T09:41:42.725" v="866" actId="1036"/>
          <ac:graphicFrameMkLst>
            <pc:docMk/>
            <pc:sldMk cId="2270984190" sldId="296"/>
            <ac:graphicFrameMk id="28" creationId="{D5AFFB2D-B5E9-4B37-AA40-B031673A2C1E}"/>
          </ac:graphicFrameMkLst>
        </pc:graphicFrameChg>
        <pc:graphicFrameChg chg="del">
          <ac:chgData name="Joanna MALESKA" userId="302de620-cdf6-47ba-a16c-565baad9dcf4" providerId="ADAL" clId="{7205C0E7-810A-4BBC-91FD-3445C9482D5C}" dt="2022-01-27T17:59:43.966" v="736" actId="478"/>
          <ac:graphicFrameMkLst>
            <pc:docMk/>
            <pc:sldMk cId="2270984190" sldId="296"/>
            <ac:graphicFrameMk id="34" creationId="{E5A0D7E7-A2A3-47ED-BC6A-65FF00D4AE7B}"/>
          </ac:graphicFrameMkLst>
        </pc:graphicFrameChg>
        <pc:graphicFrameChg chg="mod modGraphic">
          <ac:chgData name="Joanna MALESKA" userId="302de620-cdf6-47ba-a16c-565baad9dcf4" providerId="ADAL" clId="{7205C0E7-810A-4BBC-91FD-3445C9482D5C}" dt="2022-01-28T09:51:11.890" v="995" actId="20577"/>
          <ac:graphicFrameMkLst>
            <pc:docMk/>
            <pc:sldMk cId="2270984190" sldId="296"/>
            <ac:graphicFrameMk id="58" creationId="{CB4398D9-3C21-4931-8857-17D33685A701}"/>
          </ac:graphicFrameMkLst>
        </pc:graphicFrameChg>
        <pc:picChg chg="del">
          <ac:chgData name="Joanna MALESKA" userId="302de620-cdf6-47ba-a16c-565baad9dcf4" providerId="ADAL" clId="{7205C0E7-810A-4BBC-91FD-3445C9482D5C}" dt="2022-01-27T17:57:46.611" v="673" actId="478"/>
          <ac:picMkLst>
            <pc:docMk/>
            <pc:sldMk cId="2270984190" sldId="296"/>
            <ac:picMk id="4" creationId="{30F8A837-7435-456F-AE13-85BE3BD5AF33}"/>
          </ac:picMkLst>
        </pc:picChg>
        <pc:cxnChg chg="mod">
          <ac:chgData name="Joanna MALESKA" userId="302de620-cdf6-47ba-a16c-565baad9dcf4" providerId="ADAL" clId="{7205C0E7-810A-4BBC-91FD-3445C9482D5C}" dt="2022-01-28T09:41:42.725" v="866" actId="1036"/>
          <ac:cxnSpMkLst>
            <pc:docMk/>
            <pc:sldMk cId="2270984190" sldId="296"/>
            <ac:cxnSpMk id="62" creationId="{E8D6B830-106A-4E44-8DBA-6045F159C161}"/>
          </ac:cxnSpMkLst>
        </pc:cxnChg>
        <pc:cxnChg chg="mod">
          <ac:chgData name="Joanna MALESKA" userId="302de620-cdf6-47ba-a16c-565baad9dcf4" providerId="ADAL" clId="{7205C0E7-810A-4BBC-91FD-3445C9482D5C}" dt="2022-01-28T09:41:42.725" v="866" actId="1036"/>
          <ac:cxnSpMkLst>
            <pc:docMk/>
            <pc:sldMk cId="2270984190" sldId="296"/>
            <ac:cxnSpMk id="63" creationId="{62A8ADFB-B260-475F-AFBA-6A46276A6B61}"/>
          </ac:cxnSpMkLst>
        </pc:cxnChg>
        <pc:cxnChg chg="mod">
          <ac:chgData name="Joanna MALESKA" userId="302de620-cdf6-47ba-a16c-565baad9dcf4" providerId="ADAL" clId="{7205C0E7-810A-4BBC-91FD-3445C9482D5C}" dt="2022-01-28T09:42:12.638" v="891" actId="1038"/>
          <ac:cxnSpMkLst>
            <pc:docMk/>
            <pc:sldMk cId="2270984190" sldId="296"/>
            <ac:cxnSpMk id="64" creationId="{EBA0A5B0-DD51-4FF6-A1F4-112B9DC89F87}"/>
          </ac:cxnSpMkLst>
        </pc:cxnChg>
      </pc:sldChg>
    </pc:docChg>
  </pc:docChgLst>
  <pc:docChgLst>
    <pc:chgData name="Joanna MALESKA" userId="302de620-cdf6-47ba-a16c-565baad9dcf4" providerId="ADAL" clId="{B24B8E9F-EAB0-4683-9101-19043B0B9D29}"/>
    <pc:docChg chg="undo redo custSel modSld">
      <pc:chgData name="Joanna MALESKA" userId="302de620-cdf6-47ba-a16c-565baad9dcf4" providerId="ADAL" clId="{B24B8E9F-EAB0-4683-9101-19043B0B9D29}" dt="2021-09-22T16:10:13.173" v="435" actId="2711"/>
      <pc:docMkLst>
        <pc:docMk/>
      </pc:docMkLst>
      <pc:sldChg chg="delSp modSp mod">
        <pc:chgData name="Joanna MALESKA" userId="302de620-cdf6-47ba-a16c-565baad9dcf4" providerId="ADAL" clId="{B24B8E9F-EAB0-4683-9101-19043B0B9D29}" dt="2021-09-22T15:04:15.372" v="22"/>
        <pc:sldMkLst>
          <pc:docMk/>
          <pc:sldMk cId="279835308" sldId="283"/>
        </pc:sldMkLst>
        <pc:spChg chg="mod">
          <ac:chgData name="Joanna MALESKA" userId="302de620-cdf6-47ba-a16c-565baad9dcf4" providerId="ADAL" clId="{B24B8E9F-EAB0-4683-9101-19043B0B9D29}" dt="2021-09-22T15:04:15.372" v="22"/>
          <ac:spMkLst>
            <pc:docMk/>
            <pc:sldMk cId="279835308" sldId="283"/>
            <ac:spMk id="11" creationId="{73290CB2-9528-4943-8AD5-6AB50C5D02E9}"/>
          </ac:spMkLst>
        </pc:spChg>
        <pc:spChg chg="mod">
          <ac:chgData name="Joanna MALESKA" userId="302de620-cdf6-47ba-a16c-565baad9dcf4" providerId="ADAL" clId="{B24B8E9F-EAB0-4683-9101-19043B0B9D29}" dt="2021-09-22T15:00:44.693" v="0"/>
          <ac:spMkLst>
            <pc:docMk/>
            <pc:sldMk cId="279835308" sldId="283"/>
            <ac:spMk id="17" creationId="{D89701D0-0490-4B4D-850B-90DE7581095F}"/>
          </ac:spMkLst>
        </pc:spChg>
        <pc:spChg chg="mod">
          <ac:chgData name="Joanna MALESKA" userId="302de620-cdf6-47ba-a16c-565baad9dcf4" providerId="ADAL" clId="{B24B8E9F-EAB0-4683-9101-19043B0B9D29}" dt="2021-09-22T15:02:31.136" v="17" actId="20577"/>
          <ac:spMkLst>
            <pc:docMk/>
            <pc:sldMk cId="279835308" sldId="283"/>
            <ac:spMk id="19" creationId="{D7B3579C-2A56-445A-8E57-088A4D50B1C1}"/>
          </ac:spMkLst>
        </pc:spChg>
        <pc:spChg chg="mod">
          <ac:chgData name="Joanna MALESKA" userId="302de620-cdf6-47ba-a16c-565baad9dcf4" providerId="ADAL" clId="{B24B8E9F-EAB0-4683-9101-19043B0B9D29}" dt="2021-09-22T15:03:44.582" v="21" actId="20577"/>
          <ac:spMkLst>
            <pc:docMk/>
            <pc:sldMk cId="279835308" sldId="283"/>
            <ac:spMk id="20" creationId="{823BFCCD-614A-4FA6-BEA8-FB06C7313582}"/>
          </ac:spMkLst>
        </pc:spChg>
        <pc:picChg chg="del">
          <ac:chgData name="Joanna MALESKA" userId="302de620-cdf6-47ba-a16c-565baad9dcf4" providerId="ADAL" clId="{B24B8E9F-EAB0-4683-9101-19043B0B9D29}" dt="2021-09-22T15:00:52.822" v="1" actId="478"/>
          <ac:picMkLst>
            <pc:docMk/>
            <pc:sldMk cId="279835308" sldId="283"/>
            <ac:picMk id="1026" creationId="{52307910-B727-494A-B9DC-BEB0F85A7975}"/>
          </ac:picMkLst>
        </pc:picChg>
      </pc:sldChg>
      <pc:sldChg chg="modSp mod">
        <pc:chgData name="Joanna MALESKA" userId="302de620-cdf6-47ba-a16c-565baad9dcf4" providerId="ADAL" clId="{B24B8E9F-EAB0-4683-9101-19043B0B9D29}" dt="2021-09-22T15:45:18.788" v="198" actId="13926"/>
        <pc:sldMkLst>
          <pc:docMk/>
          <pc:sldMk cId="1661189779" sldId="289"/>
        </pc:sldMkLst>
        <pc:spChg chg="mod ord">
          <ac:chgData name="Joanna MALESKA" userId="302de620-cdf6-47ba-a16c-565baad9dcf4" providerId="ADAL" clId="{B24B8E9F-EAB0-4683-9101-19043B0B9D29}" dt="2021-09-22T15:42:26.047" v="179" actId="1035"/>
          <ac:spMkLst>
            <pc:docMk/>
            <pc:sldMk cId="1661189779" sldId="289"/>
            <ac:spMk id="107" creationId="{00000000-0000-0000-0000-000000000000}"/>
          </ac:spMkLst>
        </pc:spChg>
        <pc:spChg chg="mod">
          <ac:chgData name="Joanna MALESKA" userId="302de620-cdf6-47ba-a16c-565baad9dcf4" providerId="ADAL" clId="{B24B8E9F-EAB0-4683-9101-19043B0B9D29}" dt="2021-09-22T15:44:04.229" v="188" actId="13926"/>
          <ac:spMkLst>
            <pc:docMk/>
            <pc:sldMk cId="1661189779" sldId="289"/>
            <ac:spMk id="108" creationId="{00000000-0000-0000-0000-000000000000}"/>
          </ac:spMkLst>
        </pc:spChg>
        <pc:spChg chg="mod">
          <ac:chgData name="Joanna MALESKA" userId="302de620-cdf6-47ba-a16c-565baad9dcf4" providerId="ADAL" clId="{B24B8E9F-EAB0-4683-9101-19043B0B9D29}" dt="2021-09-22T15:42:13.875" v="172" actId="20577"/>
          <ac:spMkLst>
            <pc:docMk/>
            <pc:sldMk cId="1661189779" sldId="289"/>
            <ac:spMk id="128" creationId="{DFCCFE56-6160-4C8E-87FD-F8D7833B7A43}"/>
          </ac:spMkLst>
        </pc:spChg>
        <pc:spChg chg="mod">
          <ac:chgData name="Joanna MALESKA" userId="302de620-cdf6-47ba-a16c-565baad9dcf4" providerId="ADAL" clId="{B24B8E9F-EAB0-4683-9101-19043B0B9D29}" dt="2021-09-22T15:41:36.610" v="162"/>
          <ac:spMkLst>
            <pc:docMk/>
            <pc:sldMk cId="1661189779" sldId="289"/>
            <ac:spMk id="129" creationId="{159D57C5-EA9F-460B-A538-A005A4DE2D46}"/>
          </ac:spMkLst>
        </pc:spChg>
        <pc:spChg chg="mod">
          <ac:chgData name="Joanna MALESKA" userId="302de620-cdf6-47ba-a16c-565baad9dcf4" providerId="ADAL" clId="{B24B8E9F-EAB0-4683-9101-19043B0B9D29}" dt="2021-09-22T15:41:27.242" v="161"/>
          <ac:spMkLst>
            <pc:docMk/>
            <pc:sldMk cId="1661189779" sldId="289"/>
            <ac:spMk id="134" creationId="{02E14F14-9811-49A3-BB95-80B032B4B911}"/>
          </ac:spMkLst>
        </pc:spChg>
        <pc:spChg chg="mod">
          <ac:chgData name="Joanna MALESKA" userId="302de620-cdf6-47ba-a16c-565baad9dcf4" providerId="ADAL" clId="{B24B8E9F-EAB0-4683-9101-19043B0B9D29}" dt="2021-09-22T15:42:16.905" v="174" actId="20577"/>
          <ac:spMkLst>
            <pc:docMk/>
            <pc:sldMk cId="1661189779" sldId="289"/>
            <ac:spMk id="135" creationId="{8396155A-EFD5-4421-84CA-68C0E701982B}"/>
          </ac:spMkLst>
        </pc:spChg>
        <pc:spChg chg="mod">
          <ac:chgData name="Joanna MALESKA" userId="302de620-cdf6-47ba-a16c-565baad9dcf4" providerId="ADAL" clId="{B24B8E9F-EAB0-4683-9101-19043B0B9D29}" dt="2021-09-22T15:40:37.307" v="159"/>
          <ac:spMkLst>
            <pc:docMk/>
            <pc:sldMk cId="1661189779" sldId="289"/>
            <ac:spMk id="138" creationId="{4F1D840B-EB04-4670-9A5F-990CB309BCF4}"/>
          </ac:spMkLst>
        </pc:spChg>
        <pc:spChg chg="mod">
          <ac:chgData name="Joanna MALESKA" userId="302de620-cdf6-47ba-a16c-565baad9dcf4" providerId="ADAL" clId="{B24B8E9F-EAB0-4683-9101-19043B0B9D29}" dt="2021-09-22T15:24:09.244" v="30"/>
          <ac:spMkLst>
            <pc:docMk/>
            <pc:sldMk cId="1661189779" sldId="289"/>
            <ac:spMk id="153" creationId="{00000000-0000-0000-0000-000000000000}"/>
          </ac:spMkLst>
        </pc:spChg>
        <pc:spChg chg="mod">
          <ac:chgData name="Joanna MALESKA" userId="302de620-cdf6-47ba-a16c-565baad9dcf4" providerId="ADAL" clId="{B24B8E9F-EAB0-4683-9101-19043B0B9D29}" dt="2021-09-22T15:44:30.141" v="189" actId="13926"/>
          <ac:spMkLst>
            <pc:docMk/>
            <pc:sldMk cId="1661189779" sldId="289"/>
            <ac:spMk id="154"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155" creationId="{E4F4E93A-C73D-4C95-8085-ADCFE4B3311F}"/>
          </ac:spMkLst>
        </pc:spChg>
        <pc:spChg chg="mod">
          <ac:chgData name="Joanna MALESKA" userId="302de620-cdf6-47ba-a16c-565baad9dcf4" providerId="ADAL" clId="{B24B8E9F-EAB0-4683-9101-19043B0B9D29}" dt="2021-09-22T15:24:09.244" v="30"/>
          <ac:spMkLst>
            <pc:docMk/>
            <pc:sldMk cId="1661189779" sldId="289"/>
            <ac:spMk id="172" creationId="{1641DEF4-20C2-45AE-9CC0-52C3FF875E60}"/>
          </ac:spMkLst>
        </pc:spChg>
        <pc:spChg chg="mod">
          <ac:chgData name="Joanna MALESKA" userId="302de620-cdf6-47ba-a16c-565baad9dcf4" providerId="ADAL" clId="{B24B8E9F-EAB0-4683-9101-19043B0B9D29}" dt="2021-09-22T15:41:58.482" v="164" actId="20577"/>
          <ac:spMkLst>
            <pc:docMk/>
            <pc:sldMk cId="1661189779" sldId="289"/>
            <ac:spMk id="185" creationId="{828D22EC-B9A9-4443-8DF3-12322FF96208}"/>
          </ac:spMkLst>
        </pc:spChg>
        <pc:spChg chg="mod">
          <ac:chgData name="Joanna MALESKA" userId="302de620-cdf6-47ba-a16c-565baad9dcf4" providerId="ADAL" clId="{B24B8E9F-EAB0-4683-9101-19043B0B9D29}" dt="2021-09-22T15:41:36.610" v="162"/>
          <ac:spMkLst>
            <pc:docMk/>
            <pc:sldMk cId="1661189779" sldId="289"/>
            <ac:spMk id="186" creationId="{AF9ACB63-9D2D-4BA3-9D1F-28796E082DAC}"/>
          </ac:spMkLst>
        </pc:spChg>
        <pc:spChg chg="mod">
          <ac:chgData name="Joanna MALESKA" userId="302de620-cdf6-47ba-a16c-565baad9dcf4" providerId="ADAL" clId="{B24B8E9F-EAB0-4683-9101-19043B0B9D29}" dt="2021-09-22T15:25:32.073" v="31"/>
          <ac:spMkLst>
            <pc:docMk/>
            <pc:sldMk cId="1661189779" sldId="289"/>
            <ac:spMk id="207" creationId="{6CAE7D64-2D31-4092-A189-3B017D48A95C}"/>
          </ac:spMkLst>
        </pc:spChg>
        <pc:spChg chg="mod">
          <ac:chgData name="Joanna MALESKA" userId="302de620-cdf6-47ba-a16c-565baad9dcf4" providerId="ADAL" clId="{B24B8E9F-EAB0-4683-9101-19043B0B9D29}" dt="2021-09-22T15:25:32.073" v="31"/>
          <ac:spMkLst>
            <pc:docMk/>
            <pc:sldMk cId="1661189779" sldId="289"/>
            <ac:spMk id="213" creationId="{CEFD93B5-D700-45CE-8B83-B1E33BFE797A}"/>
          </ac:spMkLst>
        </pc:spChg>
        <pc:spChg chg="mod">
          <ac:chgData name="Joanna MALESKA" userId="302de620-cdf6-47ba-a16c-565baad9dcf4" providerId="ADAL" clId="{B24B8E9F-EAB0-4683-9101-19043B0B9D29}" dt="2021-09-22T15:41:27.242" v="161"/>
          <ac:spMkLst>
            <pc:docMk/>
            <pc:sldMk cId="1661189779" sldId="289"/>
            <ac:spMk id="227" creationId="{18C9F673-6A06-4869-A954-A109503886E5}"/>
          </ac:spMkLst>
        </pc:spChg>
        <pc:spChg chg="mod">
          <ac:chgData name="Joanna MALESKA" userId="302de620-cdf6-47ba-a16c-565baad9dcf4" providerId="ADAL" clId="{B24B8E9F-EAB0-4683-9101-19043B0B9D29}" dt="2021-09-22T15:42:09.827" v="170" actId="20577"/>
          <ac:spMkLst>
            <pc:docMk/>
            <pc:sldMk cId="1661189779" sldId="289"/>
            <ac:spMk id="229" creationId="{FA959FB2-13E1-4390-B397-8A858118C884}"/>
          </ac:spMkLst>
        </pc:spChg>
        <pc:spChg chg="mod">
          <ac:chgData name="Joanna MALESKA" userId="302de620-cdf6-47ba-a16c-565baad9dcf4" providerId="ADAL" clId="{B24B8E9F-EAB0-4683-9101-19043B0B9D29}" dt="2021-09-22T15:40:37.307" v="159"/>
          <ac:spMkLst>
            <pc:docMk/>
            <pc:sldMk cId="1661189779" sldId="289"/>
            <ac:spMk id="232" creationId="{CB6196CD-C297-4A57-ABF6-536B3A3BBE51}"/>
          </ac:spMkLst>
        </pc:spChg>
        <pc:spChg chg="mod">
          <ac:chgData name="Joanna MALESKA" userId="302de620-cdf6-47ba-a16c-565baad9dcf4" providerId="ADAL" clId="{B24B8E9F-EAB0-4683-9101-19043B0B9D29}" dt="2021-09-22T15:42:01.719" v="166" actId="20577"/>
          <ac:spMkLst>
            <pc:docMk/>
            <pc:sldMk cId="1661189779" sldId="289"/>
            <ac:spMk id="244" creationId="{1690DC31-7169-4CB6-8DBD-3C1F3DB01FEA}"/>
          </ac:spMkLst>
        </pc:spChg>
        <pc:spChg chg="mod">
          <ac:chgData name="Joanna MALESKA" userId="302de620-cdf6-47ba-a16c-565baad9dcf4" providerId="ADAL" clId="{B24B8E9F-EAB0-4683-9101-19043B0B9D29}" dt="2021-09-22T15:41:36.610" v="162"/>
          <ac:spMkLst>
            <pc:docMk/>
            <pc:sldMk cId="1661189779" sldId="289"/>
            <ac:spMk id="245" creationId="{BD4780F6-7674-4F35-9381-A38B60DD5C3D}"/>
          </ac:spMkLst>
        </pc:spChg>
        <pc:spChg chg="mod">
          <ac:chgData name="Joanna MALESKA" userId="302de620-cdf6-47ba-a16c-565baad9dcf4" providerId="ADAL" clId="{B24B8E9F-EAB0-4683-9101-19043B0B9D29}" dt="2021-09-22T15:41:27.242" v="161"/>
          <ac:spMkLst>
            <pc:docMk/>
            <pc:sldMk cId="1661189779" sldId="289"/>
            <ac:spMk id="250" creationId="{1D1F586F-472C-4043-852D-91FA67D9EEDC}"/>
          </ac:spMkLst>
        </pc:spChg>
        <pc:spChg chg="mod">
          <ac:chgData name="Joanna MALESKA" userId="302de620-cdf6-47ba-a16c-565baad9dcf4" providerId="ADAL" clId="{B24B8E9F-EAB0-4683-9101-19043B0B9D29}" dt="2021-09-22T15:42:04.826" v="168" actId="20577"/>
          <ac:spMkLst>
            <pc:docMk/>
            <pc:sldMk cId="1661189779" sldId="289"/>
            <ac:spMk id="251" creationId="{8B77B2BB-CFEE-4779-BAC4-70F96FDA30BE}"/>
          </ac:spMkLst>
        </pc:spChg>
        <pc:spChg chg="mod">
          <ac:chgData name="Joanna MALESKA" userId="302de620-cdf6-47ba-a16c-565baad9dcf4" providerId="ADAL" clId="{B24B8E9F-EAB0-4683-9101-19043B0B9D29}" dt="2021-09-22T15:40:37.307" v="159"/>
          <ac:spMkLst>
            <pc:docMk/>
            <pc:sldMk cId="1661189779" sldId="289"/>
            <ac:spMk id="263" creationId="{0AA8458F-B7B7-455B-85E3-FFD20218CF45}"/>
          </ac:spMkLst>
        </pc:spChg>
        <pc:spChg chg="mod">
          <ac:chgData name="Joanna MALESKA" userId="302de620-cdf6-47ba-a16c-565baad9dcf4" providerId="ADAL" clId="{B24B8E9F-EAB0-4683-9101-19043B0B9D29}" dt="2021-09-22T15:24:09.244" v="30"/>
          <ac:spMkLst>
            <pc:docMk/>
            <pc:sldMk cId="1661189779" sldId="289"/>
            <ac:spMk id="302"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384" creationId="{00000000-0000-0000-0000-000000000000}"/>
          </ac:spMkLst>
        </pc:spChg>
        <pc:spChg chg="mod">
          <ac:chgData name="Joanna MALESKA" userId="302de620-cdf6-47ba-a16c-565baad9dcf4" providerId="ADAL" clId="{B24B8E9F-EAB0-4683-9101-19043B0B9D29}" dt="2021-09-22T15:25:32.073" v="31"/>
          <ac:spMkLst>
            <pc:docMk/>
            <pc:sldMk cId="1661189779" sldId="289"/>
            <ac:spMk id="390"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391" creationId="{00000000-0000-0000-0000-000000000000}"/>
          </ac:spMkLst>
        </pc:spChg>
        <pc:spChg chg="mod">
          <ac:chgData name="Joanna MALESKA" userId="302de620-cdf6-47ba-a16c-565baad9dcf4" providerId="ADAL" clId="{B24B8E9F-EAB0-4683-9101-19043B0B9D29}" dt="2021-09-22T15:45:18.788" v="198" actId="13926"/>
          <ac:spMkLst>
            <pc:docMk/>
            <pc:sldMk cId="1661189779" sldId="289"/>
            <ac:spMk id="454"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483" creationId="{00000000-0000-0000-0000-000000000000}"/>
          </ac:spMkLst>
        </pc:spChg>
        <pc:spChg chg="mod">
          <ac:chgData name="Joanna MALESKA" userId="302de620-cdf6-47ba-a16c-565baad9dcf4" providerId="ADAL" clId="{B24B8E9F-EAB0-4683-9101-19043B0B9D29}" dt="2021-09-22T15:45:01.118" v="197" actId="20577"/>
          <ac:spMkLst>
            <pc:docMk/>
            <pc:sldMk cId="1661189779" sldId="289"/>
            <ac:spMk id="490"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594" creationId="{00000000-0000-0000-0000-000000000000}"/>
          </ac:spMkLst>
        </pc:spChg>
      </pc:sldChg>
      <pc:sldChg chg="addSp delSp modSp mod">
        <pc:chgData name="Joanna MALESKA" userId="302de620-cdf6-47ba-a16c-565baad9dcf4" providerId="ADAL" clId="{B24B8E9F-EAB0-4683-9101-19043B0B9D29}" dt="2021-09-22T15:34:40.308" v="120"/>
        <pc:sldMkLst>
          <pc:docMk/>
          <pc:sldMk cId="855696796" sldId="290"/>
        </pc:sldMkLst>
        <pc:spChg chg="add del mod">
          <ac:chgData name="Joanna MALESKA" userId="302de620-cdf6-47ba-a16c-565baad9dcf4" providerId="ADAL" clId="{B24B8E9F-EAB0-4683-9101-19043B0B9D29}" dt="2021-09-22T15:30:11.457" v="43" actId="478"/>
          <ac:spMkLst>
            <pc:docMk/>
            <pc:sldMk cId="855696796" sldId="290"/>
            <ac:spMk id="3" creationId="{1F6F8029-0937-45E8-9631-70FF25FB4E28}"/>
          </ac:spMkLst>
        </pc:spChg>
        <pc:spChg chg="del">
          <ac:chgData name="Joanna MALESKA" userId="302de620-cdf6-47ba-a16c-565baad9dcf4" providerId="ADAL" clId="{B24B8E9F-EAB0-4683-9101-19043B0B9D29}" dt="2021-09-22T15:30:09.922" v="42" actId="478"/>
          <ac:spMkLst>
            <pc:docMk/>
            <pc:sldMk cId="855696796" sldId="290"/>
            <ac:spMk id="4" creationId="{00000000-0000-0000-0000-000000000000}"/>
          </ac:spMkLst>
        </pc:spChg>
        <pc:spChg chg="mod">
          <ac:chgData name="Joanna MALESKA" userId="302de620-cdf6-47ba-a16c-565baad9dcf4" providerId="ADAL" clId="{B24B8E9F-EAB0-4683-9101-19043B0B9D29}" dt="2021-09-22T15:27:01.804" v="33"/>
          <ac:spMkLst>
            <pc:docMk/>
            <pc:sldMk cId="855696796" sldId="290"/>
            <ac:spMk id="11" creationId="{00000000-0000-0000-0000-000000000000}"/>
          </ac:spMkLst>
        </pc:spChg>
        <pc:spChg chg="mod">
          <ac:chgData name="Joanna MALESKA" userId="302de620-cdf6-47ba-a16c-565baad9dcf4" providerId="ADAL" clId="{B24B8E9F-EAB0-4683-9101-19043B0B9D29}" dt="2021-09-22T15:27:40.575" v="36" actId="13926"/>
          <ac:spMkLst>
            <pc:docMk/>
            <pc:sldMk cId="855696796" sldId="290"/>
            <ac:spMk id="12" creationId="{00000000-0000-0000-0000-000000000000}"/>
          </ac:spMkLst>
        </pc:spChg>
        <pc:spChg chg="mod">
          <ac:chgData name="Joanna MALESKA" userId="302de620-cdf6-47ba-a16c-565baad9dcf4" providerId="ADAL" clId="{B24B8E9F-EAB0-4683-9101-19043B0B9D29}" dt="2021-09-22T15:29:36.641" v="38" actId="13926"/>
          <ac:spMkLst>
            <pc:docMk/>
            <pc:sldMk cId="855696796" sldId="290"/>
            <ac:spMk id="16" creationId="{00000000-0000-0000-0000-000000000000}"/>
          </ac:spMkLst>
        </pc:spChg>
        <pc:spChg chg="mod">
          <ac:chgData name="Joanna MALESKA" userId="302de620-cdf6-47ba-a16c-565baad9dcf4" providerId="ADAL" clId="{B24B8E9F-EAB0-4683-9101-19043B0B9D29}" dt="2021-09-22T15:34:40.308" v="120"/>
          <ac:spMkLst>
            <pc:docMk/>
            <pc:sldMk cId="855696796" sldId="290"/>
            <ac:spMk id="17" creationId="{00000000-0000-0000-0000-000000000000}"/>
          </ac:spMkLst>
        </pc:spChg>
        <pc:spChg chg="mod">
          <ac:chgData name="Joanna MALESKA" userId="302de620-cdf6-47ba-a16c-565baad9dcf4" providerId="ADAL" clId="{B24B8E9F-EAB0-4683-9101-19043B0B9D29}" dt="2021-09-22T15:25:32.073" v="31"/>
          <ac:spMkLst>
            <pc:docMk/>
            <pc:sldMk cId="855696796" sldId="290"/>
            <ac:spMk id="18" creationId="{00000000-0000-0000-0000-000000000000}"/>
          </ac:spMkLst>
        </pc:spChg>
        <pc:spChg chg="mod">
          <ac:chgData name="Joanna MALESKA" userId="302de620-cdf6-47ba-a16c-565baad9dcf4" providerId="ADAL" clId="{B24B8E9F-EAB0-4683-9101-19043B0B9D29}" dt="2021-09-22T15:29:10.304" v="37" actId="20577"/>
          <ac:spMkLst>
            <pc:docMk/>
            <pc:sldMk cId="855696796" sldId="290"/>
            <ac:spMk id="24" creationId="{00000000-0000-0000-0000-000000000000}"/>
          </ac:spMkLst>
        </pc:spChg>
        <pc:spChg chg="del mod">
          <ac:chgData name="Joanna MALESKA" userId="302de620-cdf6-47ba-a16c-565baad9dcf4" providerId="ADAL" clId="{B24B8E9F-EAB0-4683-9101-19043B0B9D29}" dt="2021-09-22T15:30:07.865" v="41" actId="478"/>
          <ac:spMkLst>
            <pc:docMk/>
            <pc:sldMk cId="855696796" sldId="290"/>
            <ac:spMk id="37" creationId="{E9FEFF3C-A272-42CF-8E92-4A854C32520A}"/>
          </ac:spMkLst>
        </pc:spChg>
        <pc:spChg chg="add mod">
          <ac:chgData name="Joanna MALESKA" userId="302de620-cdf6-47ba-a16c-565baad9dcf4" providerId="ADAL" clId="{B24B8E9F-EAB0-4683-9101-19043B0B9D29}" dt="2021-09-22T15:30:21.781" v="44"/>
          <ac:spMkLst>
            <pc:docMk/>
            <pc:sldMk cId="855696796" sldId="290"/>
            <ac:spMk id="38" creationId="{1FEF50E5-D499-4833-B1D7-8F35BB7F7CF5}"/>
          </ac:spMkLst>
        </pc:spChg>
        <pc:spChg chg="add mod">
          <ac:chgData name="Joanna MALESKA" userId="302de620-cdf6-47ba-a16c-565baad9dcf4" providerId="ADAL" clId="{B24B8E9F-EAB0-4683-9101-19043B0B9D29}" dt="2021-09-22T15:31:13.024" v="54" actId="1035"/>
          <ac:spMkLst>
            <pc:docMk/>
            <pc:sldMk cId="855696796" sldId="290"/>
            <ac:spMk id="42" creationId="{C34AD26E-3543-45E9-9DEC-64007A00364A}"/>
          </ac:spMkLst>
        </pc:spChg>
        <pc:spChg chg="add mod">
          <ac:chgData name="Joanna MALESKA" userId="302de620-cdf6-47ba-a16c-565baad9dcf4" providerId="ADAL" clId="{B24B8E9F-EAB0-4683-9101-19043B0B9D29}" dt="2021-09-22T15:31:13.024" v="54" actId="1035"/>
          <ac:spMkLst>
            <pc:docMk/>
            <pc:sldMk cId="855696796" sldId="290"/>
            <ac:spMk id="44" creationId="{A25FB9FF-03BF-499B-9AFD-136CED01DD37}"/>
          </ac:spMkLst>
        </pc:spChg>
      </pc:sldChg>
      <pc:sldChg chg="addSp delSp modSp mod">
        <pc:chgData name="Joanna MALESKA" userId="302de620-cdf6-47ba-a16c-565baad9dcf4" providerId="ADAL" clId="{B24B8E9F-EAB0-4683-9101-19043B0B9D29}" dt="2021-09-22T15:35:16.322" v="124" actId="13926"/>
        <pc:sldMkLst>
          <pc:docMk/>
          <pc:sldMk cId="976985506" sldId="291"/>
        </pc:sldMkLst>
        <pc:spChg chg="mod">
          <ac:chgData name="Joanna MALESKA" userId="302de620-cdf6-47ba-a16c-565baad9dcf4" providerId="ADAL" clId="{B24B8E9F-EAB0-4683-9101-19043B0B9D29}" dt="2021-09-22T15:25:32.073" v="31"/>
          <ac:spMkLst>
            <pc:docMk/>
            <pc:sldMk cId="976985506" sldId="291"/>
            <ac:spMk id="13" creationId="{00000000-0000-0000-0000-000000000000}"/>
          </ac:spMkLst>
        </pc:spChg>
        <pc:spChg chg="mod">
          <ac:chgData name="Joanna MALESKA" userId="302de620-cdf6-47ba-a16c-565baad9dcf4" providerId="ADAL" clId="{B24B8E9F-EAB0-4683-9101-19043B0B9D29}" dt="2021-09-22T15:32:53.073" v="102" actId="1038"/>
          <ac:spMkLst>
            <pc:docMk/>
            <pc:sldMk cId="976985506" sldId="291"/>
            <ac:spMk id="27" creationId="{00000000-0000-0000-0000-000000000000}"/>
          </ac:spMkLst>
        </pc:spChg>
        <pc:spChg chg="mod">
          <ac:chgData name="Joanna MALESKA" userId="302de620-cdf6-47ba-a16c-565baad9dcf4" providerId="ADAL" clId="{B24B8E9F-EAB0-4683-9101-19043B0B9D29}" dt="2021-09-22T15:34:58.912" v="122" actId="13926"/>
          <ac:spMkLst>
            <pc:docMk/>
            <pc:sldMk cId="976985506" sldId="291"/>
            <ac:spMk id="28" creationId="{00000000-0000-0000-0000-000000000000}"/>
          </ac:spMkLst>
        </pc:spChg>
        <pc:spChg chg="mod">
          <ac:chgData name="Joanna MALESKA" userId="302de620-cdf6-47ba-a16c-565baad9dcf4" providerId="ADAL" clId="{B24B8E9F-EAB0-4683-9101-19043B0B9D29}" dt="2021-09-22T15:34:52.842" v="121" actId="13926"/>
          <ac:spMkLst>
            <pc:docMk/>
            <pc:sldMk cId="976985506" sldId="291"/>
            <ac:spMk id="30" creationId="{00000000-0000-0000-0000-000000000000}"/>
          </ac:spMkLst>
        </pc:spChg>
        <pc:spChg chg="mod">
          <ac:chgData name="Joanna MALESKA" userId="302de620-cdf6-47ba-a16c-565baad9dcf4" providerId="ADAL" clId="{B24B8E9F-EAB0-4683-9101-19043B0B9D29}" dt="2021-09-22T15:34:02.020" v="118" actId="13926"/>
          <ac:spMkLst>
            <pc:docMk/>
            <pc:sldMk cId="976985506" sldId="291"/>
            <ac:spMk id="31" creationId="{00000000-0000-0000-0000-000000000000}"/>
          </ac:spMkLst>
        </pc:spChg>
        <pc:spChg chg="mod">
          <ac:chgData name="Joanna MALESKA" userId="302de620-cdf6-47ba-a16c-565baad9dcf4" providerId="ADAL" clId="{B24B8E9F-EAB0-4683-9101-19043B0B9D29}" dt="2021-09-22T15:29:45.983" v="39" actId="13926"/>
          <ac:spMkLst>
            <pc:docMk/>
            <pc:sldMk cId="976985506" sldId="291"/>
            <ac:spMk id="33" creationId="{00000000-0000-0000-0000-000000000000}"/>
          </ac:spMkLst>
        </pc:spChg>
        <pc:spChg chg="mod">
          <ac:chgData name="Joanna MALESKA" userId="302de620-cdf6-47ba-a16c-565baad9dcf4" providerId="ADAL" clId="{B24B8E9F-EAB0-4683-9101-19043B0B9D29}" dt="2021-09-22T15:34:17.027" v="119" actId="13926"/>
          <ac:spMkLst>
            <pc:docMk/>
            <pc:sldMk cId="976985506" sldId="291"/>
            <ac:spMk id="35" creationId="{00000000-0000-0000-0000-000000000000}"/>
          </ac:spMkLst>
        </pc:spChg>
        <pc:spChg chg="mod">
          <ac:chgData name="Joanna MALESKA" userId="302de620-cdf6-47ba-a16c-565baad9dcf4" providerId="ADAL" clId="{B24B8E9F-EAB0-4683-9101-19043B0B9D29}" dt="2021-09-22T15:24:09.244" v="30"/>
          <ac:spMkLst>
            <pc:docMk/>
            <pc:sldMk cId="976985506" sldId="291"/>
            <ac:spMk id="38" creationId="{2EC8589D-F8F6-4730-9D7C-48AE35D36849}"/>
          </ac:spMkLst>
        </pc:spChg>
        <pc:spChg chg="mod">
          <ac:chgData name="Joanna MALESKA" userId="302de620-cdf6-47ba-a16c-565baad9dcf4" providerId="ADAL" clId="{B24B8E9F-EAB0-4683-9101-19043B0B9D29}" dt="2021-09-22T15:35:05.846" v="123" actId="13926"/>
          <ac:spMkLst>
            <pc:docMk/>
            <pc:sldMk cId="976985506" sldId="291"/>
            <ac:spMk id="39" creationId="{00000000-0000-0000-0000-000000000000}"/>
          </ac:spMkLst>
        </pc:spChg>
        <pc:spChg chg="mod">
          <ac:chgData name="Joanna MALESKA" userId="302de620-cdf6-47ba-a16c-565baad9dcf4" providerId="ADAL" clId="{B24B8E9F-EAB0-4683-9101-19043B0B9D29}" dt="2021-09-22T15:35:16.322" v="124" actId="13926"/>
          <ac:spMkLst>
            <pc:docMk/>
            <pc:sldMk cId="976985506" sldId="291"/>
            <ac:spMk id="40" creationId="{00000000-0000-0000-0000-000000000000}"/>
          </ac:spMkLst>
        </pc:spChg>
        <pc:spChg chg="mod">
          <ac:chgData name="Joanna MALESKA" userId="302de620-cdf6-47ba-a16c-565baad9dcf4" providerId="ADAL" clId="{B24B8E9F-EAB0-4683-9101-19043B0B9D29}" dt="2021-09-22T15:24:09.244" v="30"/>
          <ac:spMkLst>
            <pc:docMk/>
            <pc:sldMk cId="976985506" sldId="291"/>
            <ac:spMk id="46" creationId="{0CDFC1D9-1D8E-48C7-97FA-D514F6E34483}"/>
          </ac:spMkLst>
        </pc:spChg>
        <pc:cxnChg chg="add del mod">
          <ac:chgData name="Joanna MALESKA" userId="302de620-cdf6-47ba-a16c-565baad9dcf4" providerId="ADAL" clId="{B24B8E9F-EAB0-4683-9101-19043B0B9D29}" dt="2021-09-22T15:33:23.607" v="117" actId="478"/>
          <ac:cxnSpMkLst>
            <pc:docMk/>
            <pc:sldMk cId="976985506" sldId="291"/>
            <ac:cxnSpMk id="3" creationId="{A9AE5425-62B9-49AB-87F7-F9C6F4274C9D}"/>
          </ac:cxnSpMkLst>
        </pc:cxnChg>
      </pc:sldChg>
      <pc:sldChg chg="modSp mod">
        <pc:chgData name="Joanna MALESKA" userId="302de620-cdf6-47ba-a16c-565baad9dcf4" providerId="ADAL" clId="{B24B8E9F-EAB0-4683-9101-19043B0B9D29}" dt="2021-09-22T15:39:03.902" v="148" actId="1035"/>
        <pc:sldMkLst>
          <pc:docMk/>
          <pc:sldMk cId="636261529" sldId="292"/>
        </pc:sldMkLst>
        <pc:spChg chg="mod">
          <ac:chgData name="Joanna MALESKA" userId="302de620-cdf6-47ba-a16c-565baad9dcf4" providerId="ADAL" clId="{B24B8E9F-EAB0-4683-9101-19043B0B9D29}" dt="2021-09-22T15:38:19.111" v="139" actId="1036"/>
          <ac:spMkLst>
            <pc:docMk/>
            <pc:sldMk cId="636261529" sldId="292"/>
            <ac:spMk id="13" creationId="{C8B475E0-6C46-447A-820A-85066BFD6699}"/>
          </ac:spMkLst>
        </pc:spChg>
        <pc:spChg chg="mod">
          <ac:chgData name="Joanna MALESKA" userId="302de620-cdf6-47ba-a16c-565baad9dcf4" providerId="ADAL" clId="{B24B8E9F-EAB0-4683-9101-19043B0B9D29}" dt="2021-09-22T15:39:03.902" v="148" actId="1035"/>
          <ac:spMkLst>
            <pc:docMk/>
            <pc:sldMk cId="636261529" sldId="292"/>
            <ac:spMk id="18" creationId="{09419EEF-3BF4-4EB3-86E2-DE98CFAEDEAD}"/>
          </ac:spMkLst>
        </pc:spChg>
        <pc:spChg chg="mod">
          <ac:chgData name="Joanna MALESKA" userId="302de620-cdf6-47ba-a16c-565baad9dcf4" providerId="ADAL" clId="{B24B8E9F-EAB0-4683-9101-19043B0B9D29}" dt="2021-09-22T15:39:03.902" v="148" actId="1035"/>
          <ac:spMkLst>
            <pc:docMk/>
            <pc:sldMk cId="636261529" sldId="292"/>
            <ac:spMk id="21" creationId="{00000000-0000-0000-0000-000000000000}"/>
          </ac:spMkLst>
        </pc:spChg>
        <pc:spChg chg="mod">
          <ac:chgData name="Joanna MALESKA" userId="302de620-cdf6-47ba-a16c-565baad9dcf4" providerId="ADAL" clId="{B24B8E9F-EAB0-4683-9101-19043B0B9D29}" dt="2021-09-22T15:38:19.111" v="139" actId="1036"/>
          <ac:spMkLst>
            <pc:docMk/>
            <pc:sldMk cId="636261529" sldId="292"/>
            <ac:spMk id="23" creationId="{7D8A866D-AA50-4D2F-8C50-8DCE3A11ABB4}"/>
          </ac:spMkLst>
        </pc:spChg>
      </pc:sldChg>
      <pc:sldChg chg="addSp modSp mod">
        <pc:chgData name="Joanna MALESKA" userId="302de620-cdf6-47ba-a16c-565baad9dcf4" providerId="ADAL" clId="{B24B8E9F-EAB0-4683-9101-19043B0B9D29}" dt="2021-09-22T15:49:36.740" v="269"/>
        <pc:sldMkLst>
          <pc:docMk/>
          <pc:sldMk cId="156051235" sldId="294"/>
        </pc:sldMkLst>
        <pc:spChg chg="add mod">
          <ac:chgData name="Joanna MALESKA" userId="302de620-cdf6-47ba-a16c-565baad9dcf4" providerId="ADAL" clId="{B24B8E9F-EAB0-4683-9101-19043B0B9D29}" dt="2021-09-22T15:49:36.740" v="269"/>
          <ac:spMkLst>
            <pc:docMk/>
            <pc:sldMk cId="156051235" sldId="294"/>
            <ac:spMk id="10" creationId="{D0C6C043-A5D3-424F-8A1F-2732711933BF}"/>
          </ac:spMkLst>
        </pc:spChg>
        <pc:spChg chg="mod">
          <ac:chgData name="Joanna MALESKA" userId="302de620-cdf6-47ba-a16c-565baad9dcf4" providerId="ADAL" clId="{B24B8E9F-EAB0-4683-9101-19043B0B9D29}" dt="2021-09-22T15:04:15.372" v="22"/>
          <ac:spMkLst>
            <pc:docMk/>
            <pc:sldMk cId="156051235" sldId="294"/>
            <ac:spMk id="15" creationId="{04574FD7-E7A7-49BA-850D-4D0C77315EFA}"/>
          </ac:spMkLst>
        </pc:spChg>
        <pc:graphicFrameChg chg="mod modGraphic">
          <ac:chgData name="Joanna MALESKA" userId="302de620-cdf6-47ba-a16c-565baad9dcf4" providerId="ADAL" clId="{B24B8E9F-EAB0-4683-9101-19043B0B9D29}" dt="2021-09-22T15:49:19.936" v="268" actId="13926"/>
          <ac:graphicFrameMkLst>
            <pc:docMk/>
            <pc:sldMk cId="156051235" sldId="294"/>
            <ac:graphicFrameMk id="4" creationId="{00000000-0000-0000-0000-000000000000}"/>
          </ac:graphicFrameMkLst>
        </pc:graphicFrameChg>
      </pc:sldChg>
      <pc:sldChg chg="modSp mod">
        <pc:chgData name="Joanna MALESKA" userId="302de620-cdf6-47ba-a16c-565baad9dcf4" providerId="ADAL" clId="{B24B8E9F-EAB0-4683-9101-19043B0B9D29}" dt="2021-09-22T15:50:05.938" v="271" actId="13926"/>
        <pc:sldMkLst>
          <pc:docMk/>
          <pc:sldMk cId="557719269" sldId="295"/>
        </pc:sldMkLst>
        <pc:spChg chg="mod">
          <ac:chgData name="Joanna MALESKA" userId="302de620-cdf6-47ba-a16c-565baad9dcf4" providerId="ADAL" clId="{B24B8E9F-EAB0-4683-9101-19043B0B9D29}" dt="2021-09-22T15:50:05.938" v="271" actId="13926"/>
          <ac:spMkLst>
            <pc:docMk/>
            <pc:sldMk cId="557719269" sldId="295"/>
            <ac:spMk id="10" creationId="{53EBCB7B-BD40-4EB9-8171-5040D794FD84}"/>
          </ac:spMkLst>
        </pc:spChg>
      </pc:sldChg>
      <pc:sldChg chg="addSp delSp modSp mod">
        <pc:chgData name="Joanna MALESKA" userId="302de620-cdf6-47ba-a16c-565baad9dcf4" providerId="ADAL" clId="{B24B8E9F-EAB0-4683-9101-19043B0B9D29}" dt="2021-09-22T16:10:13.173" v="435" actId="2711"/>
        <pc:sldMkLst>
          <pc:docMk/>
          <pc:sldMk cId="2270984190" sldId="296"/>
        </pc:sldMkLst>
        <pc:spChg chg="mod">
          <ac:chgData name="Joanna MALESKA" userId="302de620-cdf6-47ba-a16c-565baad9dcf4" providerId="ADAL" clId="{B24B8E9F-EAB0-4683-9101-19043B0B9D29}" dt="2021-09-22T15:24:09.244" v="30"/>
          <ac:spMkLst>
            <pc:docMk/>
            <pc:sldMk cId="2270984190" sldId="296"/>
            <ac:spMk id="24" creationId="{004BC2AE-F69E-49E7-8E93-734070236A68}"/>
          </ac:spMkLst>
        </pc:spChg>
        <pc:spChg chg="del">
          <ac:chgData name="Joanna MALESKA" userId="302de620-cdf6-47ba-a16c-565baad9dcf4" providerId="ADAL" clId="{B24B8E9F-EAB0-4683-9101-19043B0B9D29}" dt="2021-09-22T15:46:12.204" v="199" actId="478"/>
          <ac:spMkLst>
            <pc:docMk/>
            <pc:sldMk cId="2270984190" sldId="296"/>
            <ac:spMk id="25" creationId="{ECFD0EFA-D581-4DE7-8367-B9D6BBDCBF74}"/>
          </ac:spMkLst>
        </pc:spChg>
        <pc:spChg chg="del">
          <ac:chgData name="Joanna MALESKA" userId="302de620-cdf6-47ba-a16c-565baad9dcf4" providerId="ADAL" clId="{B24B8E9F-EAB0-4683-9101-19043B0B9D29}" dt="2021-09-22T15:46:12.204" v="199" actId="478"/>
          <ac:spMkLst>
            <pc:docMk/>
            <pc:sldMk cId="2270984190" sldId="296"/>
            <ac:spMk id="28" creationId="{3605772E-6859-43C8-8C19-1EB15E931925}"/>
          </ac:spMkLst>
        </pc:spChg>
        <pc:spChg chg="del">
          <ac:chgData name="Joanna MALESKA" userId="302de620-cdf6-47ba-a16c-565baad9dcf4" providerId="ADAL" clId="{B24B8E9F-EAB0-4683-9101-19043B0B9D29}" dt="2021-09-22T15:46:12.204" v="199" actId="478"/>
          <ac:spMkLst>
            <pc:docMk/>
            <pc:sldMk cId="2270984190" sldId="296"/>
            <ac:spMk id="29" creationId="{4F52AECF-2F91-4F59-93B2-7D0CB96FBDE3}"/>
          </ac:spMkLst>
        </pc:spChg>
        <pc:spChg chg="del">
          <ac:chgData name="Joanna MALESKA" userId="302de620-cdf6-47ba-a16c-565baad9dcf4" providerId="ADAL" clId="{B24B8E9F-EAB0-4683-9101-19043B0B9D29}" dt="2021-09-22T15:46:12.204" v="199" actId="478"/>
          <ac:spMkLst>
            <pc:docMk/>
            <pc:sldMk cId="2270984190" sldId="296"/>
            <ac:spMk id="30" creationId="{8F8D346E-C5EB-48E0-A8FD-389839B9B940}"/>
          </ac:spMkLst>
        </pc:spChg>
        <pc:spChg chg="del">
          <ac:chgData name="Joanna MALESKA" userId="302de620-cdf6-47ba-a16c-565baad9dcf4" providerId="ADAL" clId="{B24B8E9F-EAB0-4683-9101-19043B0B9D29}" dt="2021-09-22T15:46:12.204" v="199" actId="478"/>
          <ac:spMkLst>
            <pc:docMk/>
            <pc:sldMk cId="2270984190" sldId="296"/>
            <ac:spMk id="31" creationId="{D56894D8-B325-4FFF-9D1F-46EF32A953C2}"/>
          </ac:spMkLst>
        </pc:spChg>
        <pc:spChg chg="del mod">
          <ac:chgData name="Joanna MALESKA" userId="302de620-cdf6-47ba-a16c-565baad9dcf4" providerId="ADAL" clId="{B24B8E9F-EAB0-4683-9101-19043B0B9D29}" dt="2021-09-22T15:46:12.204" v="199" actId="478"/>
          <ac:spMkLst>
            <pc:docMk/>
            <pc:sldMk cId="2270984190" sldId="296"/>
            <ac:spMk id="33" creationId="{B30BADE4-C87A-43C3-85C5-887ED78E62D7}"/>
          </ac:spMkLst>
        </pc:spChg>
        <pc:spChg chg="del">
          <ac:chgData name="Joanna MALESKA" userId="302de620-cdf6-47ba-a16c-565baad9dcf4" providerId="ADAL" clId="{B24B8E9F-EAB0-4683-9101-19043B0B9D29}" dt="2021-09-22T15:46:12.204" v="199" actId="478"/>
          <ac:spMkLst>
            <pc:docMk/>
            <pc:sldMk cId="2270984190" sldId="296"/>
            <ac:spMk id="34" creationId="{17A1045C-05AF-45F7-ABD8-D53201400151}"/>
          </ac:spMkLst>
        </pc:spChg>
        <pc:spChg chg="del mod">
          <ac:chgData name="Joanna MALESKA" userId="302de620-cdf6-47ba-a16c-565baad9dcf4" providerId="ADAL" clId="{B24B8E9F-EAB0-4683-9101-19043B0B9D29}" dt="2021-09-22T15:46:12.204" v="199" actId="478"/>
          <ac:spMkLst>
            <pc:docMk/>
            <pc:sldMk cId="2270984190" sldId="296"/>
            <ac:spMk id="35" creationId="{511F7F0E-9A5B-4ED6-B9D3-78E887EC4161}"/>
          </ac:spMkLst>
        </pc:spChg>
        <pc:spChg chg="add mod">
          <ac:chgData name="Joanna MALESKA" userId="302de620-cdf6-47ba-a16c-565baad9dcf4" providerId="ADAL" clId="{B24B8E9F-EAB0-4683-9101-19043B0B9D29}" dt="2021-09-22T15:47:52.461" v="228" actId="14100"/>
          <ac:spMkLst>
            <pc:docMk/>
            <pc:sldMk cId="2270984190" sldId="296"/>
            <ac:spMk id="36" creationId="{4E9AAC67-897D-48C7-B429-0A142D29E946}"/>
          </ac:spMkLst>
        </pc:spChg>
        <pc:spChg chg="del">
          <ac:chgData name="Joanna MALESKA" userId="302de620-cdf6-47ba-a16c-565baad9dcf4" providerId="ADAL" clId="{B24B8E9F-EAB0-4683-9101-19043B0B9D29}" dt="2021-09-22T15:46:12.204" v="199" actId="478"/>
          <ac:spMkLst>
            <pc:docMk/>
            <pc:sldMk cId="2270984190" sldId="296"/>
            <ac:spMk id="37" creationId="{691F8074-699B-482F-8543-B0DC584C9BEA}"/>
          </ac:spMkLst>
        </pc:spChg>
        <pc:spChg chg="del">
          <ac:chgData name="Joanna MALESKA" userId="302de620-cdf6-47ba-a16c-565baad9dcf4" providerId="ADAL" clId="{B24B8E9F-EAB0-4683-9101-19043B0B9D29}" dt="2021-09-22T15:46:12.204" v="199" actId="478"/>
          <ac:spMkLst>
            <pc:docMk/>
            <pc:sldMk cId="2270984190" sldId="296"/>
            <ac:spMk id="40" creationId="{B427A24A-30E1-4D49-85D1-2CA11658FE1D}"/>
          </ac:spMkLst>
        </pc:spChg>
        <pc:spChg chg="add mod">
          <ac:chgData name="Joanna MALESKA" userId="302de620-cdf6-47ba-a16c-565baad9dcf4" providerId="ADAL" clId="{B24B8E9F-EAB0-4683-9101-19043B0B9D29}" dt="2021-09-22T16:09:01.589" v="409" actId="207"/>
          <ac:spMkLst>
            <pc:docMk/>
            <pc:sldMk cId="2270984190" sldId="296"/>
            <ac:spMk id="43" creationId="{D505819F-58F8-463C-A04A-1A00E3741C3A}"/>
          </ac:spMkLst>
        </pc:spChg>
        <pc:spChg chg="add mod">
          <ac:chgData name="Joanna MALESKA" userId="302de620-cdf6-47ba-a16c-565baad9dcf4" providerId="ADAL" clId="{B24B8E9F-EAB0-4683-9101-19043B0B9D29}" dt="2021-09-22T15:47:11.256" v="218" actId="20577"/>
          <ac:spMkLst>
            <pc:docMk/>
            <pc:sldMk cId="2270984190" sldId="296"/>
            <ac:spMk id="45" creationId="{CFC9D741-762E-40FB-9EE6-DA6D7E2F35A8}"/>
          </ac:spMkLst>
        </pc:spChg>
        <pc:spChg chg="add mod">
          <ac:chgData name="Joanna MALESKA" userId="302de620-cdf6-47ba-a16c-565baad9dcf4" providerId="ADAL" clId="{B24B8E9F-EAB0-4683-9101-19043B0B9D29}" dt="2021-09-22T15:46:30.341" v="200"/>
          <ac:spMkLst>
            <pc:docMk/>
            <pc:sldMk cId="2270984190" sldId="296"/>
            <ac:spMk id="47" creationId="{13BF4E80-44F8-43D2-BBB7-A5F2EDD7E46C}"/>
          </ac:spMkLst>
        </pc:spChg>
        <pc:spChg chg="mod">
          <ac:chgData name="Joanna MALESKA" userId="302de620-cdf6-47ba-a16c-565baad9dcf4" providerId="ADAL" clId="{B24B8E9F-EAB0-4683-9101-19043B0B9D29}" dt="2021-09-22T16:10:13.173" v="435" actId="2711"/>
          <ac:spMkLst>
            <pc:docMk/>
            <pc:sldMk cId="2270984190" sldId="296"/>
            <ac:spMk id="48" creationId="{8E14FD6A-E48A-4DB9-8413-BD6D14B517C2}"/>
          </ac:spMkLst>
        </pc:spChg>
        <pc:spChg chg="del">
          <ac:chgData name="Joanna MALESKA" userId="302de620-cdf6-47ba-a16c-565baad9dcf4" providerId="ADAL" clId="{B24B8E9F-EAB0-4683-9101-19043B0B9D29}" dt="2021-09-22T15:46:12.204" v="199" actId="478"/>
          <ac:spMkLst>
            <pc:docMk/>
            <pc:sldMk cId="2270984190" sldId="296"/>
            <ac:spMk id="49" creationId="{69307FE2-D631-4AFC-AC91-31C41038B279}"/>
          </ac:spMkLst>
        </pc:spChg>
        <pc:spChg chg="del">
          <ac:chgData name="Joanna MALESKA" userId="302de620-cdf6-47ba-a16c-565baad9dcf4" providerId="ADAL" clId="{B24B8E9F-EAB0-4683-9101-19043B0B9D29}" dt="2021-09-22T15:46:12.204" v="199" actId="478"/>
          <ac:spMkLst>
            <pc:docMk/>
            <pc:sldMk cId="2270984190" sldId="296"/>
            <ac:spMk id="50" creationId="{B877ECD7-32A2-4C56-BA50-7D3604FBA6B1}"/>
          </ac:spMkLst>
        </pc:spChg>
        <pc:spChg chg="del">
          <ac:chgData name="Joanna MALESKA" userId="302de620-cdf6-47ba-a16c-565baad9dcf4" providerId="ADAL" clId="{B24B8E9F-EAB0-4683-9101-19043B0B9D29}" dt="2021-09-22T15:46:12.204" v="199" actId="478"/>
          <ac:spMkLst>
            <pc:docMk/>
            <pc:sldMk cId="2270984190" sldId="296"/>
            <ac:spMk id="51" creationId="{30A26089-F4E6-45A8-815A-74B314BFD425}"/>
          </ac:spMkLst>
        </pc:spChg>
        <pc:spChg chg="add mod">
          <ac:chgData name="Joanna MALESKA" userId="302de620-cdf6-47ba-a16c-565baad9dcf4" providerId="ADAL" clId="{B24B8E9F-EAB0-4683-9101-19043B0B9D29}" dt="2021-09-22T15:46:30.341" v="200"/>
          <ac:spMkLst>
            <pc:docMk/>
            <pc:sldMk cId="2270984190" sldId="296"/>
            <ac:spMk id="52" creationId="{E0AFD335-98D9-4114-942A-EC7F85876EC6}"/>
          </ac:spMkLst>
        </pc:spChg>
        <pc:spChg chg="add mod">
          <ac:chgData name="Joanna MALESKA" userId="302de620-cdf6-47ba-a16c-565baad9dcf4" providerId="ADAL" clId="{B24B8E9F-EAB0-4683-9101-19043B0B9D29}" dt="2021-09-22T15:46:30.341" v="200"/>
          <ac:spMkLst>
            <pc:docMk/>
            <pc:sldMk cId="2270984190" sldId="296"/>
            <ac:spMk id="53" creationId="{6B02F702-0AAC-40DD-9060-F80E96F57A8A}"/>
          </ac:spMkLst>
        </pc:spChg>
        <pc:spChg chg="add mod">
          <ac:chgData name="Joanna MALESKA" userId="302de620-cdf6-47ba-a16c-565baad9dcf4" providerId="ADAL" clId="{B24B8E9F-EAB0-4683-9101-19043B0B9D29}" dt="2021-09-22T15:46:30.341" v="200"/>
          <ac:spMkLst>
            <pc:docMk/>
            <pc:sldMk cId="2270984190" sldId="296"/>
            <ac:spMk id="54" creationId="{AFF18E7B-4C44-4D24-B2B2-A05DA4256DA0}"/>
          </ac:spMkLst>
        </pc:spChg>
        <pc:spChg chg="add mod">
          <ac:chgData name="Joanna MALESKA" userId="302de620-cdf6-47ba-a16c-565baad9dcf4" providerId="ADAL" clId="{B24B8E9F-EAB0-4683-9101-19043B0B9D29}" dt="2021-09-22T16:10:05.689" v="434" actId="1076"/>
          <ac:spMkLst>
            <pc:docMk/>
            <pc:sldMk cId="2270984190" sldId="296"/>
            <ac:spMk id="55" creationId="{1E352215-935E-4F7D-8FB4-B0E656A326C7}"/>
          </ac:spMkLst>
        </pc:spChg>
        <pc:spChg chg="add mod">
          <ac:chgData name="Joanna MALESKA" userId="302de620-cdf6-47ba-a16c-565baad9dcf4" providerId="ADAL" clId="{B24B8E9F-EAB0-4683-9101-19043B0B9D29}" dt="2021-09-22T15:46:30.341" v="200"/>
          <ac:spMkLst>
            <pc:docMk/>
            <pc:sldMk cId="2270984190" sldId="296"/>
            <ac:spMk id="56" creationId="{C73F234C-DF61-4A45-98CB-6996C22A68E6}"/>
          </ac:spMkLst>
        </pc:spChg>
        <pc:spChg chg="add mod">
          <ac:chgData name="Joanna MALESKA" userId="302de620-cdf6-47ba-a16c-565baad9dcf4" providerId="ADAL" clId="{B24B8E9F-EAB0-4683-9101-19043B0B9D29}" dt="2021-09-22T15:46:30.341" v="200"/>
          <ac:spMkLst>
            <pc:docMk/>
            <pc:sldMk cId="2270984190" sldId="296"/>
            <ac:spMk id="59" creationId="{5BDC3C2F-E4E4-4D0F-BC92-5A4900857CBC}"/>
          </ac:spMkLst>
        </pc:spChg>
        <pc:spChg chg="add mod">
          <ac:chgData name="Joanna MALESKA" userId="302de620-cdf6-47ba-a16c-565baad9dcf4" providerId="ADAL" clId="{B24B8E9F-EAB0-4683-9101-19043B0B9D29}" dt="2021-09-22T16:07:00.782" v="310" actId="1037"/>
          <ac:spMkLst>
            <pc:docMk/>
            <pc:sldMk cId="2270984190" sldId="296"/>
            <ac:spMk id="60" creationId="{B60BB755-5ECA-49F9-85C4-7C738A47ECBF}"/>
          </ac:spMkLst>
        </pc:spChg>
        <pc:spChg chg="add mod">
          <ac:chgData name="Joanna MALESKA" userId="302de620-cdf6-47ba-a16c-565baad9dcf4" providerId="ADAL" clId="{B24B8E9F-EAB0-4683-9101-19043B0B9D29}" dt="2021-09-22T15:46:30.341" v="200"/>
          <ac:spMkLst>
            <pc:docMk/>
            <pc:sldMk cId="2270984190" sldId="296"/>
            <ac:spMk id="61" creationId="{7FA704CC-83EF-4728-98DB-5BFDEB036E9B}"/>
          </ac:spMkLst>
        </pc:spChg>
        <pc:spChg chg="add mod">
          <ac:chgData name="Joanna MALESKA" userId="302de620-cdf6-47ba-a16c-565baad9dcf4" providerId="ADAL" clId="{B24B8E9F-EAB0-4683-9101-19043B0B9D29}" dt="2021-09-22T15:48:17.674" v="245" actId="20577"/>
          <ac:spMkLst>
            <pc:docMk/>
            <pc:sldMk cId="2270984190" sldId="296"/>
            <ac:spMk id="65" creationId="{5BB3A8CF-7DFD-433C-8F53-1C2DFECCD2CD}"/>
          </ac:spMkLst>
        </pc:spChg>
        <pc:graphicFrameChg chg="del mod">
          <ac:chgData name="Joanna MALESKA" userId="302de620-cdf6-47ba-a16c-565baad9dcf4" providerId="ADAL" clId="{B24B8E9F-EAB0-4683-9101-19043B0B9D29}" dt="2021-09-22T15:46:12.204" v="199" actId="478"/>
          <ac:graphicFrameMkLst>
            <pc:docMk/>
            <pc:sldMk cId="2270984190" sldId="296"/>
            <ac:graphicFrameMk id="38" creationId="{1EE170AA-D011-4985-849B-4F51D3EB541B}"/>
          </ac:graphicFrameMkLst>
        </pc:graphicFrameChg>
        <pc:graphicFrameChg chg="add del mod">
          <ac:chgData name="Joanna MALESKA" userId="302de620-cdf6-47ba-a16c-565baad9dcf4" providerId="ADAL" clId="{B24B8E9F-EAB0-4683-9101-19043B0B9D29}" dt="2021-09-22T16:06:00.429" v="272" actId="478"/>
          <ac:graphicFrameMkLst>
            <pc:docMk/>
            <pc:sldMk cId="2270984190" sldId="296"/>
            <ac:graphicFrameMk id="57" creationId="{DCA27262-5E73-4F25-85A5-948E97DE2BFB}"/>
          </ac:graphicFrameMkLst>
        </pc:graphicFrameChg>
        <pc:graphicFrameChg chg="add mod modGraphic">
          <ac:chgData name="Joanna MALESKA" userId="302de620-cdf6-47ba-a16c-565baad9dcf4" providerId="ADAL" clId="{B24B8E9F-EAB0-4683-9101-19043B0B9D29}" dt="2021-09-22T16:09:41.434" v="433" actId="20577"/>
          <ac:graphicFrameMkLst>
            <pc:docMk/>
            <pc:sldMk cId="2270984190" sldId="296"/>
            <ac:graphicFrameMk id="58" creationId="{CB4398D9-3C21-4931-8857-17D33685A701}"/>
          </ac:graphicFrameMkLst>
        </pc:graphicFrameChg>
        <pc:graphicFrameChg chg="add mod ord">
          <ac:chgData name="Joanna MALESKA" userId="302de620-cdf6-47ba-a16c-565baad9dcf4" providerId="ADAL" clId="{B24B8E9F-EAB0-4683-9101-19043B0B9D29}" dt="2021-09-22T16:07:30.449" v="387" actId="404"/>
          <ac:graphicFrameMkLst>
            <pc:docMk/>
            <pc:sldMk cId="2270984190" sldId="296"/>
            <ac:graphicFrameMk id="66" creationId="{85D2EC8C-1774-4B2C-9BA2-C50D1B1B762C}"/>
          </ac:graphicFrameMkLst>
        </pc:graphicFrameChg>
        <pc:picChg chg="del">
          <ac:chgData name="Joanna MALESKA" userId="302de620-cdf6-47ba-a16c-565baad9dcf4" providerId="ADAL" clId="{B24B8E9F-EAB0-4683-9101-19043B0B9D29}" dt="2021-09-22T15:46:12.204" v="199" actId="478"/>
          <ac:picMkLst>
            <pc:docMk/>
            <pc:sldMk cId="2270984190" sldId="296"/>
            <ac:picMk id="32" creationId="{2D248621-CB59-4820-B9A3-10BF0ABFA5BB}"/>
          </ac:picMkLst>
        </pc:picChg>
        <pc:picChg chg="del">
          <ac:chgData name="Joanna MALESKA" userId="302de620-cdf6-47ba-a16c-565baad9dcf4" providerId="ADAL" clId="{B24B8E9F-EAB0-4683-9101-19043B0B9D29}" dt="2021-09-22T15:46:12.204" v="199" actId="478"/>
          <ac:picMkLst>
            <pc:docMk/>
            <pc:sldMk cId="2270984190" sldId="296"/>
            <ac:picMk id="46" creationId="{EAD9C468-D05E-45ED-8610-ACA9AD2B2B2E}"/>
          </ac:picMkLst>
        </pc:picChg>
        <pc:cxnChg chg="del">
          <ac:chgData name="Joanna MALESKA" userId="302de620-cdf6-47ba-a16c-565baad9dcf4" providerId="ADAL" clId="{B24B8E9F-EAB0-4683-9101-19043B0B9D29}" dt="2021-09-22T15:46:12.204" v="199" actId="478"/>
          <ac:cxnSpMkLst>
            <pc:docMk/>
            <pc:sldMk cId="2270984190" sldId="296"/>
            <ac:cxnSpMk id="23" creationId="{13A1F3C5-56A0-4E11-A7F6-B1E541A23E3D}"/>
          </ac:cxnSpMkLst>
        </pc:cxnChg>
        <pc:cxnChg chg="add mod">
          <ac:chgData name="Joanna MALESKA" userId="302de620-cdf6-47ba-a16c-565baad9dcf4" providerId="ADAL" clId="{B24B8E9F-EAB0-4683-9101-19043B0B9D29}" dt="2021-09-22T16:07:18.344" v="385" actId="1038"/>
          <ac:cxnSpMkLst>
            <pc:docMk/>
            <pc:sldMk cId="2270984190" sldId="296"/>
            <ac:cxnSpMk id="62" creationId="{E8D6B830-106A-4E44-8DBA-6045F159C161}"/>
          </ac:cxnSpMkLst>
        </pc:cxnChg>
        <pc:cxnChg chg="add mod">
          <ac:chgData name="Joanna MALESKA" userId="302de620-cdf6-47ba-a16c-565baad9dcf4" providerId="ADAL" clId="{B24B8E9F-EAB0-4683-9101-19043B0B9D29}" dt="2021-09-22T15:46:30.341" v="200"/>
          <ac:cxnSpMkLst>
            <pc:docMk/>
            <pc:sldMk cId="2270984190" sldId="296"/>
            <ac:cxnSpMk id="63" creationId="{62A8ADFB-B260-475F-AFBA-6A46276A6B61}"/>
          </ac:cxnSpMkLst>
        </pc:cxnChg>
        <pc:cxnChg chg="add mod">
          <ac:chgData name="Joanna MALESKA" userId="302de620-cdf6-47ba-a16c-565baad9dcf4" providerId="ADAL" clId="{B24B8E9F-EAB0-4683-9101-19043B0B9D29}" dt="2021-09-22T16:07:00.782" v="310" actId="1037"/>
          <ac:cxnSpMkLst>
            <pc:docMk/>
            <pc:sldMk cId="2270984190" sldId="296"/>
            <ac:cxnSpMk id="64" creationId="{EBA0A5B0-DD51-4FF6-A1F4-112B9DC89F87}"/>
          </ac:cxnSpMkLst>
        </pc:cxnChg>
      </pc:sldChg>
    </pc:docChg>
  </pc:docChgLst>
  <pc:docChgLst>
    <pc:chgData name="Bloomberg" userId="5675b252-1fee-4837-a606-0dafc6b8ba8b" providerId="ADAL" clId="{D352A6FF-5CB7-41AA-8CE7-5AE609C3CC2B}"/>
    <pc:docChg chg="custSel modSld">
      <pc:chgData name="Bloomberg" userId="5675b252-1fee-4837-a606-0dafc6b8ba8b" providerId="ADAL" clId="{D352A6FF-5CB7-41AA-8CE7-5AE609C3CC2B}" dt="2022-02-10T08:55:26.219" v="602" actId="1036"/>
      <pc:docMkLst>
        <pc:docMk/>
      </pc:docMkLst>
      <pc:sldChg chg="addSp modSp mod">
        <pc:chgData name="Bloomberg" userId="5675b252-1fee-4837-a606-0dafc6b8ba8b" providerId="ADAL" clId="{D352A6FF-5CB7-41AA-8CE7-5AE609C3CC2B}" dt="2022-02-10T08:39:18.700" v="252" actId="20577"/>
        <pc:sldMkLst>
          <pc:docMk/>
          <pc:sldMk cId="1661189779" sldId="289"/>
        </pc:sldMkLst>
        <pc:spChg chg="mod">
          <ac:chgData name="Bloomberg" userId="5675b252-1fee-4837-a606-0dafc6b8ba8b" providerId="ADAL" clId="{D352A6FF-5CB7-41AA-8CE7-5AE609C3CC2B}" dt="2022-02-10T08:36:05.962" v="101" actId="14100"/>
          <ac:spMkLst>
            <pc:docMk/>
            <pc:sldMk cId="1661189779" sldId="289"/>
            <ac:spMk id="107" creationId="{00000000-0000-0000-0000-000000000000}"/>
          </ac:spMkLst>
        </pc:spChg>
        <pc:spChg chg="mod">
          <ac:chgData name="Bloomberg" userId="5675b252-1fee-4837-a606-0dafc6b8ba8b" providerId="ADAL" clId="{D352A6FF-5CB7-41AA-8CE7-5AE609C3CC2B}" dt="2022-02-10T08:36:22.019" v="130" actId="1035"/>
          <ac:spMkLst>
            <pc:docMk/>
            <pc:sldMk cId="1661189779" sldId="289"/>
            <ac:spMk id="108" creationId="{00000000-0000-0000-0000-000000000000}"/>
          </ac:spMkLst>
        </pc:spChg>
        <pc:spChg chg="mod">
          <ac:chgData name="Bloomberg" userId="5675b252-1fee-4837-a606-0dafc6b8ba8b" providerId="ADAL" clId="{D352A6FF-5CB7-41AA-8CE7-5AE609C3CC2B}" dt="2022-02-10T08:37:25.574" v="204" actId="1036"/>
          <ac:spMkLst>
            <pc:docMk/>
            <pc:sldMk cId="1661189779" sldId="289"/>
            <ac:spMk id="153" creationId="{00000000-0000-0000-0000-000000000000}"/>
          </ac:spMkLst>
        </pc:spChg>
        <pc:spChg chg="mod">
          <ac:chgData name="Bloomberg" userId="5675b252-1fee-4837-a606-0dafc6b8ba8b" providerId="ADAL" clId="{D352A6FF-5CB7-41AA-8CE7-5AE609C3CC2B}" dt="2022-02-10T08:36:15.183" v="116" actId="1035"/>
          <ac:spMkLst>
            <pc:docMk/>
            <pc:sldMk cId="1661189779" sldId="289"/>
            <ac:spMk id="156" creationId="{B666C0F9-616C-427B-B192-4F4C4F55BBEB}"/>
          </ac:spMkLst>
        </pc:spChg>
        <pc:spChg chg="mod">
          <ac:chgData name="Bloomberg" userId="5675b252-1fee-4837-a606-0dafc6b8ba8b" providerId="ADAL" clId="{D352A6FF-5CB7-41AA-8CE7-5AE609C3CC2B}" dt="2022-02-10T08:36:15.183" v="116" actId="1035"/>
          <ac:spMkLst>
            <pc:docMk/>
            <pc:sldMk cId="1661189779" sldId="289"/>
            <ac:spMk id="157" creationId="{1C03CDA2-358F-4465-932E-4CE08A6AE378}"/>
          </ac:spMkLst>
        </pc:spChg>
        <pc:spChg chg="mod">
          <ac:chgData name="Bloomberg" userId="5675b252-1fee-4837-a606-0dafc6b8ba8b" providerId="ADAL" clId="{D352A6FF-5CB7-41AA-8CE7-5AE609C3CC2B}" dt="2022-02-10T08:36:15.183" v="116" actId="1035"/>
          <ac:spMkLst>
            <pc:docMk/>
            <pc:sldMk cId="1661189779" sldId="289"/>
            <ac:spMk id="159" creationId="{2D494B0F-C75D-46DD-83C2-25C980EC9CED}"/>
          </ac:spMkLst>
        </pc:spChg>
        <pc:spChg chg="mod">
          <ac:chgData name="Bloomberg" userId="5675b252-1fee-4837-a606-0dafc6b8ba8b" providerId="ADAL" clId="{D352A6FF-5CB7-41AA-8CE7-5AE609C3CC2B}" dt="2022-02-10T08:36:15.183" v="116" actId="1035"/>
          <ac:spMkLst>
            <pc:docMk/>
            <pc:sldMk cId="1661189779" sldId="289"/>
            <ac:spMk id="161" creationId="{EC45A8DB-28DB-4FE2-9AD8-12B06A3A8027}"/>
          </ac:spMkLst>
        </pc:spChg>
        <pc:spChg chg="mod">
          <ac:chgData name="Bloomberg" userId="5675b252-1fee-4837-a606-0dafc6b8ba8b" providerId="ADAL" clId="{D352A6FF-5CB7-41AA-8CE7-5AE609C3CC2B}" dt="2022-02-10T08:36:15.183" v="116" actId="1035"/>
          <ac:spMkLst>
            <pc:docMk/>
            <pc:sldMk cId="1661189779" sldId="289"/>
            <ac:spMk id="162" creationId="{FA7D12E7-98B7-45C8-8B3F-FF5BEF8EC9B8}"/>
          </ac:spMkLst>
        </pc:spChg>
        <pc:spChg chg="mod">
          <ac:chgData name="Bloomberg" userId="5675b252-1fee-4837-a606-0dafc6b8ba8b" providerId="ADAL" clId="{D352A6FF-5CB7-41AA-8CE7-5AE609C3CC2B}" dt="2022-02-10T08:36:15.183" v="116" actId="1035"/>
          <ac:spMkLst>
            <pc:docMk/>
            <pc:sldMk cId="1661189779" sldId="289"/>
            <ac:spMk id="163" creationId="{85055294-4260-4481-9135-176B82E9ED3A}"/>
          </ac:spMkLst>
        </pc:spChg>
        <pc:spChg chg="add mod">
          <ac:chgData name="Bloomberg" userId="5675b252-1fee-4837-a606-0dafc6b8ba8b" providerId="ADAL" clId="{D352A6FF-5CB7-41AA-8CE7-5AE609C3CC2B}" dt="2022-02-10T08:36:15.183" v="116" actId="1035"/>
          <ac:spMkLst>
            <pc:docMk/>
            <pc:sldMk cId="1661189779" sldId="289"/>
            <ac:spMk id="166" creationId="{198F9B78-AFFA-4DD4-A467-9EC739F07B51}"/>
          </ac:spMkLst>
        </pc:spChg>
        <pc:spChg chg="mod">
          <ac:chgData name="Bloomberg" userId="5675b252-1fee-4837-a606-0dafc6b8ba8b" providerId="ADAL" clId="{D352A6FF-5CB7-41AA-8CE7-5AE609C3CC2B}" dt="2022-02-10T08:35:51.182" v="63" actId="1035"/>
          <ac:spMkLst>
            <pc:docMk/>
            <pc:sldMk cId="1661189779" sldId="289"/>
            <ac:spMk id="171" creationId="{9617EF0A-0517-48E4-852A-9BAE6E382835}"/>
          </ac:spMkLst>
        </pc:spChg>
        <pc:spChg chg="mod">
          <ac:chgData name="Bloomberg" userId="5675b252-1fee-4837-a606-0dafc6b8ba8b" providerId="ADAL" clId="{D352A6FF-5CB7-41AA-8CE7-5AE609C3CC2B}" dt="2022-02-10T08:35:58.385" v="77" actId="20577"/>
          <ac:spMkLst>
            <pc:docMk/>
            <pc:sldMk cId="1661189779" sldId="289"/>
            <ac:spMk id="172" creationId="{1641DEF4-20C2-45AE-9CC0-52C3FF875E60}"/>
          </ac:spMkLst>
        </pc:spChg>
        <pc:spChg chg="mod">
          <ac:chgData name="Bloomberg" userId="5675b252-1fee-4837-a606-0dafc6b8ba8b" providerId="ADAL" clId="{D352A6FF-5CB7-41AA-8CE7-5AE609C3CC2B}" dt="2022-02-10T08:35:51.182" v="63" actId="1035"/>
          <ac:spMkLst>
            <pc:docMk/>
            <pc:sldMk cId="1661189779" sldId="289"/>
            <ac:spMk id="173" creationId="{7CFF1B5F-A931-448E-B0A8-7A4FC32DACB6}"/>
          </ac:spMkLst>
        </pc:spChg>
        <pc:spChg chg="add mod">
          <ac:chgData name="Bloomberg" userId="5675b252-1fee-4837-a606-0dafc6b8ba8b" providerId="ADAL" clId="{D352A6FF-5CB7-41AA-8CE7-5AE609C3CC2B}" dt="2022-02-10T08:37:18.042" v="188" actId="1038"/>
          <ac:spMkLst>
            <pc:docMk/>
            <pc:sldMk cId="1661189779" sldId="289"/>
            <ac:spMk id="174" creationId="{7C17F201-DE96-443B-8B22-146DFCA41558}"/>
          </ac:spMkLst>
        </pc:spChg>
        <pc:spChg chg="add mod">
          <ac:chgData name="Bloomberg" userId="5675b252-1fee-4837-a606-0dafc6b8ba8b" providerId="ADAL" clId="{D352A6FF-5CB7-41AA-8CE7-5AE609C3CC2B}" dt="2022-02-10T08:38:41.403" v="250" actId="1076"/>
          <ac:spMkLst>
            <pc:docMk/>
            <pc:sldMk cId="1661189779" sldId="289"/>
            <ac:spMk id="176" creationId="{9BD42AC7-680F-4CE9-BE46-3BEFE082BD3D}"/>
          </ac:spMkLst>
        </pc:spChg>
        <pc:spChg chg="mod">
          <ac:chgData name="Bloomberg" userId="5675b252-1fee-4837-a606-0dafc6b8ba8b" providerId="ADAL" clId="{D352A6FF-5CB7-41AA-8CE7-5AE609C3CC2B}" dt="2022-02-10T08:36:15.183" v="116" actId="1035"/>
          <ac:spMkLst>
            <pc:docMk/>
            <pc:sldMk cId="1661189779" sldId="289"/>
            <ac:spMk id="220" creationId="{CCD38194-AA60-4649-9AA1-1B3D28265FF8}"/>
          </ac:spMkLst>
        </pc:spChg>
        <pc:spChg chg="mod">
          <ac:chgData name="Bloomberg" userId="5675b252-1fee-4837-a606-0dafc6b8ba8b" providerId="ADAL" clId="{D352A6FF-5CB7-41AA-8CE7-5AE609C3CC2B}" dt="2022-02-10T08:36:15.183" v="116" actId="1035"/>
          <ac:spMkLst>
            <pc:docMk/>
            <pc:sldMk cId="1661189779" sldId="289"/>
            <ac:spMk id="258" creationId="{38925FF7-5A0F-4F7B-8F13-4615746E7508}"/>
          </ac:spMkLst>
        </pc:spChg>
        <pc:spChg chg="mod">
          <ac:chgData name="Bloomberg" userId="5675b252-1fee-4837-a606-0dafc6b8ba8b" providerId="ADAL" clId="{D352A6FF-5CB7-41AA-8CE7-5AE609C3CC2B}" dt="2022-02-10T08:36:15.183" v="116" actId="1035"/>
          <ac:spMkLst>
            <pc:docMk/>
            <pc:sldMk cId="1661189779" sldId="289"/>
            <ac:spMk id="264" creationId="{70CB6AC6-EDBF-4DE9-AD77-2A2D2ECA6E4C}"/>
          </ac:spMkLst>
        </pc:spChg>
        <pc:spChg chg="mod">
          <ac:chgData name="Bloomberg" userId="5675b252-1fee-4837-a606-0dafc6b8ba8b" providerId="ADAL" clId="{D352A6FF-5CB7-41AA-8CE7-5AE609C3CC2B}" dt="2022-02-10T08:36:15.183" v="116" actId="1035"/>
          <ac:spMkLst>
            <pc:docMk/>
            <pc:sldMk cId="1661189779" sldId="289"/>
            <ac:spMk id="265" creationId="{E24D0934-A69D-44EA-BB69-ACDD1F1FE489}"/>
          </ac:spMkLst>
        </pc:spChg>
        <pc:spChg chg="mod">
          <ac:chgData name="Bloomberg" userId="5675b252-1fee-4837-a606-0dafc6b8ba8b" providerId="ADAL" clId="{D352A6FF-5CB7-41AA-8CE7-5AE609C3CC2B}" dt="2022-02-10T08:36:15.183" v="116" actId="1035"/>
          <ac:spMkLst>
            <pc:docMk/>
            <pc:sldMk cId="1661189779" sldId="289"/>
            <ac:spMk id="266" creationId="{8823F97A-C0F1-45AF-89BF-CC25EA1FD072}"/>
          </ac:spMkLst>
        </pc:spChg>
        <pc:spChg chg="mod">
          <ac:chgData name="Bloomberg" userId="5675b252-1fee-4837-a606-0dafc6b8ba8b" providerId="ADAL" clId="{D352A6FF-5CB7-41AA-8CE7-5AE609C3CC2B}" dt="2022-02-10T08:36:15.183" v="116" actId="1035"/>
          <ac:spMkLst>
            <pc:docMk/>
            <pc:sldMk cId="1661189779" sldId="289"/>
            <ac:spMk id="267" creationId="{5AF0FD65-5F6E-46C8-B5D1-40A6747BA261}"/>
          </ac:spMkLst>
        </pc:spChg>
        <pc:spChg chg="mod">
          <ac:chgData name="Bloomberg" userId="5675b252-1fee-4837-a606-0dafc6b8ba8b" providerId="ADAL" clId="{D352A6FF-5CB7-41AA-8CE7-5AE609C3CC2B}" dt="2022-02-10T08:36:15.183" v="116" actId="1035"/>
          <ac:spMkLst>
            <pc:docMk/>
            <pc:sldMk cId="1661189779" sldId="289"/>
            <ac:spMk id="268" creationId="{D308DD04-B8FE-4C2B-B6C7-E357573C0505}"/>
          </ac:spMkLst>
        </pc:spChg>
        <pc:spChg chg="mod">
          <ac:chgData name="Bloomberg" userId="5675b252-1fee-4837-a606-0dafc6b8ba8b" providerId="ADAL" clId="{D352A6FF-5CB7-41AA-8CE7-5AE609C3CC2B}" dt="2022-02-10T08:36:15.183" v="116" actId="1035"/>
          <ac:spMkLst>
            <pc:docMk/>
            <pc:sldMk cId="1661189779" sldId="289"/>
            <ac:spMk id="269" creationId="{1D8DB54A-89C7-4C29-BE21-39F35A3E00EF}"/>
          </ac:spMkLst>
        </pc:spChg>
        <pc:spChg chg="mod">
          <ac:chgData name="Bloomberg" userId="5675b252-1fee-4837-a606-0dafc6b8ba8b" providerId="ADAL" clId="{D352A6FF-5CB7-41AA-8CE7-5AE609C3CC2B}" dt="2022-02-10T08:36:15.183" v="116" actId="1035"/>
          <ac:spMkLst>
            <pc:docMk/>
            <pc:sldMk cId="1661189779" sldId="289"/>
            <ac:spMk id="270" creationId="{CF74A828-C50D-4809-B257-3059CBCAC175}"/>
          </ac:spMkLst>
        </pc:spChg>
        <pc:spChg chg="mod">
          <ac:chgData name="Bloomberg" userId="5675b252-1fee-4837-a606-0dafc6b8ba8b" providerId="ADAL" clId="{D352A6FF-5CB7-41AA-8CE7-5AE609C3CC2B}" dt="2022-02-10T08:36:15.183" v="116" actId="1035"/>
          <ac:spMkLst>
            <pc:docMk/>
            <pc:sldMk cId="1661189779" sldId="289"/>
            <ac:spMk id="271" creationId="{18A61A9A-C0BB-453F-818A-C9A0EF590538}"/>
          </ac:spMkLst>
        </pc:spChg>
        <pc:spChg chg="mod">
          <ac:chgData name="Bloomberg" userId="5675b252-1fee-4837-a606-0dafc6b8ba8b" providerId="ADAL" clId="{D352A6FF-5CB7-41AA-8CE7-5AE609C3CC2B}" dt="2022-02-10T08:36:15.183" v="116" actId="1035"/>
          <ac:spMkLst>
            <pc:docMk/>
            <pc:sldMk cId="1661189779" sldId="289"/>
            <ac:spMk id="272" creationId="{DBD0F451-0322-4AE0-8B2A-941DD7B3C081}"/>
          </ac:spMkLst>
        </pc:spChg>
        <pc:spChg chg="mod">
          <ac:chgData name="Bloomberg" userId="5675b252-1fee-4837-a606-0dafc6b8ba8b" providerId="ADAL" clId="{D352A6FF-5CB7-41AA-8CE7-5AE609C3CC2B}" dt="2022-02-10T08:36:15.183" v="116" actId="1035"/>
          <ac:spMkLst>
            <pc:docMk/>
            <pc:sldMk cId="1661189779" sldId="289"/>
            <ac:spMk id="274" creationId="{E02FE66A-3902-4494-8056-EF475E489AE0}"/>
          </ac:spMkLst>
        </pc:spChg>
        <pc:spChg chg="mod">
          <ac:chgData name="Bloomberg" userId="5675b252-1fee-4837-a606-0dafc6b8ba8b" providerId="ADAL" clId="{D352A6FF-5CB7-41AA-8CE7-5AE609C3CC2B}" dt="2022-02-10T08:36:15.183" v="116" actId="1035"/>
          <ac:spMkLst>
            <pc:docMk/>
            <pc:sldMk cId="1661189779" sldId="289"/>
            <ac:spMk id="275" creationId="{F562E24A-AEAB-4D92-AD88-6818647A7688}"/>
          </ac:spMkLst>
        </pc:spChg>
        <pc:spChg chg="mod">
          <ac:chgData name="Bloomberg" userId="5675b252-1fee-4837-a606-0dafc6b8ba8b" providerId="ADAL" clId="{D352A6FF-5CB7-41AA-8CE7-5AE609C3CC2B}" dt="2022-02-10T08:36:15.183" v="116" actId="1035"/>
          <ac:spMkLst>
            <pc:docMk/>
            <pc:sldMk cId="1661189779" sldId="289"/>
            <ac:spMk id="276" creationId="{76A38DCE-B6D7-41CD-9455-CA284B26A71B}"/>
          </ac:spMkLst>
        </pc:spChg>
        <pc:spChg chg="mod">
          <ac:chgData name="Bloomberg" userId="5675b252-1fee-4837-a606-0dafc6b8ba8b" providerId="ADAL" clId="{D352A6FF-5CB7-41AA-8CE7-5AE609C3CC2B}" dt="2022-02-10T08:36:15.183" v="116" actId="1035"/>
          <ac:spMkLst>
            <pc:docMk/>
            <pc:sldMk cId="1661189779" sldId="289"/>
            <ac:spMk id="278" creationId="{CA256CC1-03ED-46FC-9D19-5C976A73929B}"/>
          </ac:spMkLst>
        </pc:spChg>
        <pc:spChg chg="mod">
          <ac:chgData name="Bloomberg" userId="5675b252-1fee-4837-a606-0dafc6b8ba8b" providerId="ADAL" clId="{D352A6FF-5CB7-41AA-8CE7-5AE609C3CC2B}" dt="2022-02-10T08:36:15.183" v="116" actId="1035"/>
          <ac:spMkLst>
            <pc:docMk/>
            <pc:sldMk cId="1661189779" sldId="289"/>
            <ac:spMk id="279" creationId="{0192FB26-BD37-4475-B16D-4AFA68741039}"/>
          </ac:spMkLst>
        </pc:spChg>
        <pc:spChg chg="mod">
          <ac:chgData name="Bloomberg" userId="5675b252-1fee-4837-a606-0dafc6b8ba8b" providerId="ADAL" clId="{D352A6FF-5CB7-41AA-8CE7-5AE609C3CC2B}" dt="2022-02-10T08:36:15.183" v="116" actId="1035"/>
          <ac:spMkLst>
            <pc:docMk/>
            <pc:sldMk cId="1661189779" sldId="289"/>
            <ac:spMk id="281" creationId="{781CC19F-A63B-4188-9651-169D906FDFB6}"/>
          </ac:spMkLst>
        </pc:spChg>
        <pc:spChg chg="mod">
          <ac:chgData name="Bloomberg" userId="5675b252-1fee-4837-a606-0dafc6b8ba8b" providerId="ADAL" clId="{D352A6FF-5CB7-41AA-8CE7-5AE609C3CC2B}" dt="2022-02-10T08:36:15.183" v="116" actId="1035"/>
          <ac:spMkLst>
            <pc:docMk/>
            <pc:sldMk cId="1661189779" sldId="289"/>
            <ac:spMk id="283" creationId="{59D28DB3-9EE5-4BE1-9016-30B2E653611B}"/>
          </ac:spMkLst>
        </pc:spChg>
        <pc:spChg chg="mod">
          <ac:chgData name="Bloomberg" userId="5675b252-1fee-4837-a606-0dafc6b8ba8b" providerId="ADAL" clId="{D352A6FF-5CB7-41AA-8CE7-5AE609C3CC2B}" dt="2022-02-10T08:36:15.183" v="116" actId="1035"/>
          <ac:spMkLst>
            <pc:docMk/>
            <pc:sldMk cId="1661189779" sldId="289"/>
            <ac:spMk id="284" creationId="{9B780104-B04C-44B9-87FA-394BC4814CA9}"/>
          </ac:spMkLst>
        </pc:spChg>
        <pc:spChg chg="mod">
          <ac:chgData name="Bloomberg" userId="5675b252-1fee-4837-a606-0dafc6b8ba8b" providerId="ADAL" clId="{D352A6FF-5CB7-41AA-8CE7-5AE609C3CC2B}" dt="2022-02-10T08:36:15.183" v="116" actId="1035"/>
          <ac:spMkLst>
            <pc:docMk/>
            <pc:sldMk cId="1661189779" sldId="289"/>
            <ac:spMk id="285" creationId="{0C1327A6-081A-4F6F-A7F2-7A4FB6525B5F}"/>
          </ac:spMkLst>
        </pc:spChg>
        <pc:spChg chg="mod">
          <ac:chgData name="Bloomberg" userId="5675b252-1fee-4837-a606-0dafc6b8ba8b" providerId="ADAL" clId="{D352A6FF-5CB7-41AA-8CE7-5AE609C3CC2B}" dt="2022-02-10T08:36:15.183" v="116" actId="1035"/>
          <ac:spMkLst>
            <pc:docMk/>
            <pc:sldMk cId="1661189779" sldId="289"/>
            <ac:spMk id="286" creationId="{884E8910-9771-40AA-9284-D0AF03C62C46}"/>
          </ac:spMkLst>
        </pc:spChg>
        <pc:spChg chg="mod">
          <ac:chgData name="Bloomberg" userId="5675b252-1fee-4837-a606-0dafc6b8ba8b" providerId="ADAL" clId="{D352A6FF-5CB7-41AA-8CE7-5AE609C3CC2B}" dt="2022-02-10T08:36:15.183" v="116" actId="1035"/>
          <ac:spMkLst>
            <pc:docMk/>
            <pc:sldMk cId="1661189779" sldId="289"/>
            <ac:spMk id="288" creationId="{44F9B39D-3B8D-4350-8C1B-00E4BC96EFC8}"/>
          </ac:spMkLst>
        </pc:spChg>
        <pc:spChg chg="mod">
          <ac:chgData name="Bloomberg" userId="5675b252-1fee-4837-a606-0dafc6b8ba8b" providerId="ADAL" clId="{D352A6FF-5CB7-41AA-8CE7-5AE609C3CC2B}" dt="2022-02-10T08:36:47.789" v="165" actId="1035"/>
          <ac:spMkLst>
            <pc:docMk/>
            <pc:sldMk cId="1661189779" sldId="289"/>
            <ac:spMk id="289" creationId="{3E425086-881D-49BE-A434-0CFD1ADECE04}"/>
          </ac:spMkLst>
        </pc:spChg>
        <pc:spChg chg="mod">
          <ac:chgData name="Bloomberg" userId="5675b252-1fee-4837-a606-0dafc6b8ba8b" providerId="ADAL" clId="{D352A6FF-5CB7-41AA-8CE7-5AE609C3CC2B}" dt="2022-02-10T08:36:47.789" v="165" actId="1035"/>
          <ac:spMkLst>
            <pc:docMk/>
            <pc:sldMk cId="1661189779" sldId="289"/>
            <ac:spMk id="290" creationId="{569C96A5-BACC-43AB-9B84-5C3555A5A851}"/>
          </ac:spMkLst>
        </pc:spChg>
        <pc:spChg chg="mod">
          <ac:chgData name="Bloomberg" userId="5675b252-1fee-4837-a606-0dafc6b8ba8b" providerId="ADAL" clId="{D352A6FF-5CB7-41AA-8CE7-5AE609C3CC2B}" dt="2022-02-10T08:37:22.771" v="197" actId="1036"/>
          <ac:spMkLst>
            <pc:docMk/>
            <pc:sldMk cId="1661189779" sldId="289"/>
            <ac:spMk id="292" creationId="{0BBFB083-53CD-4B22-BF60-5BF49F1D74E0}"/>
          </ac:spMkLst>
        </pc:spChg>
        <pc:spChg chg="mod">
          <ac:chgData name="Bloomberg" userId="5675b252-1fee-4837-a606-0dafc6b8ba8b" providerId="ADAL" clId="{D352A6FF-5CB7-41AA-8CE7-5AE609C3CC2B}" dt="2022-02-10T08:37:34.046" v="206" actId="14100"/>
          <ac:spMkLst>
            <pc:docMk/>
            <pc:sldMk cId="1661189779" sldId="289"/>
            <ac:spMk id="302" creationId="{00000000-0000-0000-0000-000000000000}"/>
          </ac:spMkLst>
        </pc:spChg>
        <pc:spChg chg="mod">
          <ac:chgData name="Bloomberg" userId="5675b252-1fee-4837-a606-0dafc6b8ba8b" providerId="ADAL" clId="{D352A6FF-5CB7-41AA-8CE7-5AE609C3CC2B}" dt="2022-02-10T08:37:09.582" v="183" actId="1076"/>
          <ac:spMkLst>
            <pc:docMk/>
            <pc:sldMk cId="1661189779" sldId="289"/>
            <ac:spMk id="305" creationId="{A153A390-ED27-4CDA-8B5D-48412A258E99}"/>
          </ac:spMkLst>
        </pc:spChg>
        <pc:spChg chg="mod">
          <ac:chgData name="Bloomberg" userId="5675b252-1fee-4837-a606-0dafc6b8ba8b" providerId="ADAL" clId="{D352A6FF-5CB7-41AA-8CE7-5AE609C3CC2B}" dt="2022-02-10T08:36:47.789" v="165" actId="1035"/>
          <ac:spMkLst>
            <pc:docMk/>
            <pc:sldMk cId="1661189779" sldId="289"/>
            <ac:spMk id="307" creationId="{3C84E6AE-6161-4A10-9009-EC786CAF1388}"/>
          </ac:spMkLst>
        </pc:spChg>
        <pc:spChg chg="mod">
          <ac:chgData name="Bloomberg" userId="5675b252-1fee-4837-a606-0dafc6b8ba8b" providerId="ADAL" clId="{D352A6FF-5CB7-41AA-8CE7-5AE609C3CC2B}" dt="2022-02-10T08:36:47.789" v="165" actId="1035"/>
          <ac:spMkLst>
            <pc:docMk/>
            <pc:sldMk cId="1661189779" sldId="289"/>
            <ac:spMk id="308" creationId="{7598ACD7-19F0-4F3B-9B06-31B6FF15B8C2}"/>
          </ac:spMkLst>
        </pc:spChg>
        <pc:spChg chg="mod">
          <ac:chgData name="Bloomberg" userId="5675b252-1fee-4837-a606-0dafc6b8ba8b" providerId="ADAL" clId="{D352A6FF-5CB7-41AA-8CE7-5AE609C3CC2B}" dt="2022-02-10T08:36:47.789" v="165" actId="1035"/>
          <ac:spMkLst>
            <pc:docMk/>
            <pc:sldMk cId="1661189779" sldId="289"/>
            <ac:spMk id="310" creationId="{7E30E778-6660-496C-A870-2466685A6E58}"/>
          </ac:spMkLst>
        </pc:spChg>
        <pc:spChg chg="mod">
          <ac:chgData name="Bloomberg" userId="5675b252-1fee-4837-a606-0dafc6b8ba8b" providerId="ADAL" clId="{D352A6FF-5CB7-41AA-8CE7-5AE609C3CC2B}" dt="2022-02-10T08:36:47.789" v="165" actId="1035"/>
          <ac:spMkLst>
            <pc:docMk/>
            <pc:sldMk cId="1661189779" sldId="289"/>
            <ac:spMk id="311" creationId="{2F9A1260-DF77-46C1-AB9F-5A5C90BA827C}"/>
          </ac:spMkLst>
        </pc:spChg>
        <pc:spChg chg="mod">
          <ac:chgData name="Bloomberg" userId="5675b252-1fee-4837-a606-0dafc6b8ba8b" providerId="ADAL" clId="{D352A6FF-5CB7-41AA-8CE7-5AE609C3CC2B}" dt="2022-02-10T08:36:47.789" v="165" actId="1035"/>
          <ac:spMkLst>
            <pc:docMk/>
            <pc:sldMk cId="1661189779" sldId="289"/>
            <ac:spMk id="313" creationId="{46BED2A4-0995-4A5D-B7FD-85F87EF3FF7D}"/>
          </ac:spMkLst>
        </pc:spChg>
        <pc:spChg chg="mod">
          <ac:chgData name="Bloomberg" userId="5675b252-1fee-4837-a606-0dafc6b8ba8b" providerId="ADAL" clId="{D352A6FF-5CB7-41AA-8CE7-5AE609C3CC2B}" dt="2022-02-10T08:36:47.789" v="165" actId="1035"/>
          <ac:spMkLst>
            <pc:docMk/>
            <pc:sldMk cId="1661189779" sldId="289"/>
            <ac:spMk id="314" creationId="{3802AA9D-B49F-40E3-8450-1031CAEDF10E}"/>
          </ac:spMkLst>
        </pc:spChg>
        <pc:spChg chg="mod">
          <ac:chgData name="Bloomberg" userId="5675b252-1fee-4837-a606-0dafc6b8ba8b" providerId="ADAL" clId="{D352A6FF-5CB7-41AA-8CE7-5AE609C3CC2B}" dt="2022-02-10T08:36:47.789" v="165" actId="1035"/>
          <ac:spMkLst>
            <pc:docMk/>
            <pc:sldMk cId="1661189779" sldId="289"/>
            <ac:spMk id="315" creationId="{49978213-6091-4DC7-8233-EE0B092E977C}"/>
          </ac:spMkLst>
        </pc:spChg>
        <pc:spChg chg="mod">
          <ac:chgData name="Bloomberg" userId="5675b252-1fee-4837-a606-0dafc6b8ba8b" providerId="ADAL" clId="{D352A6FF-5CB7-41AA-8CE7-5AE609C3CC2B}" dt="2022-02-10T08:36:47.789" v="165" actId="1035"/>
          <ac:spMkLst>
            <pc:docMk/>
            <pc:sldMk cId="1661189779" sldId="289"/>
            <ac:spMk id="316" creationId="{6775598C-25D3-425E-949A-4B18680A7B10}"/>
          </ac:spMkLst>
        </pc:spChg>
        <pc:spChg chg="mod">
          <ac:chgData name="Bloomberg" userId="5675b252-1fee-4837-a606-0dafc6b8ba8b" providerId="ADAL" clId="{D352A6FF-5CB7-41AA-8CE7-5AE609C3CC2B}" dt="2022-02-10T08:36:47.789" v="165" actId="1035"/>
          <ac:spMkLst>
            <pc:docMk/>
            <pc:sldMk cId="1661189779" sldId="289"/>
            <ac:spMk id="317" creationId="{C8056DB8-A15C-4854-BD82-179F4E8D35E1}"/>
          </ac:spMkLst>
        </pc:spChg>
        <pc:spChg chg="mod">
          <ac:chgData name="Bloomberg" userId="5675b252-1fee-4837-a606-0dafc6b8ba8b" providerId="ADAL" clId="{D352A6FF-5CB7-41AA-8CE7-5AE609C3CC2B}" dt="2022-02-10T08:36:47.789" v="165" actId="1035"/>
          <ac:spMkLst>
            <pc:docMk/>
            <pc:sldMk cId="1661189779" sldId="289"/>
            <ac:spMk id="319" creationId="{2F7A5994-758D-465D-81AD-F0659977F8AE}"/>
          </ac:spMkLst>
        </pc:spChg>
        <pc:spChg chg="mod">
          <ac:chgData name="Bloomberg" userId="5675b252-1fee-4837-a606-0dafc6b8ba8b" providerId="ADAL" clId="{D352A6FF-5CB7-41AA-8CE7-5AE609C3CC2B}" dt="2022-02-10T08:36:47.789" v="165" actId="1035"/>
          <ac:spMkLst>
            <pc:docMk/>
            <pc:sldMk cId="1661189779" sldId="289"/>
            <ac:spMk id="320" creationId="{5D69F772-748B-410B-9EA3-30E1FDA67770}"/>
          </ac:spMkLst>
        </pc:spChg>
        <pc:spChg chg="mod">
          <ac:chgData name="Bloomberg" userId="5675b252-1fee-4837-a606-0dafc6b8ba8b" providerId="ADAL" clId="{D352A6FF-5CB7-41AA-8CE7-5AE609C3CC2B}" dt="2022-02-10T08:36:47.789" v="165" actId="1035"/>
          <ac:spMkLst>
            <pc:docMk/>
            <pc:sldMk cId="1661189779" sldId="289"/>
            <ac:spMk id="321" creationId="{67A175B0-F940-4765-87C8-C5CDF293E30B}"/>
          </ac:spMkLst>
        </pc:spChg>
        <pc:spChg chg="mod">
          <ac:chgData name="Bloomberg" userId="5675b252-1fee-4837-a606-0dafc6b8ba8b" providerId="ADAL" clId="{D352A6FF-5CB7-41AA-8CE7-5AE609C3CC2B}" dt="2022-02-10T08:36:47.789" v="165" actId="1035"/>
          <ac:spMkLst>
            <pc:docMk/>
            <pc:sldMk cId="1661189779" sldId="289"/>
            <ac:spMk id="322" creationId="{E55DF464-A2F3-4ACC-B3FB-CF5E96A4270C}"/>
          </ac:spMkLst>
        </pc:spChg>
        <pc:spChg chg="mod">
          <ac:chgData name="Bloomberg" userId="5675b252-1fee-4837-a606-0dafc6b8ba8b" providerId="ADAL" clId="{D352A6FF-5CB7-41AA-8CE7-5AE609C3CC2B}" dt="2022-02-10T08:36:47.789" v="165" actId="1035"/>
          <ac:spMkLst>
            <pc:docMk/>
            <pc:sldMk cId="1661189779" sldId="289"/>
            <ac:spMk id="323" creationId="{345AAE5E-897C-475D-95FA-3245323855B0}"/>
          </ac:spMkLst>
        </pc:spChg>
        <pc:spChg chg="mod">
          <ac:chgData name="Bloomberg" userId="5675b252-1fee-4837-a606-0dafc6b8ba8b" providerId="ADAL" clId="{D352A6FF-5CB7-41AA-8CE7-5AE609C3CC2B}" dt="2022-02-10T08:36:47.789" v="165" actId="1035"/>
          <ac:spMkLst>
            <pc:docMk/>
            <pc:sldMk cId="1661189779" sldId="289"/>
            <ac:spMk id="324" creationId="{3AC43D56-83AC-4C75-9ED5-9DC29DEF32B9}"/>
          </ac:spMkLst>
        </pc:spChg>
        <pc:spChg chg="mod">
          <ac:chgData name="Bloomberg" userId="5675b252-1fee-4837-a606-0dafc6b8ba8b" providerId="ADAL" clId="{D352A6FF-5CB7-41AA-8CE7-5AE609C3CC2B}" dt="2022-02-10T08:36:47.789" v="165" actId="1035"/>
          <ac:spMkLst>
            <pc:docMk/>
            <pc:sldMk cId="1661189779" sldId="289"/>
            <ac:spMk id="326" creationId="{C7424720-5A82-477E-8407-0BF8E89CDD9B}"/>
          </ac:spMkLst>
        </pc:spChg>
        <pc:spChg chg="mod">
          <ac:chgData name="Bloomberg" userId="5675b252-1fee-4837-a606-0dafc6b8ba8b" providerId="ADAL" clId="{D352A6FF-5CB7-41AA-8CE7-5AE609C3CC2B}" dt="2022-02-10T08:36:47.789" v="165" actId="1035"/>
          <ac:spMkLst>
            <pc:docMk/>
            <pc:sldMk cId="1661189779" sldId="289"/>
            <ac:spMk id="327" creationId="{6942DD61-E824-44C0-8A7D-AE2839B40F75}"/>
          </ac:spMkLst>
        </pc:spChg>
        <pc:spChg chg="mod">
          <ac:chgData name="Bloomberg" userId="5675b252-1fee-4837-a606-0dafc6b8ba8b" providerId="ADAL" clId="{D352A6FF-5CB7-41AA-8CE7-5AE609C3CC2B}" dt="2022-02-10T08:36:47.789" v="165" actId="1035"/>
          <ac:spMkLst>
            <pc:docMk/>
            <pc:sldMk cId="1661189779" sldId="289"/>
            <ac:spMk id="328" creationId="{34E55E96-7C8B-425F-ACF2-68A371D811B0}"/>
          </ac:spMkLst>
        </pc:spChg>
        <pc:spChg chg="mod">
          <ac:chgData name="Bloomberg" userId="5675b252-1fee-4837-a606-0dafc6b8ba8b" providerId="ADAL" clId="{D352A6FF-5CB7-41AA-8CE7-5AE609C3CC2B}" dt="2022-02-10T08:36:47.789" v="165" actId="1035"/>
          <ac:spMkLst>
            <pc:docMk/>
            <pc:sldMk cId="1661189779" sldId="289"/>
            <ac:spMk id="329" creationId="{D4654AEE-9FE6-432E-9E21-BFCF2F7238AE}"/>
          </ac:spMkLst>
        </pc:spChg>
        <pc:spChg chg="mod">
          <ac:chgData name="Bloomberg" userId="5675b252-1fee-4837-a606-0dafc6b8ba8b" providerId="ADAL" clId="{D352A6FF-5CB7-41AA-8CE7-5AE609C3CC2B}" dt="2022-02-10T08:36:47.789" v="165" actId="1035"/>
          <ac:spMkLst>
            <pc:docMk/>
            <pc:sldMk cId="1661189779" sldId="289"/>
            <ac:spMk id="330" creationId="{BF016FD4-7587-4684-8D83-A775B6431774}"/>
          </ac:spMkLst>
        </pc:spChg>
        <pc:spChg chg="mod">
          <ac:chgData name="Bloomberg" userId="5675b252-1fee-4837-a606-0dafc6b8ba8b" providerId="ADAL" clId="{D352A6FF-5CB7-41AA-8CE7-5AE609C3CC2B}" dt="2022-02-10T08:36:47.789" v="165" actId="1035"/>
          <ac:spMkLst>
            <pc:docMk/>
            <pc:sldMk cId="1661189779" sldId="289"/>
            <ac:spMk id="331" creationId="{499D4BAA-7CA2-4BAB-95D1-679E4DC3D0FD}"/>
          </ac:spMkLst>
        </pc:spChg>
        <pc:spChg chg="mod">
          <ac:chgData name="Bloomberg" userId="5675b252-1fee-4837-a606-0dafc6b8ba8b" providerId="ADAL" clId="{D352A6FF-5CB7-41AA-8CE7-5AE609C3CC2B}" dt="2022-02-10T08:36:47.789" v="165" actId="1035"/>
          <ac:spMkLst>
            <pc:docMk/>
            <pc:sldMk cId="1661189779" sldId="289"/>
            <ac:spMk id="332" creationId="{F8FEA5AF-CA10-46B8-AD62-E17A435B2D00}"/>
          </ac:spMkLst>
        </pc:spChg>
        <pc:spChg chg="mod">
          <ac:chgData name="Bloomberg" userId="5675b252-1fee-4837-a606-0dafc6b8ba8b" providerId="ADAL" clId="{D352A6FF-5CB7-41AA-8CE7-5AE609C3CC2B}" dt="2022-02-10T08:36:47.789" v="165" actId="1035"/>
          <ac:spMkLst>
            <pc:docMk/>
            <pc:sldMk cId="1661189779" sldId="289"/>
            <ac:spMk id="334" creationId="{C9B17379-0765-4295-A128-C76BB57CCE84}"/>
          </ac:spMkLst>
        </pc:spChg>
        <pc:spChg chg="mod">
          <ac:chgData name="Bloomberg" userId="5675b252-1fee-4837-a606-0dafc6b8ba8b" providerId="ADAL" clId="{D352A6FF-5CB7-41AA-8CE7-5AE609C3CC2B}" dt="2022-02-10T08:36:47.789" v="165" actId="1035"/>
          <ac:spMkLst>
            <pc:docMk/>
            <pc:sldMk cId="1661189779" sldId="289"/>
            <ac:spMk id="335" creationId="{AAA59D41-5633-4C7F-ABEC-BB9CF577843D}"/>
          </ac:spMkLst>
        </pc:spChg>
        <pc:spChg chg="mod">
          <ac:chgData name="Bloomberg" userId="5675b252-1fee-4837-a606-0dafc6b8ba8b" providerId="ADAL" clId="{D352A6FF-5CB7-41AA-8CE7-5AE609C3CC2B}" dt="2022-02-10T08:38:24.608" v="247" actId="1036"/>
          <ac:spMkLst>
            <pc:docMk/>
            <pc:sldMk cId="1661189779" sldId="289"/>
            <ac:spMk id="336" creationId="{D844C603-98AD-49AE-86B0-61B70AC4BB88}"/>
          </ac:spMkLst>
        </pc:spChg>
        <pc:spChg chg="mod">
          <ac:chgData name="Bloomberg" userId="5675b252-1fee-4837-a606-0dafc6b8ba8b" providerId="ADAL" clId="{D352A6FF-5CB7-41AA-8CE7-5AE609C3CC2B}" dt="2022-02-10T08:38:24.608" v="247" actId="1036"/>
          <ac:spMkLst>
            <pc:docMk/>
            <pc:sldMk cId="1661189779" sldId="289"/>
            <ac:spMk id="337" creationId="{27E4B7A9-3AB3-45DF-8D64-3521E62E76F9}"/>
          </ac:spMkLst>
        </pc:spChg>
        <pc:spChg chg="mod">
          <ac:chgData name="Bloomberg" userId="5675b252-1fee-4837-a606-0dafc6b8ba8b" providerId="ADAL" clId="{D352A6FF-5CB7-41AA-8CE7-5AE609C3CC2B}" dt="2022-02-10T08:38:24.608" v="247" actId="1036"/>
          <ac:spMkLst>
            <pc:docMk/>
            <pc:sldMk cId="1661189779" sldId="289"/>
            <ac:spMk id="339" creationId="{46D7A532-E8D5-4E12-9E2D-1D1C6EF60543}"/>
          </ac:spMkLst>
        </pc:spChg>
        <pc:spChg chg="mod">
          <ac:chgData name="Bloomberg" userId="5675b252-1fee-4837-a606-0dafc6b8ba8b" providerId="ADAL" clId="{D352A6FF-5CB7-41AA-8CE7-5AE609C3CC2B}" dt="2022-02-10T08:38:24.608" v="247" actId="1036"/>
          <ac:spMkLst>
            <pc:docMk/>
            <pc:sldMk cId="1661189779" sldId="289"/>
            <ac:spMk id="342" creationId="{D3BB90B0-E24C-4910-B758-7DE8E4610CE5}"/>
          </ac:spMkLst>
        </pc:spChg>
        <pc:spChg chg="mod">
          <ac:chgData name="Bloomberg" userId="5675b252-1fee-4837-a606-0dafc6b8ba8b" providerId="ADAL" clId="{D352A6FF-5CB7-41AA-8CE7-5AE609C3CC2B}" dt="2022-02-10T08:38:24.608" v="247" actId="1036"/>
          <ac:spMkLst>
            <pc:docMk/>
            <pc:sldMk cId="1661189779" sldId="289"/>
            <ac:spMk id="356" creationId="{3BC4CEC4-D96E-4B77-B1CC-05A55D0F3F88}"/>
          </ac:spMkLst>
        </pc:spChg>
        <pc:spChg chg="mod">
          <ac:chgData name="Bloomberg" userId="5675b252-1fee-4837-a606-0dafc6b8ba8b" providerId="ADAL" clId="{D352A6FF-5CB7-41AA-8CE7-5AE609C3CC2B}" dt="2022-02-10T08:38:30.971" v="248" actId="1076"/>
          <ac:spMkLst>
            <pc:docMk/>
            <pc:sldMk cId="1661189779" sldId="289"/>
            <ac:spMk id="357" creationId="{D738CFD3-08AC-485C-904F-B4290F45DBC6}"/>
          </ac:spMkLst>
        </pc:spChg>
        <pc:spChg chg="mod">
          <ac:chgData name="Bloomberg" userId="5675b252-1fee-4837-a606-0dafc6b8ba8b" providerId="ADAL" clId="{D352A6FF-5CB7-41AA-8CE7-5AE609C3CC2B}" dt="2022-02-10T08:38:24.608" v="247" actId="1036"/>
          <ac:spMkLst>
            <pc:docMk/>
            <pc:sldMk cId="1661189779" sldId="289"/>
            <ac:spMk id="358" creationId="{BF252A57-EEC6-418E-B3DA-21C9F9C6AD7D}"/>
          </ac:spMkLst>
        </pc:spChg>
        <pc:spChg chg="mod">
          <ac:chgData name="Bloomberg" userId="5675b252-1fee-4837-a606-0dafc6b8ba8b" providerId="ADAL" clId="{D352A6FF-5CB7-41AA-8CE7-5AE609C3CC2B}" dt="2022-02-10T08:38:24.608" v="247" actId="1036"/>
          <ac:spMkLst>
            <pc:docMk/>
            <pc:sldMk cId="1661189779" sldId="289"/>
            <ac:spMk id="360" creationId="{7C0BB693-BD34-4627-95AF-7714B70B5FDD}"/>
          </ac:spMkLst>
        </pc:spChg>
        <pc:spChg chg="mod">
          <ac:chgData name="Bloomberg" userId="5675b252-1fee-4837-a606-0dafc6b8ba8b" providerId="ADAL" clId="{D352A6FF-5CB7-41AA-8CE7-5AE609C3CC2B}" dt="2022-02-10T08:38:24.608" v="247" actId="1036"/>
          <ac:spMkLst>
            <pc:docMk/>
            <pc:sldMk cId="1661189779" sldId="289"/>
            <ac:spMk id="361" creationId="{D673AA27-1D98-4AE0-B5B6-19999CBC9ADD}"/>
          </ac:spMkLst>
        </pc:spChg>
        <pc:spChg chg="mod">
          <ac:chgData name="Bloomberg" userId="5675b252-1fee-4837-a606-0dafc6b8ba8b" providerId="ADAL" clId="{D352A6FF-5CB7-41AA-8CE7-5AE609C3CC2B}" dt="2022-02-10T08:38:24.608" v="247" actId="1036"/>
          <ac:spMkLst>
            <pc:docMk/>
            <pc:sldMk cId="1661189779" sldId="289"/>
            <ac:spMk id="362" creationId="{175928E4-A831-4CCE-B271-C045FE00EA8D}"/>
          </ac:spMkLst>
        </pc:spChg>
        <pc:spChg chg="mod">
          <ac:chgData name="Bloomberg" userId="5675b252-1fee-4837-a606-0dafc6b8ba8b" providerId="ADAL" clId="{D352A6FF-5CB7-41AA-8CE7-5AE609C3CC2B}" dt="2022-02-10T08:38:24.608" v="247" actId="1036"/>
          <ac:spMkLst>
            <pc:docMk/>
            <pc:sldMk cId="1661189779" sldId="289"/>
            <ac:spMk id="363" creationId="{EEC55D3B-E84F-4867-A94A-25B5CACB3657}"/>
          </ac:spMkLst>
        </pc:spChg>
        <pc:spChg chg="mod">
          <ac:chgData name="Bloomberg" userId="5675b252-1fee-4837-a606-0dafc6b8ba8b" providerId="ADAL" clId="{D352A6FF-5CB7-41AA-8CE7-5AE609C3CC2B}" dt="2022-02-10T08:38:24.608" v="247" actId="1036"/>
          <ac:spMkLst>
            <pc:docMk/>
            <pc:sldMk cId="1661189779" sldId="289"/>
            <ac:spMk id="365" creationId="{D86E953B-717A-4788-B450-40D3912188FF}"/>
          </ac:spMkLst>
        </pc:spChg>
        <pc:spChg chg="mod">
          <ac:chgData name="Bloomberg" userId="5675b252-1fee-4837-a606-0dafc6b8ba8b" providerId="ADAL" clId="{D352A6FF-5CB7-41AA-8CE7-5AE609C3CC2B}" dt="2022-02-10T08:38:24.608" v="247" actId="1036"/>
          <ac:spMkLst>
            <pc:docMk/>
            <pc:sldMk cId="1661189779" sldId="289"/>
            <ac:spMk id="367" creationId="{180FB6A6-EEF2-45D9-BD4E-76D65E992E16}"/>
          </ac:spMkLst>
        </pc:spChg>
        <pc:spChg chg="mod">
          <ac:chgData name="Bloomberg" userId="5675b252-1fee-4837-a606-0dafc6b8ba8b" providerId="ADAL" clId="{D352A6FF-5CB7-41AA-8CE7-5AE609C3CC2B}" dt="2022-02-10T08:38:24.608" v="247" actId="1036"/>
          <ac:spMkLst>
            <pc:docMk/>
            <pc:sldMk cId="1661189779" sldId="289"/>
            <ac:spMk id="370" creationId="{7764DA65-DA56-4094-B8FE-0BEFC9DA85F2}"/>
          </ac:spMkLst>
        </pc:spChg>
        <pc:spChg chg="mod">
          <ac:chgData name="Bloomberg" userId="5675b252-1fee-4837-a606-0dafc6b8ba8b" providerId="ADAL" clId="{D352A6FF-5CB7-41AA-8CE7-5AE609C3CC2B}" dt="2022-02-10T08:38:24.608" v="247" actId="1036"/>
          <ac:spMkLst>
            <pc:docMk/>
            <pc:sldMk cId="1661189779" sldId="289"/>
            <ac:spMk id="371" creationId="{5F946165-2A58-416F-9AEC-8634516C0C7E}"/>
          </ac:spMkLst>
        </pc:spChg>
        <pc:spChg chg="mod">
          <ac:chgData name="Bloomberg" userId="5675b252-1fee-4837-a606-0dafc6b8ba8b" providerId="ADAL" clId="{D352A6FF-5CB7-41AA-8CE7-5AE609C3CC2B}" dt="2022-02-10T08:38:24.608" v="247" actId="1036"/>
          <ac:spMkLst>
            <pc:docMk/>
            <pc:sldMk cId="1661189779" sldId="289"/>
            <ac:spMk id="372" creationId="{A5C2278F-2F45-4CD1-8D0C-A30EBBECABB3}"/>
          </ac:spMkLst>
        </pc:spChg>
        <pc:spChg chg="mod">
          <ac:chgData name="Bloomberg" userId="5675b252-1fee-4837-a606-0dafc6b8ba8b" providerId="ADAL" clId="{D352A6FF-5CB7-41AA-8CE7-5AE609C3CC2B}" dt="2022-02-10T08:38:24.608" v="247" actId="1036"/>
          <ac:spMkLst>
            <pc:docMk/>
            <pc:sldMk cId="1661189779" sldId="289"/>
            <ac:spMk id="373" creationId="{AD98864F-91BD-4D0F-AF38-7CC4D2E40FB2}"/>
          </ac:spMkLst>
        </pc:spChg>
        <pc:spChg chg="mod">
          <ac:chgData name="Bloomberg" userId="5675b252-1fee-4837-a606-0dafc6b8ba8b" providerId="ADAL" clId="{D352A6FF-5CB7-41AA-8CE7-5AE609C3CC2B}" dt="2022-02-10T08:38:24.608" v="247" actId="1036"/>
          <ac:spMkLst>
            <pc:docMk/>
            <pc:sldMk cId="1661189779" sldId="289"/>
            <ac:spMk id="374" creationId="{9CE17055-AFF6-4C0D-9811-C3BC40E9B381}"/>
          </ac:spMkLst>
        </pc:spChg>
        <pc:spChg chg="mod">
          <ac:chgData name="Bloomberg" userId="5675b252-1fee-4837-a606-0dafc6b8ba8b" providerId="ADAL" clId="{D352A6FF-5CB7-41AA-8CE7-5AE609C3CC2B}" dt="2022-02-10T08:38:24.608" v="247" actId="1036"/>
          <ac:spMkLst>
            <pc:docMk/>
            <pc:sldMk cId="1661189779" sldId="289"/>
            <ac:spMk id="375" creationId="{201F779A-7DA0-497B-947D-2FA6036B5E97}"/>
          </ac:spMkLst>
        </pc:spChg>
        <pc:spChg chg="mod">
          <ac:chgData name="Bloomberg" userId="5675b252-1fee-4837-a606-0dafc6b8ba8b" providerId="ADAL" clId="{D352A6FF-5CB7-41AA-8CE7-5AE609C3CC2B}" dt="2022-02-10T08:38:24.608" v="247" actId="1036"/>
          <ac:spMkLst>
            <pc:docMk/>
            <pc:sldMk cId="1661189779" sldId="289"/>
            <ac:spMk id="376" creationId="{DC247A22-BBEF-4D7D-AD45-BD1DB62A04E7}"/>
          </ac:spMkLst>
        </pc:spChg>
        <pc:spChg chg="mod">
          <ac:chgData name="Bloomberg" userId="5675b252-1fee-4837-a606-0dafc6b8ba8b" providerId="ADAL" clId="{D352A6FF-5CB7-41AA-8CE7-5AE609C3CC2B}" dt="2022-02-10T08:38:24.608" v="247" actId="1036"/>
          <ac:spMkLst>
            <pc:docMk/>
            <pc:sldMk cId="1661189779" sldId="289"/>
            <ac:spMk id="379" creationId="{8F0D8381-10CD-4322-A024-E39710E643A3}"/>
          </ac:spMkLst>
        </pc:spChg>
        <pc:spChg chg="mod">
          <ac:chgData name="Bloomberg" userId="5675b252-1fee-4837-a606-0dafc6b8ba8b" providerId="ADAL" clId="{D352A6FF-5CB7-41AA-8CE7-5AE609C3CC2B}" dt="2022-02-10T08:38:24.608" v="247" actId="1036"/>
          <ac:spMkLst>
            <pc:docMk/>
            <pc:sldMk cId="1661189779" sldId="289"/>
            <ac:spMk id="380" creationId="{DEA4D9FE-5A77-4975-8808-8807178A4A96}"/>
          </ac:spMkLst>
        </pc:spChg>
        <pc:spChg chg="mod">
          <ac:chgData name="Bloomberg" userId="5675b252-1fee-4837-a606-0dafc6b8ba8b" providerId="ADAL" clId="{D352A6FF-5CB7-41AA-8CE7-5AE609C3CC2B}" dt="2022-02-10T08:38:24.608" v="247" actId="1036"/>
          <ac:spMkLst>
            <pc:docMk/>
            <pc:sldMk cId="1661189779" sldId="289"/>
            <ac:spMk id="381" creationId="{78EA1A53-591B-4CD7-AE83-13AAB882672E}"/>
          </ac:spMkLst>
        </pc:spChg>
        <pc:spChg chg="mod">
          <ac:chgData name="Bloomberg" userId="5675b252-1fee-4837-a606-0dafc6b8ba8b" providerId="ADAL" clId="{D352A6FF-5CB7-41AA-8CE7-5AE609C3CC2B}" dt="2022-02-10T08:38:24.608" v="247" actId="1036"/>
          <ac:spMkLst>
            <pc:docMk/>
            <pc:sldMk cId="1661189779" sldId="289"/>
            <ac:spMk id="382" creationId="{6026DE17-AEF0-4563-BAB3-88BD4D0D4DC7}"/>
          </ac:spMkLst>
        </pc:spChg>
        <pc:spChg chg="mod">
          <ac:chgData name="Bloomberg" userId="5675b252-1fee-4837-a606-0dafc6b8ba8b" providerId="ADAL" clId="{D352A6FF-5CB7-41AA-8CE7-5AE609C3CC2B}" dt="2022-02-10T08:38:24.608" v="247" actId="1036"/>
          <ac:spMkLst>
            <pc:docMk/>
            <pc:sldMk cId="1661189779" sldId="289"/>
            <ac:spMk id="383" creationId="{0FE8CCBB-CEAF-485D-847C-B8754E39E3FD}"/>
          </ac:spMkLst>
        </pc:spChg>
        <pc:spChg chg="mod">
          <ac:chgData name="Bloomberg" userId="5675b252-1fee-4837-a606-0dafc6b8ba8b" providerId="ADAL" clId="{D352A6FF-5CB7-41AA-8CE7-5AE609C3CC2B}" dt="2022-02-10T08:38:07.622" v="232" actId="1035"/>
          <ac:spMkLst>
            <pc:docMk/>
            <pc:sldMk cId="1661189779" sldId="289"/>
            <ac:spMk id="384" creationId="{00000000-0000-0000-0000-000000000000}"/>
          </ac:spMkLst>
        </pc:spChg>
        <pc:spChg chg="mod">
          <ac:chgData name="Bloomberg" userId="5675b252-1fee-4837-a606-0dafc6b8ba8b" providerId="ADAL" clId="{D352A6FF-5CB7-41AA-8CE7-5AE609C3CC2B}" dt="2022-02-10T08:38:24.608" v="247" actId="1036"/>
          <ac:spMkLst>
            <pc:docMk/>
            <pc:sldMk cId="1661189779" sldId="289"/>
            <ac:spMk id="385" creationId="{32B1B64A-791D-4D9D-8F87-939EAF5877DE}"/>
          </ac:spMkLst>
        </pc:spChg>
        <pc:spChg chg="mod">
          <ac:chgData name="Bloomberg" userId="5675b252-1fee-4837-a606-0dafc6b8ba8b" providerId="ADAL" clId="{D352A6FF-5CB7-41AA-8CE7-5AE609C3CC2B}" dt="2022-02-10T08:39:18.700" v="252" actId="20577"/>
          <ac:spMkLst>
            <pc:docMk/>
            <pc:sldMk cId="1661189779" sldId="289"/>
            <ac:spMk id="391" creationId="{00000000-0000-0000-0000-000000000000}"/>
          </ac:spMkLst>
        </pc:spChg>
        <pc:spChg chg="mod">
          <ac:chgData name="Bloomberg" userId="5675b252-1fee-4837-a606-0dafc6b8ba8b" providerId="ADAL" clId="{D352A6FF-5CB7-41AA-8CE7-5AE609C3CC2B}" dt="2022-02-10T08:38:51.837" v="251" actId="1076"/>
          <ac:spMkLst>
            <pc:docMk/>
            <pc:sldMk cId="1661189779" sldId="289"/>
            <ac:spMk id="454" creationId="{00000000-0000-0000-0000-000000000000}"/>
          </ac:spMkLst>
        </pc:spChg>
        <pc:cxnChg chg="add mod">
          <ac:chgData name="Bloomberg" userId="5675b252-1fee-4837-a606-0dafc6b8ba8b" providerId="ADAL" clId="{D352A6FF-5CB7-41AA-8CE7-5AE609C3CC2B}" dt="2022-02-10T08:36:15.183" v="116" actId="1035"/>
          <ac:cxnSpMkLst>
            <pc:docMk/>
            <pc:sldMk cId="1661189779" sldId="289"/>
            <ac:cxnSpMk id="3" creationId="{DA5D918D-F34F-410C-9E50-FAA09D9F2475}"/>
          </ac:cxnSpMkLst>
        </pc:cxnChg>
        <pc:cxnChg chg="mod">
          <ac:chgData name="Bloomberg" userId="5675b252-1fee-4837-a606-0dafc6b8ba8b" providerId="ADAL" clId="{D352A6FF-5CB7-41AA-8CE7-5AE609C3CC2B}" dt="2022-02-10T08:36:15.183" v="116" actId="1035"/>
          <ac:cxnSpMkLst>
            <pc:docMk/>
            <pc:sldMk cId="1661189779" sldId="289"/>
            <ac:cxnSpMk id="158" creationId="{658FB54A-3656-4764-A888-C837EF48E509}"/>
          </ac:cxnSpMkLst>
        </pc:cxnChg>
        <pc:cxnChg chg="mod">
          <ac:chgData name="Bloomberg" userId="5675b252-1fee-4837-a606-0dafc6b8ba8b" providerId="ADAL" clId="{D352A6FF-5CB7-41AA-8CE7-5AE609C3CC2B}" dt="2022-02-10T08:36:15.183" v="116" actId="1035"/>
          <ac:cxnSpMkLst>
            <pc:docMk/>
            <pc:sldMk cId="1661189779" sldId="289"/>
            <ac:cxnSpMk id="160" creationId="{08C8EDCD-604E-459E-BAAC-6E92F5A5E71C}"/>
          </ac:cxnSpMkLst>
        </pc:cxnChg>
        <pc:cxnChg chg="mod">
          <ac:chgData name="Bloomberg" userId="5675b252-1fee-4837-a606-0dafc6b8ba8b" providerId="ADAL" clId="{D352A6FF-5CB7-41AA-8CE7-5AE609C3CC2B}" dt="2022-02-10T08:36:15.183" v="116" actId="1035"/>
          <ac:cxnSpMkLst>
            <pc:docMk/>
            <pc:sldMk cId="1661189779" sldId="289"/>
            <ac:cxnSpMk id="164" creationId="{DEA19303-0B35-499D-A679-D999B233DC6A}"/>
          </ac:cxnSpMkLst>
        </pc:cxnChg>
        <pc:cxnChg chg="mod">
          <ac:chgData name="Bloomberg" userId="5675b252-1fee-4837-a606-0dafc6b8ba8b" providerId="ADAL" clId="{D352A6FF-5CB7-41AA-8CE7-5AE609C3CC2B}" dt="2022-02-10T08:36:15.183" v="116" actId="1035"/>
          <ac:cxnSpMkLst>
            <pc:docMk/>
            <pc:sldMk cId="1661189779" sldId="289"/>
            <ac:cxnSpMk id="165" creationId="{78E2C9F3-84EE-4763-A057-8956989D32BC}"/>
          </ac:cxnSpMkLst>
        </pc:cxnChg>
        <pc:cxnChg chg="add mod">
          <ac:chgData name="Bloomberg" userId="5675b252-1fee-4837-a606-0dafc6b8ba8b" providerId="ADAL" clId="{D352A6FF-5CB7-41AA-8CE7-5AE609C3CC2B}" dt="2022-02-10T08:37:15.648" v="186" actId="1035"/>
          <ac:cxnSpMkLst>
            <pc:docMk/>
            <pc:sldMk cId="1661189779" sldId="289"/>
            <ac:cxnSpMk id="167" creationId="{ED024703-5560-4AF0-87ED-B9636E747475}"/>
          </ac:cxnSpMkLst>
        </pc:cxnChg>
        <pc:cxnChg chg="add mod">
          <ac:chgData name="Bloomberg" userId="5675b252-1fee-4837-a606-0dafc6b8ba8b" providerId="ADAL" clId="{D352A6FF-5CB7-41AA-8CE7-5AE609C3CC2B}" dt="2022-02-10T08:38:41.403" v="250" actId="1076"/>
          <ac:cxnSpMkLst>
            <pc:docMk/>
            <pc:sldMk cId="1661189779" sldId="289"/>
            <ac:cxnSpMk id="175" creationId="{43C13879-6E93-42A0-97C9-A19204FDF79F}"/>
          </ac:cxnSpMkLst>
        </pc:cxnChg>
        <pc:cxnChg chg="mod">
          <ac:chgData name="Bloomberg" userId="5675b252-1fee-4837-a606-0dafc6b8ba8b" providerId="ADAL" clId="{D352A6FF-5CB7-41AA-8CE7-5AE609C3CC2B}" dt="2022-02-10T08:36:15.183" v="116" actId="1035"/>
          <ac:cxnSpMkLst>
            <pc:docMk/>
            <pc:sldMk cId="1661189779" sldId="289"/>
            <ac:cxnSpMk id="188" creationId="{126729BF-5BC5-4D51-A5F0-36F1DE8BB7D2}"/>
          </ac:cxnSpMkLst>
        </pc:cxnChg>
        <pc:cxnChg chg="mod">
          <ac:chgData name="Bloomberg" userId="5675b252-1fee-4837-a606-0dafc6b8ba8b" providerId="ADAL" clId="{D352A6FF-5CB7-41AA-8CE7-5AE609C3CC2B}" dt="2022-02-10T08:36:15.183" v="116" actId="1035"/>
          <ac:cxnSpMkLst>
            <pc:docMk/>
            <pc:sldMk cId="1661189779" sldId="289"/>
            <ac:cxnSpMk id="191" creationId="{31EB3CD8-BB6E-40B6-83AF-3E87D2A32C07}"/>
          </ac:cxnSpMkLst>
        </pc:cxnChg>
        <pc:cxnChg chg="mod">
          <ac:chgData name="Bloomberg" userId="5675b252-1fee-4837-a606-0dafc6b8ba8b" providerId="ADAL" clId="{D352A6FF-5CB7-41AA-8CE7-5AE609C3CC2B}" dt="2022-02-10T08:36:15.183" v="116" actId="1035"/>
          <ac:cxnSpMkLst>
            <pc:docMk/>
            <pc:sldMk cId="1661189779" sldId="289"/>
            <ac:cxnSpMk id="192" creationId="{B8420B0C-C12E-44CE-9EA4-E25451BD7997}"/>
          </ac:cxnSpMkLst>
        </pc:cxnChg>
        <pc:cxnChg chg="mod">
          <ac:chgData name="Bloomberg" userId="5675b252-1fee-4837-a606-0dafc6b8ba8b" providerId="ADAL" clId="{D352A6FF-5CB7-41AA-8CE7-5AE609C3CC2B}" dt="2022-02-10T08:36:15.183" v="116" actId="1035"/>
          <ac:cxnSpMkLst>
            <pc:docMk/>
            <pc:sldMk cId="1661189779" sldId="289"/>
            <ac:cxnSpMk id="193" creationId="{79719C26-A93D-4C04-AC31-8D27A034ACBB}"/>
          </ac:cxnSpMkLst>
        </pc:cxnChg>
        <pc:cxnChg chg="mod">
          <ac:chgData name="Bloomberg" userId="5675b252-1fee-4837-a606-0dafc6b8ba8b" providerId="ADAL" clId="{D352A6FF-5CB7-41AA-8CE7-5AE609C3CC2B}" dt="2022-02-10T08:36:15.183" v="116" actId="1035"/>
          <ac:cxnSpMkLst>
            <pc:docMk/>
            <pc:sldMk cId="1661189779" sldId="289"/>
            <ac:cxnSpMk id="195" creationId="{0FAE9CC2-B140-4772-BACC-B1F6F81F46B1}"/>
          </ac:cxnSpMkLst>
        </pc:cxnChg>
        <pc:cxnChg chg="mod">
          <ac:chgData name="Bloomberg" userId="5675b252-1fee-4837-a606-0dafc6b8ba8b" providerId="ADAL" clId="{D352A6FF-5CB7-41AA-8CE7-5AE609C3CC2B}" dt="2022-02-10T08:36:15.183" v="116" actId="1035"/>
          <ac:cxnSpMkLst>
            <pc:docMk/>
            <pc:sldMk cId="1661189779" sldId="289"/>
            <ac:cxnSpMk id="198" creationId="{30808266-F822-4A06-B100-E0643D861D76}"/>
          </ac:cxnSpMkLst>
        </pc:cxnChg>
        <pc:cxnChg chg="mod">
          <ac:chgData name="Bloomberg" userId="5675b252-1fee-4837-a606-0dafc6b8ba8b" providerId="ADAL" clId="{D352A6FF-5CB7-41AA-8CE7-5AE609C3CC2B}" dt="2022-02-10T08:36:15.183" v="116" actId="1035"/>
          <ac:cxnSpMkLst>
            <pc:docMk/>
            <pc:sldMk cId="1661189779" sldId="289"/>
            <ac:cxnSpMk id="199" creationId="{4E754B84-C220-44F2-9976-CC5CEFDAB81D}"/>
          </ac:cxnSpMkLst>
        </pc:cxnChg>
        <pc:cxnChg chg="mod">
          <ac:chgData name="Bloomberg" userId="5675b252-1fee-4837-a606-0dafc6b8ba8b" providerId="ADAL" clId="{D352A6FF-5CB7-41AA-8CE7-5AE609C3CC2B}" dt="2022-02-10T08:36:15.183" v="116" actId="1035"/>
          <ac:cxnSpMkLst>
            <pc:docMk/>
            <pc:sldMk cId="1661189779" sldId="289"/>
            <ac:cxnSpMk id="215" creationId="{F9766E40-95E8-4212-9335-D250425DD577}"/>
          </ac:cxnSpMkLst>
        </pc:cxnChg>
        <pc:cxnChg chg="mod">
          <ac:chgData name="Bloomberg" userId="5675b252-1fee-4837-a606-0dafc6b8ba8b" providerId="ADAL" clId="{D352A6FF-5CB7-41AA-8CE7-5AE609C3CC2B}" dt="2022-02-10T08:36:15.183" v="116" actId="1035"/>
          <ac:cxnSpMkLst>
            <pc:docMk/>
            <pc:sldMk cId="1661189779" sldId="289"/>
            <ac:cxnSpMk id="273" creationId="{5CF8ADBA-58F6-41F7-A9BC-C9E9AA3CB5E2}"/>
          </ac:cxnSpMkLst>
        </pc:cxnChg>
        <pc:cxnChg chg="mod">
          <ac:chgData name="Bloomberg" userId="5675b252-1fee-4837-a606-0dafc6b8ba8b" providerId="ADAL" clId="{D352A6FF-5CB7-41AA-8CE7-5AE609C3CC2B}" dt="2022-02-10T08:36:15.183" v="116" actId="1035"/>
          <ac:cxnSpMkLst>
            <pc:docMk/>
            <pc:sldMk cId="1661189779" sldId="289"/>
            <ac:cxnSpMk id="277" creationId="{82788A9B-68D0-495B-A3FB-4CFBB8EC0B08}"/>
          </ac:cxnSpMkLst>
        </pc:cxnChg>
        <pc:cxnChg chg="mod">
          <ac:chgData name="Bloomberg" userId="5675b252-1fee-4837-a606-0dafc6b8ba8b" providerId="ADAL" clId="{D352A6FF-5CB7-41AA-8CE7-5AE609C3CC2B}" dt="2022-02-10T08:36:15.183" v="116" actId="1035"/>
          <ac:cxnSpMkLst>
            <pc:docMk/>
            <pc:sldMk cId="1661189779" sldId="289"/>
            <ac:cxnSpMk id="280" creationId="{2689C9F0-908F-44A9-BCB2-26C4318EEB98}"/>
          </ac:cxnSpMkLst>
        </pc:cxnChg>
        <pc:cxnChg chg="mod">
          <ac:chgData name="Bloomberg" userId="5675b252-1fee-4837-a606-0dafc6b8ba8b" providerId="ADAL" clId="{D352A6FF-5CB7-41AA-8CE7-5AE609C3CC2B}" dt="2022-02-10T08:36:15.183" v="116" actId="1035"/>
          <ac:cxnSpMkLst>
            <pc:docMk/>
            <pc:sldMk cId="1661189779" sldId="289"/>
            <ac:cxnSpMk id="282" creationId="{D5261412-2973-4D97-B95A-4142CD68E8F2}"/>
          </ac:cxnSpMkLst>
        </pc:cxnChg>
        <pc:cxnChg chg="mod">
          <ac:chgData name="Bloomberg" userId="5675b252-1fee-4837-a606-0dafc6b8ba8b" providerId="ADAL" clId="{D352A6FF-5CB7-41AA-8CE7-5AE609C3CC2B}" dt="2022-02-10T08:36:15.183" v="116" actId="1035"/>
          <ac:cxnSpMkLst>
            <pc:docMk/>
            <pc:sldMk cId="1661189779" sldId="289"/>
            <ac:cxnSpMk id="287" creationId="{6BA1F60B-E176-42D5-BE14-213AE000AF88}"/>
          </ac:cxnSpMkLst>
        </pc:cxnChg>
        <pc:cxnChg chg="mod">
          <ac:chgData name="Bloomberg" userId="5675b252-1fee-4837-a606-0dafc6b8ba8b" providerId="ADAL" clId="{D352A6FF-5CB7-41AA-8CE7-5AE609C3CC2B}" dt="2022-02-10T08:36:47.789" v="165" actId="1035"/>
          <ac:cxnSpMkLst>
            <pc:docMk/>
            <pc:sldMk cId="1661189779" sldId="289"/>
            <ac:cxnSpMk id="291" creationId="{BB8753B4-C4BB-42AB-874E-6C39AE7D9D2D}"/>
          </ac:cxnSpMkLst>
        </pc:cxnChg>
        <pc:cxnChg chg="mod">
          <ac:chgData name="Bloomberg" userId="5675b252-1fee-4837-a606-0dafc6b8ba8b" providerId="ADAL" clId="{D352A6FF-5CB7-41AA-8CE7-5AE609C3CC2B}" dt="2022-02-10T08:36:47.789" v="165" actId="1035"/>
          <ac:cxnSpMkLst>
            <pc:docMk/>
            <pc:sldMk cId="1661189779" sldId="289"/>
            <ac:cxnSpMk id="293" creationId="{B78487D9-DAA6-4CC4-8A73-C21C0186D98D}"/>
          </ac:cxnSpMkLst>
        </pc:cxnChg>
        <pc:cxnChg chg="mod">
          <ac:chgData name="Bloomberg" userId="5675b252-1fee-4837-a606-0dafc6b8ba8b" providerId="ADAL" clId="{D352A6FF-5CB7-41AA-8CE7-5AE609C3CC2B}" dt="2022-02-10T08:36:47.789" v="165" actId="1035"/>
          <ac:cxnSpMkLst>
            <pc:docMk/>
            <pc:sldMk cId="1661189779" sldId="289"/>
            <ac:cxnSpMk id="294" creationId="{68CCD2A8-B7AB-41CD-AEEC-43A7BB064320}"/>
          </ac:cxnSpMkLst>
        </pc:cxnChg>
        <pc:cxnChg chg="mod">
          <ac:chgData name="Bloomberg" userId="5675b252-1fee-4837-a606-0dafc6b8ba8b" providerId="ADAL" clId="{D352A6FF-5CB7-41AA-8CE7-5AE609C3CC2B}" dt="2022-02-10T08:36:47.789" v="165" actId="1035"/>
          <ac:cxnSpMkLst>
            <pc:docMk/>
            <pc:sldMk cId="1661189779" sldId="289"/>
            <ac:cxnSpMk id="295" creationId="{C4FA6857-81C0-4413-B80B-99B67F725400}"/>
          </ac:cxnSpMkLst>
        </pc:cxnChg>
        <pc:cxnChg chg="mod">
          <ac:chgData name="Bloomberg" userId="5675b252-1fee-4837-a606-0dafc6b8ba8b" providerId="ADAL" clId="{D352A6FF-5CB7-41AA-8CE7-5AE609C3CC2B}" dt="2022-02-10T08:36:47.789" v="165" actId="1035"/>
          <ac:cxnSpMkLst>
            <pc:docMk/>
            <pc:sldMk cId="1661189779" sldId="289"/>
            <ac:cxnSpMk id="296" creationId="{EC88A5E7-67F6-4061-8EBD-5FC2BC67C41E}"/>
          </ac:cxnSpMkLst>
        </pc:cxnChg>
        <pc:cxnChg chg="mod">
          <ac:chgData name="Bloomberg" userId="5675b252-1fee-4837-a606-0dafc6b8ba8b" providerId="ADAL" clId="{D352A6FF-5CB7-41AA-8CE7-5AE609C3CC2B}" dt="2022-02-10T08:36:47.789" v="165" actId="1035"/>
          <ac:cxnSpMkLst>
            <pc:docMk/>
            <pc:sldMk cId="1661189779" sldId="289"/>
            <ac:cxnSpMk id="297" creationId="{72CC740F-1CF5-4B57-B1B2-3933B1285663}"/>
          </ac:cxnSpMkLst>
        </pc:cxnChg>
        <pc:cxnChg chg="mod">
          <ac:chgData name="Bloomberg" userId="5675b252-1fee-4837-a606-0dafc6b8ba8b" providerId="ADAL" clId="{D352A6FF-5CB7-41AA-8CE7-5AE609C3CC2B}" dt="2022-02-10T08:36:47.789" v="165" actId="1035"/>
          <ac:cxnSpMkLst>
            <pc:docMk/>
            <pc:sldMk cId="1661189779" sldId="289"/>
            <ac:cxnSpMk id="298" creationId="{84572756-3B26-4A41-B2DC-6E09A657CCE8}"/>
          </ac:cxnSpMkLst>
        </pc:cxnChg>
        <pc:cxnChg chg="mod">
          <ac:chgData name="Bloomberg" userId="5675b252-1fee-4837-a606-0dafc6b8ba8b" providerId="ADAL" clId="{D352A6FF-5CB7-41AA-8CE7-5AE609C3CC2B}" dt="2022-02-10T08:36:47.789" v="165" actId="1035"/>
          <ac:cxnSpMkLst>
            <pc:docMk/>
            <pc:sldMk cId="1661189779" sldId="289"/>
            <ac:cxnSpMk id="299" creationId="{4AAB7C31-89F6-47FD-9690-C69A30F02724}"/>
          </ac:cxnSpMkLst>
        </pc:cxnChg>
        <pc:cxnChg chg="mod">
          <ac:chgData name="Bloomberg" userId="5675b252-1fee-4837-a606-0dafc6b8ba8b" providerId="ADAL" clId="{D352A6FF-5CB7-41AA-8CE7-5AE609C3CC2B}" dt="2022-02-10T08:36:47.789" v="165" actId="1035"/>
          <ac:cxnSpMkLst>
            <pc:docMk/>
            <pc:sldMk cId="1661189779" sldId="289"/>
            <ac:cxnSpMk id="300" creationId="{C477C502-DA72-4121-B5D8-5F1105AD1D4E}"/>
          </ac:cxnSpMkLst>
        </pc:cxnChg>
        <pc:cxnChg chg="mod">
          <ac:chgData name="Bloomberg" userId="5675b252-1fee-4837-a606-0dafc6b8ba8b" providerId="ADAL" clId="{D352A6FF-5CB7-41AA-8CE7-5AE609C3CC2B}" dt="2022-02-10T08:36:47.789" v="165" actId="1035"/>
          <ac:cxnSpMkLst>
            <pc:docMk/>
            <pc:sldMk cId="1661189779" sldId="289"/>
            <ac:cxnSpMk id="301" creationId="{2E65BE78-D2DB-4146-8A4F-64BFB4F70565}"/>
          </ac:cxnSpMkLst>
        </pc:cxnChg>
        <pc:cxnChg chg="mod">
          <ac:chgData name="Bloomberg" userId="5675b252-1fee-4837-a606-0dafc6b8ba8b" providerId="ADAL" clId="{D352A6FF-5CB7-41AA-8CE7-5AE609C3CC2B}" dt="2022-02-10T08:36:47.789" v="165" actId="1035"/>
          <ac:cxnSpMkLst>
            <pc:docMk/>
            <pc:sldMk cId="1661189779" sldId="289"/>
            <ac:cxnSpMk id="303" creationId="{DFDF36F2-041A-44E1-B018-FF681B79AA63}"/>
          </ac:cxnSpMkLst>
        </pc:cxnChg>
        <pc:cxnChg chg="mod">
          <ac:chgData name="Bloomberg" userId="5675b252-1fee-4837-a606-0dafc6b8ba8b" providerId="ADAL" clId="{D352A6FF-5CB7-41AA-8CE7-5AE609C3CC2B}" dt="2022-02-10T08:36:47.789" v="165" actId="1035"/>
          <ac:cxnSpMkLst>
            <pc:docMk/>
            <pc:sldMk cId="1661189779" sldId="289"/>
            <ac:cxnSpMk id="304" creationId="{EEE84454-4D16-4F7D-8C89-E5DB942D0E82}"/>
          </ac:cxnSpMkLst>
        </pc:cxnChg>
        <pc:cxnChg chg="mod">
          <ac:chgData name="Bloomberg" userId="5675b252-1fee-4837-a606-0dafc6b8ba8b" providerId="ADAL" clId="{D352A6FF-5CB7-41AA-8CE7-5AE609C3CC2B}" dt="2022-02-10T08:36:47.789" v="165" actId="1035"/>
          <ac:cxnSpMkLst>
            <pc:docMk/>
            <pc:sldMk cId="1661189779" sldId="289"/>
            <ac:cxnSpMk id="306" creationId="{C947009F-3B59-4AEF-A9F8-9DD2E896DB57}"/>
          </ac:cxnSpMkLst>
        </pc:cxnChg>
        <pc:cxnChg chg="mod">
          <ac:chgData name="Bloomberg" userId="5675b252-1fee-4837-a606-0dafc6b8ba8b" providerId="ADAL" clId="{D352A6FF-5CB7-41AA-8CE7-5AE609C3CC2B}" dt="2022-02-10T08:36:47.789" v="165" actId="1035"/>
          <ac:cxnSpMkLst>
            <pc:docMk/>
            <pc:sldMk cId="1661189779" sldId="289"/>
            <ac:cxnSpMk id="309" creationId="{988B091E-5DA9-44FD-BBCB-29C312D0CF8A}"/>
          </ac:cxnSpMkLst>
        </pc:cxnChg>
        <pc:cxnChg chg="mod">
          <ac:chgData name="Bloomberg" userId="5675b252-1fee-4837-a606-0dafc6b8ba8b" providerId="ADAL" clId="{D352A6FF-5CB7-41AA-8CE7-5AE609C3CC2B}" dt="2022-02-10T08:36:47.789" v="165" actId="1035"/>
          <ac:cxnSpMkLst>
            <pc:docMk/>
            <pc:sldMk cId="1661189779" sldId="289"/>
            <ac:cxnSpMk id="312" creationId="{5E9BC3B5-B35B-43AA-B7E9-63B736824431}"/>
          </ac:cxnSpMkLst>
        </pc:cxnChg>
        <pc:cxnChg chg="mod">
          <ac:chgData name="Bloomberg" userId="5675b252-1fee-4837-a606-0dafc6b8ba8b" providerId="ADAL" clId="{D352A6FF-5CB7-41AA-8CE7-5AE609C3CC2B}" dt="2022-02-10T08:36:47.789" v="165" actId="1035"/>
          <ac:cxnSpMkLst>
            <pc:docMk/>
            <pc:sldMk cId="1661189779" sldId="289"/>
            <ac:cxnSpMk id="318" creationId="{9835A9EC-71ED-47E8-B1DB-8B42889A2FEA}"/>
          </ac:cxnSpMkLst>
        </pc:cxnChg>
        <pc:cxnChg chg="mod">
          <ac:chgData name="Bloomberg" userId="5675b252-1fee-4837-a606-0dafc6b8ba8b" providerId="ADAL" clId="{D352A6FF-5CB7-41AA-8CE7-5AE609C3CC2B}" dt="2022-02-10T08:36:47.789" v="165" actId="1035"/>
          <ac:cxnSpMkLst>
            <pc:docMk/>
            <pc:sldMk cId="1661189779" sldId="289"/>
            <ac:cxnSpMk id="333" creationId="{2A29B15E-8D1A-4F10-AB34-2664AAE8481C}"/>
          </ac:cxnSpMkLst>
        </pc:cxnChg>
        <pc:cxnChg chg="mod">
          <ac:chgData name="Bloomberg" userId="5675b252-1fee-4837-a606-0dafc6b8ba8b" providerId="ADAL" clId="{D352A6FF-5CB7-41AA-8CE7-5AE609C3CC2B}" dt="2022-02-10T08:38:24.608" v="247" actId="1036"/>
          <ac:cxnSpMkLst>
            <pc:docMk/>
            <pc:sldMk cId="1661189779" sldId="289"/>
            <ac:cxnSpMk id="338" creationId="{1C73892C-960E-40DE-BB1D-CE9A88B4E77A}"/>
          </ac:cxnSpMkLst>
        </pc:cxnChg>
        <pc:cxnChg chg="mod">
          <ac:chgData name="Bloomberg" userId="5675b252-1fee-4837-a606-0dafc6b8ba8b" providerId="ADAL" clId="{D352A6FF-5CB7-41AA-8CE7-5AE609C3CC2B}" dt="2022-02-10T08:38:24.608" v="247" actId="1036"/>
          <ac:cxnSpMkLst>
            <pc:docMk/>
            <pc:sldMk cId="1661189779" sldId="289"/>
            <ac:cxnSpMk id="340" creationId="{425482F2-767A-452E-A053-7BD35332C810}"/>
          </ac:cxnSpMkLst>
        </pc:cxnChg>
        <pc:cxnChg chg="mod">
          <ac:chgData name="Bloomberg" userId="5675b252-1fee-4837-a606-0dafc6b8ba8b" providerId="ADAL" clId="{D352A6FF-5CB7-41AA-8CE7-5AE609C3CC2B}" dt="2022-02-10T08:38:24.608" v="247" actId="1036"/>
          <ac:cxnSpMkLst>
            <pc:docMk/>
            <pc:sldMk cId="1661189779" sldId="289"/>
            <ac:cxnSpMk id="341" creationId="{C0240D05-646D-43FD-ABDB-8DB9C189F787}"/>
          </ac:cxnSpMkLst>
        </pc:cxnChg>
        <pc:cxnChg chg="mod">
          <ac:chgData name="Bloomberg" userId="5675b252-1fee-4837-a606-0dafc6b8ba8b" providerId="ADAL" clId="{D352A6FF-5CB7-41AA-8CE7-5AE609C3CC2B}" dt="2022-02-10T08:38:24.608" v="247" actId="1036"/>
          <ac:cxnSpMkLst>
            <pc:docMk/>
            <pc:sldMk cId="1661189779" sldId="289"/>
            <ac:cxnSpMk id="343" creationId="{8191AD9D-AA1E-4405-BB12-6CC2FB23147A}"/>
          </ac:cxnSpMkLst>
        </pc:cxnChg>
        <pc:cxnChg chg="mod">
          <ac:chgData name="Bloomberg" userId="5675b252-1fee-4837-a606-0dafc6b8ba8b" providerId="ADAL" clId="{D352A6FF-5CB7-41AA-8CE7-5AE609C3CC2B}" dt="2022-02-10T08:38:24.608" v="247" actId="1036"/>
          <ac:cxnSpMkLst>
            <pc:docMk/>
            <pc:sldMk cId="1661189779" sldId="289"/>
            <ac:cxnSpMk id="345" creationId="{23D55F6C-4C3C-4258-AA86-B1AB361E36F5}"/>
          </ac:cxnSpMkLst>
        </pc:cxnChg>
        <pc:cxnChg chg="mod">
          <ac:chgData name="Bloomberg" userId="5675b252-1fee-4837-a606-0dafc6b8ba8b" providerId="ADAL" clId="{D352A6FF-5CB7-41AA-8CE7-5AE609C3CC2B}" dt="2022-02-10T08:38:24.608" v="247" actId="1036"/>
          <ac:cxnSpMkLst>
            <pc:docMk/>
            <pc:sldMk cId="1661189779" sldId="289"/>
            <ac:cxnSpMk id="346" creationId="{34E63224-3382-43FF-A288-2E62B44301A6}"/>
          </ac:cxnSpMkLst>
        </pc:cxnChg>
        <pc:cxnChg chg="mod">
          <ac:chgData name="Bloomberg" userId="5675b252-1fee-4837-a606-0dafc6b8ba8b" providerId="ADAL" clId="{D352A6FF-5CB7-41AA-8CE7-5AE609C3CC2B}" dt="2022-02-10T08:38:24.608" v="247" actId="1036"/>
          <ac:cxnSpMkLst>
            <pc:docMk/>
            <pc:sldMk cId="1661189779" sldId="289"/>
            <ac:cxnSpMk id="347" creationId="{78D1E0FF-D217-4159-9D7A-5C65F178C024}"/>
          </ac:cxnSpMkLst>
        </pc:cxnChg>
        <pc:cxnChg chg="mod">
          <ac:chgData name="Bloomberg" userId="5675b252-1fee-4837-a606-0dafc6b8ba8b" providerId="ADAL" clId="{D352A6FF-5CB7-41AA-8CE7-5AE609C3CC2B}" dt="2022-02-10T08:38:24.608" v="247" actId="1036"/>
          <ac:cxnSpMkLst>
            <pc:docMk/>
            <pc:sldMk cId="1661189779" sldId="289"/>
            <ac:cxnSpMk id="348" creationId="{EC35F444-DC6E-430C-A51A-B353FA8B69C2}"/>
          </ac:cxnSpMkLst>
        </pc:cxnChg>
        <pc:cxnChg chg="mod">
          <ac:chgData name="Bloomberg" userId="5675b252-1fee-4837-a606-0dafc6b8ba8b" providerId="ADAL" clId="{D352A6FF-5CB7-41AA-8CE7-5AE609C3CC2B}" dt="2022-02-10T08:38:24.608" v="247" actId="1036"/>
          <ac:cxnSpMkLst>
            <pc:docMk/>
            <pc:sldMk cId="1661189779" sldId="289"/>
            <ac:cxnSpMk id="349" creationId="{81A32B71-143A-468F-A1BA-050D26AC962B}"/>
          </ac:cxnSpMkLst>
        </pc:cxnChg>
        <pc:cxnChg chg="mod">
          <ac:chgData name="Bloomberg" userId="5675b252-1fee-4837-a606-0dafc6b8ba8b" providerId="ADAL" clId="{D352A6FF-5CB7-41AA-8CE7-5AE609C3CC2B}" dt="2022-02-10T08:38:24.608" v="247" actId="1036"/>
          <ac:cxnSpMkLst>
            <pc:docMk/>
            <pc:sldMk cId="1661189779" sldId="289"/>
            <ac:cxnSpMk id="350" creationId="{FAC3E9ED-6E47-4139-BB87-83021E114B19}"/>
          </ac:cxnSpMkLst>
        </pc:cxnChg>
        <pc:cxnChg chg="mod">
          <ac:chgData name="Bloomberg" userId="5675b252-1fee-4837-a606-0dafc6b8ba8b" providerId="ADAL" clId="{D352A6FF-5CB7-41AA-8CE7-5AE609C3CC2B}" dt="2022-02-10T08:38:24.608" v="247" actId="1036"/>
          <ac:cxnSpMkLst>
            <pc:docMk/>
            <pc:sldMk cId="1661189779" sldId="289"/>
            <ac:cxnSpMk id="351" creationId="{03CD1F82-18AA-498F-90F8-77E78BC14898}"/>
          </ac:cxnSpMkLst>
        </pc:cxnChg>
        <pc:cxnChg chg="mod">
          <ac:chgData name="Bloomberg" userId="5675b252-1fee-4837-a606-0dafc6b8ba8b" providerId="ADAL" clId="{D352A6FF-5CB7-41AA-8CE7-5AE609C3CC2B}" dt="2022-02-10T08:38:24.608" v="247" actId="1036"/>
          <ac:cxnSpMkLst>
            <pc:docMk/>
            <pc:sldMk cId="1661189779" sldId="289"/>
            <ac:cxnSpMk id="352" creationId="{C8C332A3-0D6D-450A-964B-2204F92D6740}"/>
          </ac:cxnSpMkLst>
        </pc:cxnChg>
        <pc:cxnChg chg="mod">
          <ac:chgData name="Bloomberg" userId="5675b252-1fee-4837-a606-0dafc6b8ba8b" providerId="ADAL" clId="{D352A6FF-5CB7-41AA-8CE7-5AE609C3CC2B}" dt="2022-02-10T08:38:24.608" v="247" actId="1036"/>
          <ac:cxnSpMkLst>
            <pc:docMk/>
            <pc:sldMk cId="1661189779" sldId="289"/>
            <ac:cxnSpMk id="353" creationId="{FEF4A39B-2B01-44BB-A305-C35BCF026E18}"/>
          </ac:cxnSpMkLst>
        </pc:cxnChg>
        <pc:cxnChg chg="mod">
          <ac:chgData name="Bloomberg" userId="5675b252-1fee-4837-a606-0dafc6b8ba8b" providerId="ADAL" clId="{D352A6FF-5CB7-41AA-8CE7-5AE609C3CC2B}" dt="2022-02-10T08:38:24.608" v="247" actId="1036"/>
          <ac:cxnSpMkLst>
            <pc:docMk/>
            <pc:sldMk cId="1661189779" sldId="289"/>
            <ac:cxnSpMk id="354" creationId="{03B249AE-F349-4C3D-A4D6-67B887D7A075}"/>
          </ac:cxnSpMkLst>
        </pc:cxnChg>
        <pc:cxnChg chg="mod">
          <ac:chgData name="Bloomberg" userId="5675b252-1fee-4837-a606-0dafc6b8ba8b" providerId="ADAL" clId="{D352A6FF-5CB7-41AA-8CE7-5AE609C3CC2B}" dt="2022-02-10T08:38:24.608" v="247" actId="1036"/>
          <ac:cxnSpMkLst>
            <pc:docMk/>
            <pc:sldMk cId="1661189779" sldId="289"/>
            <ac:cxnSpMk id="355" creationId="{C8A21B2B-FE90-47DA-ACD1-769F4BA1E3CD}"/>
          </ac:cxnSpMkLst>
        </pc:cxnChg>
        <pc:cxnChg chg="mod">
          <ac:chgData name="Bloomberg" userId="5675b252-1fee-4837-a606-0dafc6b8ba8b" providerId="ADAL" clId="{D352A6FF-5CB7-41AA-8CE7-5AE609C3CC2B}" dt="2022-02-10T08:38:24.608" v="247" actId="1036"/>
          <ac:cxnSpMkLst>
            <pc:docMk/>
            <pc:sldMk cId="1661189779" sldId="289"/>
            <ac:cxnSpMk id="359" creationId="{186994AF-0BB9-4D0C-94BE-176931CBF101}"/>
          </ac:cxnSpMkLst>
        </pc:cxnChg>
        <pc:cxnChg chg="mod">
          <ac:chgData name="Bloomberg" userId="5675b252-1fee-4837-a606-0dafc6b8ba8b" providerId="ADAL" clId="{D352A6FF-5CB7-41AA-8CE7-5AE609C3CC2B}" dt="2022-02-10T08:38:24.608" v="247" actId="1036"/>
          <ac:cxnSpMkLst>
            <pc:docMk/>
            <pc:sldMk cId="1661189779" sldId="289"/>
            <ac:cxnSpMk id="364" creationId="{532C4938-E9BA-45B4-9688-D2951D830AAF}"/>
          </ac:cxnSpMkLst>
        </pc:cxnChg>
        <pc:cxnChg chg="mod">
          <ac:chgData name="Bloomberg" userId="5675b252-1fee-4837-a606-0dafc6b8ba8b" providerId="ADAL" clId="{D352A6FF-5CB7-41AA-8CE7-5AE609C3CC2B}" dt="2022-02-10T08:38:24.608" v="247" actId="1036"/>
          <ac:cxnSpMkLst>
            <pc:docMk/>
            <pc:sldMk cId="1661189779" sldId="289"/>
            <ac:cxnSpMk id="366" creationId="{01FCCF87-0745-40C8-BD88-B3F2621774CB}"/>
          </ac:cxnSpMkLst>
        </pc:cxnChg>
        <pc:cxnChg chg="mod">
          <ac:chgData name="Bloomberg" userId="5675b252-1fee-4837-a606-0dafc6b8ba8b" providerId="ADAL" clId="{D352A6FF-5CB7-41AA-8CE7-5AE609C3CC2B}" dt="2022-02-10T08:38:24.608" v="247" actId="1036"/>
          <ac:cxnSpMkLst>
            <pc:docMk/>
            <pc:sldMk cId="1661189779" sldId="289"/>
            <ac:cxnSpMk id="368" creationId="{A485A0E0-1B5C-4531-B748-78A12959D3B2}"/>
          </ac:cxnSpMkLst>
        </pc:cxnChg>
        <pc:cxnChg chg="mod">
          <ac:chgData name="Bloomberg" userId="5675b252-1fee-4837-a606-0dafc6b8ba8b" providerId="ADAL" clId="{D352A6FF-5CB7-41AA-8CE7-5AE609C3CC2B}" dt="2022-02-10T08:38:24.608" v="247" actId="1036"/>
          <ac:cxnSpMkLst>
            <pc:docMk/>
            <pc:sldMk cId="1661189779" sldId="289"/>
            <ac:cxnSpMk id="369" creationId="{286FA6BA-2B7D-4113-9DD2-08E7C9A0DB98}"/>
          </ac:cxnSpMkLst>
        </pc:cxnChg>
      </pc:sldChg>
      <pc:sldChg chg="modSp mod">
        <pc:chgData name="Bloomberg" userId="5675b252-1fee-4837-a606-0dafc6b8ba8b" providerId="ADAL" clId="{D352A6FF-5CB7-41AA-8CE7-5AE609C3CC2B}" dt="2022-02-10T08:43:56.106" v="351" actId="20577"/>
        <pc:sldMkLst>
          <pc:docMk/>
          <pc:sldMk cId="156051235" sldId="294"/>
        </pc:sldMkLst>
        <pc:spChg chg="mod">
          <ac:chgData name="Bloomberg" userId="5675b252-1fee-4837-a606-0dafc6b8ba8b" providerId="ADAL" clId="{D352A6FF-5CB7-41AA-8CE7-5AE609C3CC2B}" dt="2022-02-10T08:43:56.106" v="351" actId="20577"/>
          <ac:spMkLst>
            <pc:docMk/>
            <pc:sldMk cId="156051235" sldId="294"/>
            <ac:spMk id="15" creationId="{04574FD7-E7A7-49BA-850D-4D0C77315EFA}"/>
          </ac:spMkLst>
        </pc:spChg>
        <pc:graphicFrameChg chg="mod modGraphic">
          <ac:chgData name="Bloomberg" userId="5675b252-1fee-4837-a606-0dafc6b8ba8b" providerId="ADAL" clId="{D352A6FF-5CB7-41AA-8CE7-5AE609C3CC2B}" dt="2022-02-10T08:43:39.432" v="349" actId="20577"/>
          <ac:graphicFrameMkLst>
            <pc:docMk/>
            <pc:sldMk cId="156051235" sldId="294"/>
            <ac:graphicFrameMk id="4" creationId="{00000000-0000-0000-0000-000000000000}"/>
          </ac:graphicFrameMkLst>
        </pc:graphicFrameChg>
      </pc:sldChg>
      <pc:sldChg chg="modSp mod">
        <pc:chgData name="Bloomberg" userId="5675b252-1fee-4837-a606-0dafc6b8ba8b" providerId="ADAL" clId="{D352A6FF-5CB7-41AA-8CE7-5AE609C3CC2B}" dt="2022-02-10T08:45:42.232" v="367"/>
        <pc:sldMkLst>
          <pc:docMk/>
          <pc:sldMk cId="557719269" sldId="295"/>
        </pc:sldMkLst>
        <pc:spChg chg="mod">
          <ac:chgData name="Bloomberg" userId="5675b252-1fee-4837-a606-0dafc6b8ba8b" providerId="ADAL" clId="{D352A6FF-5CB7-41AA-8CE7-5AE609C3CC2B}" dt="2022-02-10T08:45:42.232" v="367"/>
          <ac:spMkLst>
            <pc:docMk/>
            <pc:sldMk cId="557719269" sldId="295"/>
            <ac:spMk id="16" creationId="{38441194-9947-4D4B-82F2-F50428751A16}"/>
          </ac:spMkLst>
        </pc:spChg>
      </pc:sldChg>
      <pc:sldChg chg="modSp mod">
        <pc:chgData name="Bloomberg" userId="5675b252-1fee-4837-a606-0dafc6b8ba8b" providerId="ADAL" clId="{D352A6FF-5CB7-41AA-8CE7-5AE609C3CC2B}" dt="2022-02-10T08:55:26.219" v="602" actId="1036"/>
        <pc:sldMkLst>
          <pc:docMk/>
          <pc:sldMk cId="2270984190" sldId="296"/>
        </pc:sldMkLst>
        <pc:spChg chg="mod">
          <ac:chgData name="Bloomberg" userId="5675b252-1fee-4837-a606-0dafc6b8ba8b" providerId="ADAL" clId="{D352A6FF-5CB7-41AA-8CE7-5AE609C3CC2B}" dt="2022-02-10T08:48:25.920" v="382" actId="1035"/>
          <ac:spMkLst>
            <pc:docMk/>
            <pc:sldMk cId="2270984190" sldId="296"/>
            <ac:spMk id="24" creationId="{004BC2AE-F69E-49E7-8E93-734070236A68}"/>
          </ac:spMkLst>
        </pc:spChg>
        <pc:spChg chg="mod">
          <ac:chgData name="Bloomberg" userId="5675b252-1fee-4837-a606-0dafc6b8ba8b" providerId="ADAL" clId="{D352A6FF-5CB7-41AA-8CE7-5AE609C3CC2B}" dt="2022-02-10T08:53:50.529" v="511" actId="2711"/>
          <ac:spMkLst>
            <pc:docMk/>
            <pc:sldMk cId="2270984190" sldId="296"/>
            <ac:spMk id="27" creationId="{18E9FF5A-5B3F-47C9-9234-27416A76CCD7}"/>
          </ac:spMkLst>
        </pc:spChg>
        <pc:spChg chg="mod">
          <ac:chgData name="Bloomberg" userId="5675b252-1fee-4837-a606-0dafc6b8ba8b" providerId="ADAL" clId="{D352A6FF-5CB7-41AA-8CE7-5AE609C3CC2B}" dt="2022-02-10T08:51:02.330" v="451" actId="20577"/>
          <ac:spMkLst>
            <pc:docMk/>
            <pc:sldMk cId="2270984190" sldId="296"/>
            <ac:spMk id="30" creationId="{E5B478EA-CE5A-47F1-997A-91E8518371E7}"/>
          </ac:spMkLst>
        </pc:spChg>
        <pc:spChg chg="mod">
          <ac:chgData name="Bloomberg" userId="5675b252-1fee-4837-a606-0dafc6b8ba8b" providerId="ADAL" clId="{D352A6FF-5CB7-41AA-8CE7-5AE609C3CC2B}" dt="2022-02-10T08:51:49.630" v="478" actId="20577"/>
          <ac:spMkLst>
            <pc:docMk/>
            <pc:sldMk cId="2270984190" sldId="296"/>
            <ac:spMk id="31" creationId="{E2E88C67-E99A-4E6E-A553-67C8ABCDDE02}"/>
          </ac:spMkLst>
        </pc:spChg>
        <pc:spChg chg="mod">
          <ac:chgData name="Bloomberg" userId="5675b252-1fee-4837-a606-0dafc6b8ba8b" providerId="ADAL" clId="{D352A6FF-5CB7-41AA-8CE7-5AE609C3CC2B}" dt="2022-02-10T08:55:24.261" v="595" actId="1036"/>
          <ac:spMkLst>
            <pc:docMk/>
            <pc:sldMk cId="2270984190" sldId="296"/>
            <ac:spMk id="43" creationId="{D505819F-58F8-463C-A04A-1A00E3741C3A}"/>
          </ac:spMkLst>
        </pc:spChg>
        <pc:spChg chg="mod">
          <ac:chgData name="Bloomberg" userId="5675b252-1fee-4837-a606-0dafc6b8ba8b" providerId="ADAL" clId="{D352A6FF-5CB7-41AA-8CE7-5AE609C3CC2B}" dt="2022-02-10T08:46:39.518" v="375" actId="1035"/>
          <ac:spMkLst>
            <pc:docMk/>
            <pc:sldMk cId="2270984190" sldId="296"/>
            <ac:spMk id="44" creationId="{02B97162-132A-4FEA-BEFA-01774A6322A2}"/>
          </ac:spMkLst>
        </pc:spChg>
        <pc:spChg chg="mod">
          <ac:chgData name="Bloomberg" userId="5675b252-1fee-4837-a606-0dafc6b8ba8b" providerId="ADAL" clId="{D352A6FF-5CB7-41AA-8CE7-5AE609C3CC2B}" dt="2022-02-10T08:55:26.219" v="602" actId="1036"/>
          <ac:spMkLst>
            <pc:docMk/>
            <pc:sldMk cId="2270984190" sldId="296"/>
            <ac:spMk id="45" creationId="{CFC9D741-762E-40FB-9EE6-DA6D7E2F35A8}"/>
          </ac:spMkLst>
        </pc:spChg>
        <pc:spChg chg="mod">
          <ac:chgData name="Bloomberg" userId="5675b252-1fee-4837-a606-0dafc6b8ba8b" providerId="ADAL" clId="{D352A6FF-5CB7-41AA-8CE7-5AE609C3CC2B}" dt="2022-02-10T08:55:24.261" v="595" actId="1036"/>
          <ac:spMkLst>
            <pc:docMk/>
            <pc:sldMk cId="2270984190" sldId="296"/>
            <ac:spMk id="47" creationId="{13BF4E80-44F8-43D2-BBB7-A5F2EDD7E46C}"/>
          </ac:spMkLst>
        </pc:spChg>
        <pc:spChg chg="mod">
          <ac:chgData name="Bloomberg" userId="5675b252-1fee-4837-a606-0dafc6b8ba8b" providerId="ADAL" clId="{D352A6FF-5CB7-41AA-8CE7-5AE609C3CC2B}" dt="2022-02-10T08:54:17.341" v="534" actId="1036"/>
          <ac:spMkLst>
            <pc:docMk/>
            <pc:sldMk cId="2270984190" sldId="296"/>
            <ac:spMk id="48" creationId="{8E14FD6A-E48A-4DB9-8413-BD6D14B517C2}"/>
          </ac:spMkLst>
        </pc:spChg>
        <pc:spChg chg="mod">
          <ac:chgData name="Bloomberg" userId="5675b252-1fee-4837-a606-0dafc6b8ba8b" providerId="ADAL" clId="{D352A6FF-5CB7-41AA-8CE7-5AE609C3CC2B}" dt="2022-02-10T08:54:17.341" v="534" actId="1036"/>
          <ac:spMkLst>
            <pc:docMk/>
            <pc:sldMk cId="2270984190" sldId="296"/>
            <ac:spMk id="53" creationId="{6B02F702-0AAC-40DD-9060-F80E96F57A8A}"/>
          </ac:spMkLst>
        </pc:spChg>
        <pc:spChg chg="mod">
          <ac:chgData name="Bloomberg" userId="5675b252-1fee-4837-a606-0dafc6b8ba8b" providerId="ADAL" clId="{D352A6FF-5CB7-41AA-8CE7-5AE609C3CC2B}" dt="2022-02-10T08:54:17.341" v="534" actId="1036"/>
          <ac:spMkLst>
            <pc:docMk/>
            <pc:sldMk cId="2270984190" sldId="296"/>
            <ac:spMk id="54" creationId="{AFF18E7B-4C44-4D24-B2B2-A05DA4256DA0}"/>
          </ac:spMkLst>
        </pc:spChg>
        <pc:spChg chg="mod">
          <ac:chgData name="Bloomberg" userId="5675b252-1fee-4837-a606-0dafc6b8ba8b" providerId="ADAL" clId="{D352A6FF-5CB7-41AA-8CE7-5AE609C3CC2B}" dt="2022-02-10T08:54:48.853" v="547" actId="1037"/>
          <ac:spMkLst>
            <pc:docMk/>
            <pc:sldMk cId="2270984190" sldId="296"/>
            <ac:spMk id="55" creationId="{1E352215-935E-4F7D-8FB4-B0E656A326C7}"/>
          </ac:spMkLst>
        </pc:spChg>
        <pc:spChg chg="mod">
          <ac:chgData name="Bloomberg" userId="5675b252-1fee-4837-a606-0dafc6b8ba8b" providerId="ADAL" clId="{D352A6FF-5CB7-41AA-8CE7-5AE609C3CC2B}" dt="2022-02-10T08:55:19.387" v="585" actId="1036"/>
          <ac:spMkLst>
            <pc:docMk/>
            <pc:sldMk cId="2270984190" sldId="296"/>
            <ac:spMk id="56" creationId="{C73F234C-DF61-4A45-98CB-6996C22A68E6}"/>
          </ac:spMkLst>
        </pc:spChg>
        <pc:spChg chg="mod">
          <ac:chgData name="Bloomberg" userId="5675b252-1fee-4837-a606-0dafc6b8ba8b" providerId="ADAL" clId="{D352A6FF-5CB7-41AA-8CE7-5AE609C3CC2B}" dt="2022-02-10T08:55:16.812" v="578" actId="1076"/>
          <ac:spMkLst>
            <pc:docMk/>
            <pc:sldMk cId="2270984190" sldId="296"/>
            <ac:spMk id="59" creationId="{5BDC3C2F-E4E4-4D0F-BC92-5A4900857CBC}"/>
          </ac:spMkLst>
        </pc:spChg>
        <pc:spChg chg="mod">
          <ac:chgData name="Bloomberg" userId="5675b252-1fee-4837-a606-0dafc6b8ba8b" providerId="ADAL" clId="{D352A6FF-5CB7-41AA-8CE7-5AE609C3CC2B}" dt="2022-02-10T08:55:10.895" v="577" actId="1035"/>
          <ac:spMkLst>
            <pc:docMk/>
            <pc:sldMk cId="2270984190" sldId="296"/>
            <ac:spMk id="60" creationId="{B60BB755-5ECA-49F9-85C4-7C738A47ECBF}"/>
          </ac:spMkLst>
        </pc:spChg>
        <pc:spChg chg="mod">
          <ac:chgData name="Bloomberg" userId="5675b252-1fee-4837-a606-0dafc6b8ba8b" providerId="ADAL" clId="{D352A6FF-5CB7-41AA-8CE7-5AE609C3CC2B}" dt="2022-02-10T08:53:50.529" v="511" actId="2711"/>
          <ac:spMkLst>
            <pc:docMk/>
            <pc:sldMk cId="2270984190" sldId="296"/>
            <ac:spMk id="61" creationId="{7FA704CC-83EF-4728-98DB-5BFDEB036E9B}"/>
          </ac:spMkLst>
        </pc:spChg>
        <pc:spChg chg="mod">
          <ac:chgData name="Bloomberg" userId="5675b252-1fee-4837-a606-0dafc6b8ba8b" providerId="ADAL" clId="{D352A6FF-5CB7-41AA-8CE7-5AE609C3CC2B}" dt="2022-02-10T08:54:35.301" v="543" actId="1076"/>
          <ac:spMkLst>
            <pc:docMk/>
            <pc:sldMk cId="2270984190" sldId="296"/>
            <ac:spMk id="65" creationId="{5BB3A8CF-7DFD-433C-8F53-1C2DFECCD2CD}"/>
          </ac:spMkLst>
        </pc:spChg>
        <pc:grpChg chg="mod">
          <ac:chgData name="Bloomberg" userId="5675b252-1fee-4837-a606-0dafc6b8ba8b" providerId="ADAL" clId="{D352A6FF-5CB7-41AA-8CE7-5AE609C3CC2B}" dt="2022-02-10T08:54:23.381" v="541" actId="1036"/>
          <ac:grpSpMkLst>
            <pc:docMk/>
            <pc:sldMk cId="2270984190" sldId="296"/>
            <ac:grpSpMk id="2" creationId="{F87CECC6-391D-4293-A898-54E7862D14AA}"/>
          </ac:grpSpMkLst>
        </pc:grpChg>
        <pc:graphicFrameChg chg="mod">
          <ac:chgData name="Bloomberg" userId="5675b252-1fee-4837-a606-0dafc6b8ba8b" providerId="ADAL" clId="{D352A6FF-5CB7-41AA-8CE7-5AE609C3CC2B}" dt="2022-02-10T08:54:02.351" v="514"/>
          <ac:graphicFrameMkLst>
            <pc:docMk/>
            <pc:sldMk cId="2270984190" sldId="296"/>
            <ac:graphicFrameMk id="28" creationId="{D5AFFB2D-B5E9-4B37-AA40-B031673A2C1E}"/>
          </ac:graphicFrameMkLst>
        </pc:graphicFrameChg>
        <pc:graphicFrameChg chg="mod">
          <ac:chgData name="Bloomberg" userId="5675b252-1fee-4837-a606-0dafc6b8ba8b" providerId="ADAL" clId="{D352A6FF-5CB7-41AA-8CE7-5AE609C3CC2B}" dt="2022-02-10T08:54:17.341" v="534" actId="1036"/>
          <ac:graphicFrameMkLst>
            <pc:docMk/>
            <pc:sldMk cId="2270984190" sldId="296"/>
            <ac:graphicFrameMk id="58" creationId="{CB4398D9-3C21-4931-8857-17D33685A701}"/>
          </ac:graphicFrameMkLst>
        </pc:graphicFrameChg>
        <pc:cxnChg chg="mod">
          <ac:chgData name="Bloomberg" userId="5675b252-1fee-4837-a606-0dafc6b8ba8b" providerId="ADAL" clId="{D352A6FF-5CB7-41AA-8CE7-5AE609C3CC2B}" dt="2022-02-10T08:55:16.812" v="578" actId="1076"/>
          <ac:cxnSpMkLst>
            <pc:docMk/>
            <pc:sldMk cId="2270984190" sldId="296"/>
            <ac:cxnSpMk id="63" creationId="{62A8ADFB-B260-475F-AFBA-6A46276A6B61}"/>
          </ac:cxnSpMkLst>
        </pc:cxnChg>
        <pc:cxnChg chg="mod">
          <ac:chgData name="Bloomberg" userId="5675b252-1fee-4837-a606-0dafc6b8ba8b" providerId="ADAL" clId="{D352A6FF-5CB7-41AA-8CE7-5AE609C3CC2B}" dt="2022-02-10T08:55:06.824" v="569" actId="1036"/>
          <ac:cxnSpMkLst>
            <pc:docMk/>
            <pc:sldMk cId="2270984190" sldId="296"/>
            <ac:cxnSpMk id="64" creationId="{EBA0A5B0-DD51-4FF6-A1F4-112B9DC89F87}"/>
          </ac:cxnSpMkLst>
        </pc:cxnChg>
      </pc:sldChg>
    </pc:docChg>
  </pc:docChgLst>
  <pc:docChgLst>
    <pc:chgData name="Emilie CABROL" userId="f7bdfae0-4bdc-4014-acef-2bd557435658" providerId="ADAL" clId="{C61CEE56-4D11-4B9C-9A01-C01EA99C532F}"/>
    <pc:docChg chg="undo custSel modSld">
      <pc:chgData name="Emilie CABROL" userId="f7bdfae0-4bdc-4014-acef-2bd557435658" providerId="ADAL" clId="{C61CEE56-4D11-4B9C-9A01-C01EA99C532F}" dt="2022-02-14T13:27:29.288" v="957" actId="20577"/>
      <pc:docMkLst>
        <pc:docMk/>
      </pc:docMkLst>
      <pc:sldChg chg="modSp mod">
        <pc:chgData name="Emilie CABROL" userId="f7bdfae0-4bdc-4014-acef-2bd557435658" providerId="ADAL" clId="{C61CEE56-4D11-4B9C-9A01-C01EA99C532F}" dt="2022-02-04T14:43:05.514" v="5" actId="207"/>
        <pc:sldMkLst>
          <pc:docMk/>
          <pc:sldMk cId="279835308" sldId="283"/>
        </pc:sldMkLst>
        <pc:spChg chg="mod">
          <ac:chgData name="Emilie CABROL" userId="f7bdfae0-4bdc-4014-acef-2bd557435658" providerId="ADAL" clId="{C61CEE56-4D11-4B9C-9A01-C01EA99C532F}" dt="2022-02-04T14:43:05.514" v="5" actId="207"/>
          <ac:spMkLst>
            <pc:docMk/>
            <pc:sldMk cId="279835308" sldId="283"/>
            <ac:spMk id="11" creationId="{73290CB2-9528-4943-8AD5-6AB50C5D02E9}"/>
          </ac:spMkLst>
        </pc:spChg>
        <pc:spChg chg="mod">
          <ac:chgData name="Emilie CABROL" userId="f7bdfae0-4bdc-4014-acef-2bd557435658" providerId="ADAL" clId="{C61CEE56-4D11-4B9C-9A01-C01EA99C532F}" dt="2022-02-01T16:59:50.101" v="0"/>
          <ac:spMkLst>
            <pc:docMk/>
            <pc:sldMk cId="279835308" sldId="283"/>
            <ac:spMk id="20" creationId="{823BFCCD-614A-4FA6-BEA8-FB06C7313582}"/>
          </ac:spMkLst>
        </pc:spChg>
      </pc:sldChg>
      <pc:sldChg chg="modSp mod">
        <pc:chgData name="Emilie CABROL" userId="f7bdfae0-4bdc-4014-acef-2bd557435658" providerId="ADAL" clId="{C61CEE56-4D11-4B9C-9A01-C01EA99C532F}" dt="2022-02-04T15:26:27.418" v="226" actId="1036"/>
        <pc:sldMkLst>
          <pc:docMk/>
          <pc:sldMk cId="1661189779" sldId="289"/>
        </pc:sldMkLst>
        <pc:spChg chg="mod">
          <ac:chgData name="Emilie CABROL" userId="f7bdfae0-4bdc-4014-acef-2bd557435658" providerId="ADAL" clId="{C61CEE56-4D11-4B9C-9A01-C01EA99C532F}" dt="2022-02-04T15:26:19.176" v="222" actId="1035"/>
          <ac:spMkLst>
            <pc:docMk/>
            <pc:sldMk cId="1661189779" sldId="289"/>
            <ac:spMk id="221" creationId="{F9A82A91-F933-4404-AD8E-7ABCEA63FA3D}"/>
          </ac:spMkLst>
        </pc:spChg>
        <pc:spChg chg="mod">
          <ac:chgData name="Emilie CABROL" userId="f7bdfae0-4bdc-4014-acef-2bd557435658" providerId="ADAL" clId="{C61CEE56-4D11-4B9C-9A01-C01EA99C532F}" dt="2022-02-04T15:26:27.418" v="226" actId="1036"/>
          <ac:spMkLst>
            <pc:docMk/>
            <pc:sldMk cId="1661189779" sldId="289"/>
            <ac:spMk id="391" creationId="{00000000-0000-0000-0000-000000000000}"/>
          </ac:spMkLst>
        </pc:spChg>
      </pc:sldChg>
      <pc:sldChg chg="modSp mod">
        <pc:chgData name="Emilie CABROL" userId="f7bdfae0-4bdc-4014-acef-2bd557435658" providerId="ADAL" clId="{C61CEE56-4D11-4B9C-9A01-C01EA99C532F}" dt="2022-02-14T12:51:57.546" v="716" actId="20577"/>
        <pc:sldMkLst>
          <pc:docMk/>
          <pc:sldMk cId="855696796" sldId="290"/>
        </pc:sldMkLst>
        <pc:spChg chg="mod">
          <ac:chgData name="Emilie CABROL" userId="f7bdfae0-4bdc-4014-acef-2bd557435658" providerId="ADAL" clId="{C61CEE56-4D11-4B9C-9A01-C01EA99C532F}" dt="2022-02-14T12:51:57.546" v="716" actId="20577"/>
          <ac:spMkLst>
            <pc:docMk/>
            <pc:sldMk cId="855696796" sldId="290"/>
            <ac:spMk id="12" creationId="{00000000-0000-0000-0000-000000000000}"/>
          </ac:spMkLst>
        </pc:spChg>
        <pc:spChg chg="mod">
          <ac:chgData name="Emilie CABROL" userId="f7bdfae0-4bdc-4014-acef-2bd557435658" providerId="ADAL" clId="{C61CEE56-4D11-4B9C-9A01-C01EA99C532F}" dt="2022-02-04T14:47:14.392" v="82" actId="20577"/>
          <ac:spMkLst>
            <pc:docMk/>
            <pc:sldMk cId="855696796" sldId="290"/>
            <ac:spMk id="42" creationId="{C34AD26E-3543-45E9-9DEC-64007A00364A}"/>
          </ac:spMkLst>
        </pc:spChg>
        <pc:spChg chg="mod">
          <ac:chgData name="Emilie CABROL" userId="f7bdfae0-4bdc-4014-acef-2bd557435658" providerId="ADAL" clId="{C61CEE56-4D11-4B9C-9A01-C01EA99C532F}" dt="2022-02-04T14:46:54.012" v="81" actId="20577"/>
          <ac:spMkLst>
            <pc:docMk/>
            <pc:sldMk cId="855696796" sldId="290"/>
            <ac:spMk id="60" creationId="{23B8D8D1-D0C5-442B-A52A-4E750DF64E06}"/>
          </ac:spMkLst>
        </pc:spChg>
        <pc:spChg chg="mod">
          <ac:chgData name="Emilie CABROL" userId="f7bdfae0-4bdc-4014-acef-2bd557435658" providerId="ADAL" clId="{C61CEE56-4D11-4B9C-9A01-C01EA99C532F}" dt="2022-02-04T14:46:35.662" v="76" actId="20577"/>
          <ac:spMkLst>
            <pc:docMk/>
            <pc:sldMk cId="855696796" sldId="290"/>
            <ac:spMk id="64" creationId="{99D60BF5-5C8C-4BA5-8001-DE7CC30A83A2}"/>
          </ac:spMkLst>
        </pc:spChg>
        <pc:spChg chg="mod">
          <ac:chgData name="Emilie CABROL" userId="f7bdfae0-4bdc-4014-acef-2bd557435658" providerId="ADAL" clId="{C61CEE56-4D11-4B9C-9A01-C01EA99C532F}" dt="2022-02-04T14:46:48.679" v="79" actId="20577"/>
          <ac:spMkLst>
            <pc:docMk/>
            <pc:sldMk cId="855696796" sldId="290"/>
            <ac:spMk id="75" creationId="{87A16765-B6AC-4067-A23B-42AAC9823FC1}"/>
          </ac:spMkLst>
        </pc:spChg>
      </pc:sldChg>
      <pc:sldChg chg="modSp mod">
        <pc:chgData name="Emilie CABROL" userId="f7bdfae0-4bdc-4014-acef-2bd557435658" providerId="ADAL" clId="{C61CEE56-4D11-4B9C-9A01-C01EA99C532F}" dt="2022-02-14T12:54:16.458" v="784" actId="20577"/>
        <pc:sldMkLst>
          <pc:docMk/>
          <pc:sldMk cId="976985506" sldId="291"/>
        </pc:sldMkLst>
        <pc:spChg chg="mod">
          <ac:chgData name="Emilie CABROL" userId="f7bdfae0-4bdc-4014-acef-2bd557435658" providerId="ADAL" clId="{C61CEE56-4D11-4B9C-9A01-C01EA99C532F}" dt="2022-02-04T14:47:44.673" v="99" actId="20577"/>
          <ac:spMkLst>
            <pc:docMk/>
            <pc:sldMk cId="976985506" sldId="291"/>
            <ac:spMk id="38" creationId="{2EC8589D-F8F6-4730-9D7C-48AE35D36849}"/>
          </ac:spMkLst>
        </pc:spChg>
        <pc:spChg chg="mod">
          <ac:chgData name="Emilie CABROL" userId="f7bdfae0-4bdc-4014-acef-2bd557435658" providerId="ADAL" clId="{C61CEE56-4D11-4B9C-9A01-C01EA99C532F}" dt="2022-02-14T12:54:16.458" v="784" actId="20577"/>
          <ac:spMkLst>
            <pc:docMk/>
            <pc:sldMk cId="976985506" sldId="291"/>
            <ac:spMk id="46" creationId="{0CDFC1D9-1D8E-48C7-97FA-D514F6E34483}"/>
          </ac:spMkLst>
        </pc:spChg>
      </pc:sldChg>
      <pc:sldChg chg="modSp mod">
        <pc:chgData name="Emilie CABROL" userId="f7bdfae0-4bdc-4014-acef-2bd557435658" providerId="ADAL" clId="{C61CEE56-4D11-4B9C-9A01-C01EA99C532F}" dt="2022-02-04T15:25:01.901" v="214" actId="1036"/>
        <pc:sldMkLst>
          <pc:docMk/>
          <pc:sldMk cId="636261529" sldId="292"/>
        </pc:sldMkLst>
        <pc:spChg chg="mod">
          <ac:chgData name="Emilie CABROL" userId="f7bdfae0-4bdc-4014-acef-2bd557435658" providerId="ADAL" clId="{C61CEE56-4D11-4B9C-9A01-C01EA99C532F}" dt="2022-02-04T15:25:01.901" v="214" actId="1036"/>
          <ac:spMkLst>
            <pc:docMk/>
            <pc:sldMk cId="636261529" sldId="292"/>
            <ac:spMk id="10" creationId="{951B606E-B94B-4ED1-8E2D-E409D1BC6393}"/>
          </ac:spMkLst>
        </pc:spChg>
        <pc:spChg chg="mod">
          <ac:chgData name="Emilie CABROL" userId="f7bdfae0-4bdc-4014-acef-2bd557435658" providerId="ADAL" clId="{C61CEE56-4D11-4B9C-9A01-C01EA99C532F}" dt="2022-02-04T15:23:32.646" v="185" actId="1035"/>
          <ac:spMkLst>
            <pc:docMk/>
            <pc:sldMk cId="636261529" sldId="292"/>
            <ac:spMk id="12" creationId="{D3B1A828-392C-48EB-BCB1-E756C25BDE2C}"/>
          </ac:spMkLst>
        </pc:spChg>
        <pc:spChg chg="mod">
          <ac:chgData name="Emilie CABROL" userId="f7bdfae0-4bdc-4014-acef-2bd557435658" providerId="ADAL" clId="{C61CEE56-4D11-4B9C-9A01-C01EA99C532F}" dt="2022-02-04T14:51:54.657" v="128" actId="1076"/>
          <ac:spMkLst>
            <pc:docMk/>
            <pc:sldMk cId="636261529" sldId="292"/>
            <ac:spMk id="13" creationId="{C8B475E0-6C46-447A-820A-85066BFD6699}"/>
          </ac:spMkLst>
        </pc:spChg>
        <pc:spChg chg="mod">
          <ac:chgData name="Emilie CABROL" userId="f7bdfae0-4bdc-4014-acef-2bd557435658" providerId="ADAL" clId="{C61CEE56-4D11-4B9C-9A01-C01EA99C532F}" dt="2022-02-04T15:23:49.407" v="190" actId="1036"/>
          <ac:spMkLst>
            <pc:docMk/>
            <pc:sldMk cId="636261529" sldId="292"/>
            <ac:spMk id="18" creationId="{09419EEF-3BF4-4EB3-86E2-DE98CFAEDEAD}"/>
          </ac:spMkLst>
        </pc:spChg>
        <pc:spChg chg="mod">
          <ac:chgData name="Emilie CABROL" userId="f7bdfae0-4bdc-4014-acef-2bd557435658" providerId="ADAL" clId="{C61CEE56-4D11-4B9C-9A01-C01EA99C532F}" dt="2022-02-04T15:24:52.853" v="203" actId="255"/>
          <ac:spMkLst>
            <pc:docMk/>
            <pc:sldMk cId="636261529" sldId="292"/>
            <ac:spMk id="21" creationId="{00000000-0000-0000-0000-000000000000}"/>
          </ac:spMkLst>
        </pc:spChg>
        <pc:spChg chg="mod">
          <ac:chgData name="Emilie CABROL" userId="f7bdfae0-4bdc-4014-acef-2bd557435658" providerId="ADAL" clId="{C61CEE56-4D11-4B9C-9A01-C01EA99C532F}" dt="2022-02-04T15:25:01.901" v="214" actId="1036"/>
          <ac:spMkLst>
            <pc:docMk/>
            <pc:sldMk cId="636261529" sldId="292"/>
            <ac:spMk id="23" creationId="{7D8A866D-AA50-4D2F-8C50-8DCE3A11ABB4}"/>
          </ac:spMkLst>
        </pc:spChg>
        <pc:picChg chg="mod">
          <ac:chgData name="Emilie CABROL" userId="f7bdfae0-4bdc-4014-acef-2bd557435658" providerId="ADAL" clId="{C61CEE56-4D11-4B9C-9A01-C01EA99C532F}" dt="2022-02-04T15:23:22.476" v="170" actId="1035"/>
          <ac:picMkLst>
            <pc:docMk/>
            <pc:sldMk cId="636261529" sldId="292"/>
            <ac:picMk id="11" creationId="{D6B1F06B-FFA2-432B-8A15-88F29E9F16ED}"/>
          </ac:picMkLst>
        </pc:picChg>
        <pc:picChg chg="mod">
          <ac:chgData name="Emilie CABROL" userId="f7bdfae0-4bdc-4014-acef-2bd557435658" providerId="ADAL" clId="{C61CEE56-4D11-4B9C-9A01-C01EA99C532F}" dt="2022-02-04T15:23:30.026" v="178" actId="1076"/>
          <ac:picMkLst>
            <pc:docMk/>
            <pc:sldMk cId="636261529" sldId="292"/>
            <ac:picMk id="15" creationId="{7014A01F-CA64-4A08-8E08-50BB60DF888D}"/>
          </ac:picMkLst>
        </pc:picChg>
      </pc:sldChg>
      <pc:sldChg chg="modSp mod">
        <pc:chgData name="Emilie CABROL" userId="f7bdfae0-4bdc-4014-acef-2bd557435658" providerId="ADAL" clId="{C61CEE56-4D11-4B9C-9A01-C01EA99C532F}" dt="2022-02-14T12:54:06.103" v="781" actId="1035"/>
        <pc:sldMkLst>
          <pc:docMk/>
          <pc:sldMk cId="156051235" sldId="294"/>
        </pc:sldMkLst>
        <pc:spChg chg="mod">
          <ac:chgData name="Emilie CABROL" userId="f7bdfae0-4bdc-4014-acef-2bd557435658" providerId="ADAL" clId="{C61CEE56-4D11-4B9C-9A01-C01EA99C532F}" dt="2022-02-14T12:54:00.974" v="759" actId="1036"/>
          <ac:spMkLst>
            <pc:docMk/>
            <pc:sldMk cId="156051235" sldId="294"/>
            <ac:spMk id="10" creationId="{D0C6C043-A5D3-424F-8A1F-2732711933BF}"/>
          </ac:spMkLst>
        </pc:spChg>
        <pc:spChg chg="mod">
          <ac:chgData name="Emilie CABROL" userId="f7bdfae0-4bdc-4014-acef-2bd557435658" providerId="ADAL" clId="{C61CEE56-4D11-4B9C-9A01-C01EA99C532F}" dt="2022-02-14T12:53:34.991" v="732" actId="1035"/>
          <ac:spMkLst>
            <pc:docMk/>
            <pc:sldMk cId="156051235" sldId="294"/>
            <ac:spMk id="12" creationId="{E3C51AB5-DAEF-4ABB-A286-5E9ADB5BBDA6}"/>
          </ac:spMkLst>
        </pc:spChg>
        <pc:spChg chg="mod">
          <ac:chgData name="Emilie CABROL" userId="f7bdfae0-4bdc-4014-acef-2bd557435658" providerId="ADAL" clId="{C61CEE56-4D11-4B9C-9A01-C01EA99C532F}" dt="2022-02-14T12:53:48.724" v="747" actId="1036"/>
          <ac:spMkLst>
            <pc:docMk/>
            <pc:sldMk cId="156051235" sldId="294"/>
            <ac:spMk id="15" creationId="{04574FD7-E7A7-49BA-850D-4D0C77315EFA}"/>
          </ac:spMkLst>
        </pc:spChg>
        <pc:spChg chg="mod">
          <ac:chgData name="Emilie CABROL" userId="f7bdfae0-4bdc-4014-acef-2bd557435658" providerId="ADAL" clId="{C61CEE56-4D11-4B9C-9A01-C01EA99C532F}" dt="2022-02-14T12:53:34.991" v="732" actId="1035"/>
          <ac:spMkLst>
            <pc:docMk/>
            <pc:sldMk cId="156051235" sldId="294"/>
            <ac:spMk id="16" creationId="{EC3AAABB-5D9E-4114-B8F6-95D7202FBF26}"/>
          </ac:spMkLst>
        </pc:spChg>
        <pc:spChg chg="mod">
          <ac:chgData name="Emilie CABROL" userId="f7bdfae0-4bdc-4014-acef-2bd557435658" providerId="ADAL" clId="{C61CEE56-4D11-4B9C-9A01-C01EA99C532F}" dt="2022-02-14T12:53:34.991" v="732" actId="1035"/>
          <ac:spMkLst>
            <pc:docMk/>
            <pc:sldMk cId="156051235" sldId="294"/>
            <ac:spMk id="20" creationId="{51D96319-D42B-4AEA-A850-B2FF861AD75D}"/>
          </ac:spMkLst>
        </pc:spChg>
        <pc:spChg chg="mod">
          <ac:chgData name="Emilie CABROL" userId="f7bdfae0-4bdc-4014-acef-2bd557435658" providerId="ADAL" clId="{C61CEE56-4D11-4B9C-9A01-C01EA99C532F}" dt="2022-02-14T12:54:06.103" v="781" actId="1035"/>
          <ac:spMkLst>
            <pc:docMk/>
            <pc:sldMk cId="156051235" sldId="294"/>
            <ac:spMk id="40" creationId="{00000000-0000-0000-0000-000000000000}"/>
          </ac:spMkLst>
        </pc:spChg>
        <pc:graphicFrameChg chg="mod modGraphic">
          <ac:chgData name="Emilie CABROL" userId="f7bdfae0-4bdc-4014-acef-2bd557435658" providerId="ADAL" clId="{C61CEE56-4D11-4B9C-9A01-C01EA99C532F}" dt="2022-02-14T12:53:39.518" v="733" actId="1076"/>
          <ac:graphicFrameMkLst>
            <pc:docMk/>
            <pc:sldMk cId="156051235" sldId="294"/>
            <ac:graphicFrameMk id="4" creationId="{00000000-0000-0000-0000-000000000000}"/>
          </ac:graphicFrameMkLst>
        </pc:graphicFrameChg>
        <pc:picChg chg="mod">
          <ac:chgData name="Emilie CABROL" userId="f7bdfae0-4bdc-4014-acef-2bd557435658" providerId="ADAL" clId="{C61CEE56-4D11-4B9C-9A01-C01EA99C532F}" dt="2022-02-08T16:06:24.968" v="622" actId="1035"/>
          <ac:picMkLst>
            <pc:docMk/>
            <pc:sldMk cId="156051235" sldId="294"/>
            <ac:picMk id="11" creationId="{3E6C2A32-8781-4944-9CC8-2394D40AEF5C}"/>
          </ac:picMkLst>
        </pc:picChg>
        <pc:picChg chg="mod">
          <ac:chgData name="Emilie CABROL" userId="f7bdfae0-4bdc-4014-acef-2bd557435658" providerId="ADAL" clId="{C61CEE56-4D11-4B9C-9A01-C01EA99C532F}" dt="2022-02-14T12:53:44.173" v="739" actId="1035"/>
          <ac:picMkLst>
            <pc:docMk/>
            <pc:sldMk cId="156051235" sldId="294"/>
            <ac:picMk id="13" creationId="{21713F42-F798-42C6-AE66-9395A269250C}"/>
          </ac:picMkLst>
        </pc:picChg>
      </pc:sldChg>
      <pc:sldChg chg="modSp">
        <pc:chgData name="Emilie CABROL" userId="f7bdfae0-4bdc-4014-acef-2bd557435658" providerId="ADAL" clId="{C61CEE56-4D11-4B9C-9A01-C01EA99C532F}" dt="2022-02-01T16:59:50.101" v="0"/>
        <pc:sldMkLst>
          <pc:docMk/>
          <pc:sldMk cId="557719269" sldId="295"/>
        </pc:sldMkLst>
        <pc:spChg chg="mod">
          <ac:chgData name="Emilie CABROL" userId="f7bdfae0-4bdc-4014-acef-2bd557435658" providerId="ADAL" clId="{C61CEE56-4D11-4B9C-9A01-C01EA99C532F}" dt="2022-02-01T16:59:50.101" v="0"/>
          <ac:spMkLst>
            <pc:docMk/>
            <pc:sldMk cId="557719269" sldId="295"/>
            <ac:spMk id="16" creationId="{38441194-9947-4D4B-82F2-F50428751A16}"/>
          </ac:spMkLst>
        </pc:spChg>
      </pc:sldChg>
      <pc:sldChg chg="addSp modSp mod">
        <pc:chgData name="Emilie CABROL" userId="f7bdfae0-4bdc-4014-acef-2bd557435658" providerId="ADAL" clId="{C61CEE56-4D11-4B9C-9A01-C01EA99C532F}" dt="2022-02-14T13:27:29.288" v="957" actId="20577"/>
        <pc:sldMkLst>
          <pc:docMk/>
          <pc:sldMk cId="2270984190" sldId="296"/>
        </pc:sldMkLst>
        <pc:spChg chg="mod">
          <ac:chgData name="Emilie CABROL" userId="f7bdfae0-4bdc-4014-acef-2bd557435658" providerId="ADAL" clId="{C61CEE56-4D11-4B9C-9A01-C01EA99C532F}" dt="2022-02-14T12:56:22.432" v="819" actId="1076"/>
          <ac:spMkLst>
            <pc:docMk/>
            <pc:sldMk cId="2270984190" sldId="296"/>
            <ac:spMk id="5" creationId="{00000000-0000-0000-0000-000000000000}"/>
          </ac:spMkLst>
        </pc:spChg>
        <pc:spChg chg="mod">
          <ac:chgData name="Emilie CABROL" userId="f7bdfae0-4bdc-4014-acef-2bd557435658" providerId="ADAL" clId="{C61CEE56-4D11-4B9C-9A01-C01EA99C532F}" dt="2022-02-14T12:56:11.893" v="818" actId="14100"/>
          <ac:spMkLst>
            <pc:docMk/>
            <pc:sldMk cId="2270984190" sldId="296"/>
            <ac:spMk id="22" creationId="{701D620D-669D-4B40-BAA8-AA424E10C916}"/>
          </ac:spMkLst>
        </pc:spChg>
        <pc:spChg chg="mod">
          <ac:chgData name="Emilie CABROL" userId="f7bdfae0-4bdc-4014-acef-2bd557435658" providerId="ADAL" clId="{C61CEE56-4D11-4B9C-9A01-C01EA99C532F}" dt="2022-02-04T15:27:51.072" v="258" actId="1076"/>
          <ac:spMkLst>
            <pc:docMk/>
            <pc:sldMk cId="2270984190" sldId="296"/>
            <ac:spMk id="24" creationId="{004BC2AE-F69E-49E7-8E93-734070236A68}"/>
          </ac:spMkLst>
        </pc:spChg>
        <pc:spChg chg="mod">
          <ac:chgData name="Emilie CABROL" userId="f7bdfae0-4bdc-4014-acef-2bd557435658" providerId="ADAL" clId="{C61CEE56-4D11-4B9C-9A01-C01EA99C532F}" dt="2022-02-14T12:55:54.701" v="812" actId="1036"/>
          <ac:spMkLst>
            <pc:docMk/>
            <pc:sldMk cId="2270984190" sldId="296"/>
            <ac:spMk id="26" creationId="{4E53603C-25EE-42EB-A24F-E7F4E147EE9B}"/>
          </ac:spMkLst>
        </pc:spChg>
        <pc:spChg chg="mod">
          <ac:chgData name="Emilie CABROL" userId="f7bdfae0-4bdc-4014-acef-2bd557435658" providerId="ADAL" clId="{C61CEE56-4D11-4B9C-9A01-C01EA99C532F}" dt="2022-02-08T15:24:29.589" v="495" actId="164"/>
          <ac:spMkLst>
            <pc:docMk/>
            <pc:sldMk cId="2270984190" sldId="296"/>
            <ac:spMk id="27" creationId="{18E9FF5A-5B3F-47C9-9234-27416A76CCD7}"/>
          </ac:spMkLst>
        </pc:spChg>
        <pc:spChg chg="mod ord">
          <ac:chgData name="Emilie CABROL" userId="f7bdfae0-4bdc-4014-acef-2bd557435658" providerId="ADAL" clId="{C61CEE56-4D11-4B9C-9A01-C01EA99C532F}" dt="2022-02-08T15:22:39.612" v="388" actId="6549"/>
          <ac:spMkLst>
            <pc:docMk/>
            <pc:sldMk cId="2270984190" sldId="296"/>
            <ac:spMk id="30" creationId="{E5B478EA-CE5A-47F1-997A-91E8518371E7}"/>
          </ac:spMkLst>
        </pc:spChg>
        <pc:spChg chg="add mod">
          <ac:chgData name="Emilie CABROL" userId="f7bdfae0-4bdc-4014-acef-2bd557435658" providerId="ADAL" clId="{C61CEE56-4D11-4B9C-9A01-C01EA99C532F}" dt="2022-02-14T12:56:29.200" v="837" actId="1036"/>
          <ac:spMkLst>
            <pc:docMk/>
            <pc:sldMk cId="2270984190" sldId="296"/>
            <ac:spMk id="31" creationId="{E2E88C67-E99A-4E6E-A553-67C8ABCDDE02}"/>
          </ac:spMkLst>
        </pc:spChg>
        <pc:spChg chg="mod">
          <ac:chgData name="Emilie CABROL" userId="f7bdfae0-4bdc-4014-acef-2bd557435658" providerId="ADAL" clId="{C61CEE56-4D11-4B9C-9A01-C01EA99C532F}" dt="2022-02-04T15:27:42.725" v="256" actId="1035"/>
          <ac:spMkLst>
            <pc:docMk/>
            <pc:sldMk cId="2270984190" sldId="296"/>
            <ac:spMk id="41" creationId="{10468911-AF6C-4AC2-9375-B533EB3F96D2}"/>
          </ac:spMkLst>
        </pc:spChg>
        <pc:spChg chg="mod">
          <ac:chgData name="Emilie CABROL" userId="f7bdfae0-4bdc-4014-acef-2bd557435658" providerId="ADAL" clId="{C61CEE56-4D11-4B9C-9A01-C01EA99C532F}" dt="2022-02-08T15:23:07.041" v="420" actId="1035"/>
          <ac:spMkLst>
            <pc:docMk/>
            <pc:sldMk cId="2270984190" sldId="296"/>
            <ac:spMk id="43" creationId="{D505819F-58F8-463C-A04A-1A00E3741C3A}"/>
          </ac:spMkLst>
        </pc:spChg>
        <pc:spChg chg="mod">
          <ac:chgData name="Emilie CABROL" userId="f7bdfae0-4bdc-4014-acef-2bd557435658" providerId="ADAL" clId="{C61CEE56-4D11-4B9C-9A01-C01EA99C532F}" dt="2022-02-04T15:27:51.072" v="258" actId="1076"/>
          <ac:spMkLst>
            <pc:docMk/>
            <pc:sldMk cId="2270984190" sldId="296"/>
            <ac:spMk id="44" creationId="{02B97162-132A-4FEA-BEFA-01774A6322A2}"/>
          </ac:spMkLst>
        </pc:spChg>
        <pc:spChg chg="mod">
          <ac:chgData name="Emilie CABROL" userId="f7bdfae0-4bdc-4014-acef-2bd557435658" providerId="ADAL" clId="{C61CEE56-4D11-4B9C-9A01-C01EA99C532F}" dt="2022-02-08T15:23:00.975" v="401" actId="1035"/>
          <ac:spMkLst>
            <pc:docMk/>
            <pc:sldMk cId="2270984190" sldId="296"/>
            <ac:spMk id="45" creationId="{CFC9D741-762E-40FB-9EE6-DA6D7E2F35A8}"/>
          </ac:spMkLst>
        </pc:spChg>
        <pc:spChg chg="mod">
          <ac:chgData name="Emilie CABROL" userId="f7bdfae0-4bdc-4014-acef-2bd557435658" providerId="ADAL" clId="{C61CEE56-4D11-4B9C-9A01-C01EA99C532F}" dt="2022-02-08T15:23:07.041" v="420" actId="1035"/>
          <ac:spMkLst>
            <pc:docMk/>
            <pc:sldMk cId="2270984190" sldId="296"/>
            <ac:spMk id="47" creationId="{13BF4E80-44F8-43D2-BBB7-A5F2EDD7E46C}"/>
          </ac:spMkLst>
        </pc:spChg>
        <pc:spChg chg="mod">
          <ac:chgData name="Emilie CABROL" userId="f7bdfae0-4bdc-4014-acef-2bd557435658" providerId="ADAL" clId="{C61CEE56-4D11-4B9C-9A01-C01EA99C532F}" dt="2022-02-14T12:57:06.939" v="876" actId="1076"/>
          <ac:spMkLst>
            <pc:docMk/>
            <pc:sldMk cId="2270984190" sldId="296"/>
            <ac:spMk id="48" creationId="{8E14FD6A-E48A-4DB9-8413-BD6D14B517C2}"/>
          </ac:spMkLst>
        </pc:spChg>
        <pc:spChg chg="mod">
          <ac:chgData name="Emilie CABROL" userId="f7bdfae0-4bdc-4014-acef-2bd557435658" providerId="ADAL" clId="{C61CEE56-4D11-4B9C-9A01-C01EA99C532F}" dt="2022-02-08T15:25:51.486" v="561" actId="1036"/>
          <ac:spMkLst>
            <pc:docMk/>
            <pc:sldMk cId="2270984190" sldId="296"/>
            <ac:spMk id="53" creationId="{6B02F702-0AAC-40DD-9060-F80E96F57A8A}"/>
          </ac:spMkLst>
        </pc:spChg>
        <pc:spChg chg="mod">
          <ac:chgData name="Emilie CABROL" userId="f7bdfae0-4bdc-4014-acef-2bd557435658" providerId="ADAL" clId="{C61CEE56-4D11-4B9C-9A01-C01EA99C532F}" dt="2022-02-08T15:25:51.486" v="561" actId="1036"/>
          <ac:spMkLst>
            <pc:docMk/>
            <pc:sldMk cId="2270984190" sldId="296"/>
            <ac:spMk id="54" creationId="{AFF18E7B-4C44-4D24-B2B2-A05DA4256DA0}"/>
          </ac:spMkLst>
        </pc:spChg>
        <pc:spChg chg="mod">
          <ac:chgData name="Emilie CABROL" userId="f7bdfae0-4bdc-4014-acef-2bd557435658" providerId="ADAL" clId="{C61CEE56-4D11-4B9C-9A01-C01EA99C532F}" dt="2022-02-14T12:56:41.373" v="840" actId="1076"/>
          <ac:spMkLst>
            <pc:docMk/>
            <pc:sldMk cId="2270984190" sldId="296"/>
            <ac:spMk id="55" creationId="{1E352215-935E-4F7D-8FB4-B0E656A326C7}"/>
          </ac:spMkLst>
        </pc:spChg>
        <pc:spChg chg="mod">
          <ac:chgData name="Emilie CABROL" userId="f7bdfae0-4bdc-4014-acef-2bd557435658" providerId="ADAL" clId="{C61CEE56-4D11-4B9C-9A01-C01EA99C532F}" dt="2022-02-08T15:23:15.669" v="447" actId="1036"/>
          <ac:spMkLst>
            <pc:docMk/>
            <pc:sldMk cId="2270984190" sldId="296"/>
            <ac:spMk id="56" creationId="{C73F234C-DF61-4A45-98CB-6996C22A68E6}"/>
          </ac:spMkLst>
        </pc:spChg>
        <pc:spChg chg="mod">
          <ac:chgData name="Emilie CABROL" userId="f7bdfae0-4bdc-4014-acef-2bd557435658" providerId="ADAL" clId="{C61CEE56-4D11-4B9C-9A01-C01EA99C532F}" dt="2022-02-08T15:24:29.589" v="495" actId="164"/>
          <ac:spMkLst>
            <pc:docMk/>
            <pc:sldMk cId="2270984190" sldId="296"/>
            <ac:spMk id="59" creationId="{5BDC3C2F-E4E4-4D0F-BC92-5A4900857CBC}"/>
          </ac:spMkLst>
        </pc:spChg>
        <pc:spChg chg="mod">
          <ac:chgData name="Emilie CABROL" userId="f7bdfae0-4bdc-4014-acef-2bd557435658" providerId="ADAL" clId="{C61CEE56-4D11-4B9C-9A01-C01EA99C532F}" dt="2022-02-08T15:24:29.589" v="495" actId="164"/>
          <ac:spMkLst>
            <pc:docMk/>
            <pc:sldMk cId="2270984190" sldId="296"/>
            <ac:spMk id="60" creationId="{B60BB755-5ECA-49F9-85C4-7C738A47ECBF}"/>
          </ac:spMkLst>
        </pc:spChg>
        <pc:spChg chg="mod">
          <ac:chgData name="Emilie CABROL" userId="f7bdfae0-4bdc-4014-acef-2bd557435658" providerId="ADAL" clId="{C61CEE56-4D11-4B9C-9A01-C01EA99C532F}" dt="2022-02-08T15:24:29.589" v="495" actId="164"/>
          <ac:spMkLst>
            <pc:docMk/>
            <pc:sldMk cId="2270984190" sldId="296"/>
            <ac:spMk id="61" creationId="{7FA704CC-83EF-4728-98DB-5BFDEB036E9B}"/>
          </ac:spMkLst>
        </pc:spChg>
        <pc:spChg chg="mod">
          <ac:chgData name="Emilie CABROL" userId="f7bdfae0-4bdc-4014-acef-2bd557435658" providerId="ADAL" clId="{C61CEE56-4D11-4B9C-9A01-C01EA99C532F}" dt="2022-02-08T15:24:29.589" v="495" actId="164"/>
          <ac:spMkLst>
            <pc:docMk/>
            <pc:sldMk cId="2270984190" sldId="296"/>
            <ac:spMk id="65" creationId="{5BB3A8CF-7DFD-433C-8F53-1C2DFECCD2CD}"/>
          </ac:spMkLst>
        </pc:spChg>
        <pc:grpChg chg="add mod">
          <ac:chgData name="Emilie CABROL" userId="f7bdfae0-4bdc-4014-acef-2bd557435658" providerId="ADAL" clId="{C61CEE56-4D11-4B9C-9A01-C01EA99C532F}" dt="2022-02-08T15:24:34.427" v="523" actId="1036"/>
          <ac:grpSpMkLst>
            <pc:docMk/>
            <pc:sldMk cId="2270984190" sldId="296"/>
            <ac:grpSpMk id="2" creationId="{F87CECC6-391D-4293-A898-54E7862D14AA}"/>
          </ac:grpSpMkLst>
        </pc:grpChg>
        <pc:graphicFrameChg chg="mod">
          <ac:chgData name="Emilie CABROL" userId="f7bdfae0-4bdc-4014-acef-2bd557435658" providerId="ADAL" clId="{C61CEE56-4D11-4B9C-9A01-C01EA99C532F}" dt="2022-02-08T15:24:29.589" v="495" actId="164"/>
          <ac:graphicFrameMkLst>
            <pc:docMk/>
            <pc:sldMk cId="2270984190" sldId="296"/>
            <ac:graphicFrameMk id="28" creationId="{D5AFFB2D-B5E9-4B37-AA40-B031673A2C1E}"/>
          </ac:graphicFrameMkLst>
        </pc:graphicFrameChg>
        <pc:graphicFrameChg chg="mod modGraphic">
          <ac:chgData name="Emilie CABROL" userId="f7bdfae0-4bdc-4014-acef-2bd557435658" providerId="ADAL" clId="{C61CEE56-4D11-4B9C-9A01-C01EA99C532F}" dt="2022-02-14T13:27:29.288" v="957" actId="20577"/>
          <ac:graphicFrameMkLst>
            <pc:docMk/>
            <pc:sldMk cId="2270984190" sldId="296"/>
            <ac:graphicFrameMk id="58" creationId="{CB4398D9-3C21-4931-8857-17D33685A701}"/>
          </ac:graphicFrameMkLst>
        </pc:graphicFrameChg>
        <pc:picChg chg="mod">
          <ac:chgData name="Emilie CABROL" userId="f7bdfae0-4bdc-4014-acef-2bd557435658" providerId="ADAL" clId="{C61CEE56-4D11-4B9C-9A01-C01EA99C532F}" dt="2022-02-04T15:27:38.410" v="241" actId="1035"/>
          <ac:picMkLst>
            <pc:docMk/>
            <pc:sldMk cId="2270984190" sldId="296"/>
            <ac:picMk id="39" creationId="{8E9C7029-756F-411F-A71E-90EBC4B621B7}"/>
          </ac:picMkLst>
        </pc:picChg>
        <pc:picChg chg="mod">
          <ac:chgData name="Emilie CABROL" userId="f7bdfae0-4bdc-4014-acef-2bd557435658" providerId="ADAL" clId="{C61CEE56-4D11-4B9C-9A01-C01EA99C532F}" dt="2022-02-04T15:27:46.263" v="257" actId="1076"/>
          <ac:picMkLst>
            <pc:docMk/>
            <pc:sldMk cId="2270984190" sldId="296"/>
            <ac:picMk id="42" creationId="{8CB0E0D0-6079-4243-A1D0-E9FD07E4CF45}"/>
          </ac:picMkLst>
        </pc:picChg>
        <pc:cxnChg chg="mod">
          <ac:chgData name="Emilie CABROL" userId="f7bdfae0-4bdc-4014-acef-2bd557435658" providerId="ADAL" clId="{C61CEE56-4D11-4B9C-9A01-C01EA99C532F}" dt="2022-02-08T15:24:29.589" v="495" actId="164"/>
          <ac:cxnSpMkLst>
            <pc:docMk/>
            <pc:sldMk cId="2270984190" sldId="296"/>
            <ac:cxnSpMk id="62" creationId="{E8D6B830-106A-4E44-8DBA-6045F159C161}"/>
          </ac:cxnSpMkLst>
        </pc:cxnChg>
        <pc:cxnChg chg="mod">
          <ac:chgData name="Emilie CABROL" userId="f7bdfae0-4bdc-4014-acef-2bd557435658" providerId="ADAL" clId="{C61CEE56-4D11-4B9C-9A01-C01EA99C532F}" dt="2022-02-08T15:24:29.589" v="495" actId="164"/>
          <ac:cxnSpMkLst>
            <pc:docMk/>
            <pc:sldMk cId="2270984190" sldId="296"/>
            <ac:cxnSpMk id="63" creationId="{62A8ADFB-B260-475F-AFBA-6A46276A6B61}"/>
          </ac:cxnSpMkLst>
        </pc:cxnChg>
        <pc:cxnChg chg="mod">
          <ac:chgData name="Emilie CABROL" userId="f7bdfae0-4bdc-4014-acef-2bd557435658" providerId="ADAL" clId="{C61CEE56-4D11-4B9C-9A01-C01EA99C532F}" dt="2022-02-08T15:24:29.589" v="495" actId="164"/>
          <ac:cxnSpMkLst>
            <pc:docMk/>
            <pc:sldMk cId="2270984190" sldId="296"/>
            <ac:cxnSpMk id="64" creationId="{EBA0A5B0-DD51-4FF6-A1F4-112B9DC89F87}"/>
          </ac:cxnSpMkLst>
        </pc:cxnChg>
      </pc:sldChg>
    </pc:docChg>
  </pc:docChgLst>
  <pc:docChgLst>
    <pc:chgData name="Emilie CABROL" userId="f7bdfae0-4bdc-4014-acef-2bd557435658" providerId="ADAL" clId="{4F9C3606-CB7C-4EF1-8C7C-838F2620788B}"/>
    <pc:docChg chg="undo custSel modSld">
      <pc:chgData name="Emilie CABROL" userId="f7bdfae0-4bdc-4014-acef-2bd557435658" providerId="ADAL" clId="{4F9C3606-CB7C-4EF1-8C7C-838F2620788B}" dt="2021-04-29T10:13:26.482" v="561" actId="20577"/>
      <pc:docMkLst>
        <pc:docMk/>
      </pc:docMkLst>
      <pc:sldChg chg="modSp mod">
        <pc:chgData name="Emilie CABROL" userId="f7bdfae0-4bdc-4014-acef-2bd557435658" providerId="ADAL" clId="{4F9C3606-CB7C-4EF1-8C7C-838F2620788B}" dt="2021-04-29T08:41:04.706" v="30" actId="20577"/>
        <pc:sldMkLst>
          <pc:docMk/>
          <pc:sldMk cId="279835308" sldId="283"/>
        </pc:sldMkLst>
        <pc:spChg chg="mod">
          <ac:chgData name="Emilie CABROL" userId="f7bdfae0-4bdc-4014-acef-2bd557435658" providerId="ADAL" clId="{4F9C3606-CB7C-4EF1-8C7C-838F2620788B}" dt="2021-04-29T08:39:57.728" v="28" actId="20577"/>
          <ac:spMkLst>
            <pc:docMk/>
            <pc:sldMk cId="279835308" sldId="283"/>
            <ac:spMk id="19" creationId="{D7B3579C-2A56-445A-8E57-088A4D50B1C1}"/>
          </ac:spMkLst>
        </pc:spChg>
        <pc:spChg chg="mod">
          <ac:chgData name="Emilie CABROL" userId="f7bdfae0-4bdc-4014-acef-2bd557435658" providerId="ADAL" clId="{4F9C3606-CB7C-4EF1-8C7C-838F2620788B}" dt="2021-04-29T08:41:04.706" v="30" actId="20577"/>
          <ac:spMkLst>
            <pc:docMk/>
            <pc:sldMk cId="279835308" sldId="283"/>
            <ac:spMk id="20" creationId="{823BFCCD-614A-4FA6-BEA8-FB06C7313582}"/>
          </ac:spMkLst>
        </pc:spChg>
      </pc:sldChg>
      <pc:sldChg chg="addSp delSp modSp mod">
        <pc:chgData name="Emilie CABROL" userId="f7bdfae0-4bdc-4014-acef-2bd557435658" providerId="ADAL" clId="{4F9C3606-CB7C-4EF1-8C7C-838F2620788B}" dt="2021-04-29T09:48:58.927" v="415" actId="14100"/>
        <pc:sldMkLst>
          <pc:docMk/>
          <pc:sldMk cId="1661189779" sldId="289"/>
        </pc:sldMkLst>
        <pc:spChg chg="mod">
          <ac:chgData name="Emilie CABROL" userId="f7bdfae0-4bdc-4014-acef-2bd557435658" providerId="ADAL" clId="{4F9C3606-CB7C-4EF1-8C7C-838F2620788B}" dt="2021-04-29T09:41:19.779" v="259" actId="1035"/>
          <ac:spMkLst>
            <pc:docMk/>
            <pc:sldMk cId="1661189779" sldId="289"/>
            <ac:spMk id="107" creationId="{00000000-0000-0000-0000-000000000000}"/>
          </ac:spMkLst>
        </pc:spChg>
        <pc:spChg chg="mod">
          <ac:chgData name="Emilie CABROL" userId="f7bdfae0-4bdc-4014-acef-2bd557435658" providerId="ADAL" clId="{4F9C3606-CB7C-4EF1-8C7C-838F2620788B}" dt="2021-04-29T09:43:04.274" v="359" actId="1076"/>
          <ac:spMkLst>
            <pc:docMk/>
            <pc:sldMk cId="1661189779" sldId="289"/>
            <ac:spMk id="108"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127" creationId="{55A933F0-8D68-4679-BF3B-91BA053BE831}"/>
          </ac:spMkLst>
        </pc:spChg>
        <pc:spChg chg="mod">
          <ac:chgData name="Emilie CABROL" userId="f7bdfae0-4bdc-4014-acef-2bd557435658" providerId="ADAL" clId="{4F9C3606-CB7C-4EF1-8C7C-838F2620788B}" dt="2021-04-29T09:41:25.408" v="273" actId="1036"/>
          <ac:spMkLst>
            <pc:docMk/>
            <pc:sldMk cId="1661189779" sldId="289"/>
            <ac:spMk id="128" creationId="{DFCCFE56-6160-4C8E-87FD-F8D7833B7A43}"/>
          </ac:spMkLst>
        </pc:spChg>
        <pc:spChg chg="mod">
          <ac:chgData name="Emilie CABROL" userId="f7bdfae0-4bdc-4014-acef-2bd557435658" providerId="ADAL" clId="{4F9C3606-CB7C-4EF1-8C7C-838F2620788B}" dt="2021-04-29T09:41:25.408" v="273" actId="1036"/>
          <ac:spMkLst>
            <pc:docMk/>
            <pc:sldMk cId="1661189779" sldId="289"/>
            <ac:spMk id="129" creationId="{159D57C5-EA9F-460B-A538-A005A4DE2D46}"/>
          </ac:spMkLst>
        </pc:spChg>
        <pc:spChg chg="mod">
          <ac:chgData name="Emilie CABROL" userId="f7bdfae0-4bdc-4014-acef-2bd557435658" providerId="ADAL" clId="{4F9C3606-CB7C-4EF1-8C7C-838F2620788B}" dt="2021-04-29T09:41:25.408" v="273" actId="1036"/>
          <ac:spMkLst>
            <pc:docMk/>
            <pc:sldMk cId="1661189779" sldId="289"/>
            <ac:spMk id="130" creationId="{2FD2E17B-1842-44CB-AD45-79CDCFD6D7AB}"/>
          </ac:spMkLst>
        </pc:spChg>
        <pc:spChg chg="mod">
          <ac:chgData name="Emilie CABROL" userId="f7bdfae0-4bdc-4014-acef-2bd557435658" providerId="ADAL" clId="{4F9C3606-CB7C-4EF1-8C7C-838F2620788B}" dt="2021-04-29T09:41:25.408" v="273" actId="1036"/>
          <ac:spMkLst>
            <pc:docMk/>
            <pc:sldMk cId="1661189779" sldId="289"/>
            <ac:spMk id="131" creationId="{F56D27B7-98F3-4947-92F7-817EE20248E4}"/>
          </ac:spMkLst>
        </pc:spChg>
        <pc:spChg chg="mod">
          <ac:chgData name="Emilie CABROL" userId="f7bdfae0-4bdc-4014-acef-2bd557435658" providerId="ADAL" clId="{4F9C3606-CB7C-4EF1-8C7C-838F2620788B}" dt="2021-04-29T09:41:25.408" v="273" actId="1036"/>
          <ac:spMkLst>
            <pc:docMk/>
            <pc:sldMk cId="1661189779" sldId="289"/>
            <ac:spMk id="132" creationId="{673F4D3C-9CF8-4CA8-94C5-4A9E0A1D0AAA}"/>
          </ac:spMkLst>
        </pc:spChg>
        <pc:spChg chg="mod">
          <ac:chgData name="Emilie CABROL" userId="f7bdfae0-4bdc-4014-acef-2bd557435658" providerId="ADAL" clId="{4F9C3606-CB7C-4EF1-8C7C-838F2620788B}" dt="2021-04-29T09:41:25.408" v="273" actId="1036"/>
          <ac:spMkLst>
            <pc:docMk/>
            <pc:sldMk cId="1661189779" sldId="289"/>
            <ac:spMk id="133" creationId="{E05B3B3B-0383-4FB3-A569-7C92E7E34FF3}"/>
          </ac:spMkLst>
        </pc:spChg>
        <pc:spChg chg="mod">
          <ac:chgData name="Emilie CABROL" userId="f7bdfae0-4bdc-4014-acef-2bd557435658" providerId="ADAL" clId="{4F9C3606-CB7C-4EF1-8C7C-838F2620788B}" dt="2021-04-29T09:41:25.408" v="273" actId="1036"/>
          <ac:spMkLst>
            <pc:docMk/>
            <pc:sldMk cId="1661189779" sldId="289"/>
            <ac:spMk id="134" creationId="{02E14F14-9811-49A3-BB95-80B032B4B911}"/>
          </ac:spMkLst>
        </pc:spChg>
        <pc:spChg chg="mod">
          <ac:chgData name="Emilie CABROL" userId="f7bdfae0-4bdc-4014-acef-2bd557435658" providerId="ADAL" clId="{4F9C3606-CB7C-4EF1-8C7C-838F2620788B}" dt="2021-04-29T09:41:25.408" v="273" actId="1036"/>
          <ac:spMkLst>
            <pc:docMk/>
            <pc:sldMk cId="1661189779" sldId="289"/>
            <ac:spMk id="135" creationId="{8396155A-EFD5-4421-84CA-68C0E701982B}"/>
          </ac:spMkLst>
        </pc:spChg>
        <pc:spChg chg="mod">
          <ac:chgData name="Emilie CABROL" userId="f7bdfae0-4bdc-4014-acef-2bd557435658" providerId="ADAL" clId="{4F9C3606-CB7C-4EF1-8C7C-838F2620788B}" dt="2021-04-29T09:41:25.408" v="273" actId="1036"/>
          <ac:spMkLst>
            <pc:docMk/>
            <pc:sldMk cId="1661189779" sldId="289"/>
            <ac:spMk id="136" creationId="{558B6A35-C099-4B5E-8EA6-E83279E929BD}"/>
          </ac:spMkLst>
        </pc:spChg>
        <pc:spChg chg="mod">
          <ac:chgData name="Emilie CABROL" userId="f7bdfae0-4bdc-4014-acef-2bd557435658" providerId="ADAL" clId="{4F9C3606-CB7C-4EF1-8C7C-838F2620788B}" dt="2021-04-29T09:41:25.408" v="273" actId="1036"/>
          <ac:spMkLst>
            <pc:docMk/>
            <pc:sldMk cId="1661189779" sldId="289"/>
            <ac:spMk id="137" creationId="{0DA57D6C-DDA4-4C23-B24A-734E175DD1B8}"/>
          </ac:spMkLst>
        </pc:spChg>
        <pc:spChg chg="mod">
          <ac:chgData name="Emilie CABROL" userId="f7bdfae0-4bdc-4014-acef-2bd557435658" providerId="ADAL" clId="{4F9C3606-CB7C-4EF1-8C7C-838F2620788B}" dt="2021-04-29T09:41:25.408" v="273" actId="1036"/>
          <ac:spMkLst>
            <pc:docMk/>
            <pc:sldMk cId="1661189779" sldId="289"/>
            <ac:spMk id="138" creationId="{4F1D840B-EB04-4670-9A5F-990CB309BCF4}"/>
          </ac:spMkLst>
        </pc:spChg>
        <pc:spChg chg="mod">
          <ac:chgData name="Emilie CABROL" userId="f7bdfae0-4bdc-4014-acef-2bd557435658" providerId="ADAL" clId="{4F9C3606-CB7C-4EF1-8C7C-838F2620788B}" dt="2021-04-29T09:41:25.408" v="273" actId="1036"/>
          <ac:spMkLst>
            <pc:docMk/>
            <pc:sldMk cId="1661189779" sldId="289"/>
            <ac:spMk id="147" creationId="{D1383E32-B869-4532-AB73-158C75FB9418}"/>
          </ac:spMkLst>
        </pc:spChg>
        <pc:spChg chg="mod">
          <ac:chgData name="Emilie CABROL" userId="f7bdfae0-4bdc-4014-acef-2bd557435658" providerId="ADAL" clId="{4F9C3606-CB7C-4EF1-8C7C-838F2620788B}" dt="2021-04-29T09:41:25.408" v="273" actId="1036"/>
          <ac:spMkLst>
            <pc:docMk/>
            <pc:sldMk cId="1661189779" sldId="289"/>
            <ac:spMk id="148" creationId="{A4F927EC-B169-4028-8B2C-6DE347D7B279}"/>
          </ac:spMkLst>
        </pc:spChg>
        <pc:spChg chg="mod">
          <ac:chgData name="Emilie CABROL" userId="f7bdfae0-4bdc-4014-acef-2bd557435658" providerId="ADAL" clId="{4F9C3606-CB7C-4EF1-8C7C-838F2620788B}" dt="2021-04-29T09:47:27.817" v="403" actId="14100"/>
          <ac:spMkLst>
            <pc:docMk/>
            <pc:sldMk cId="1661189779" sldId="289"/>
            <ac:spMk id="153" creationId="{00000000-0000-0000-0000-000000000000}"/>
          </ac:spMkLst>
        </pc:spChg>
        <pc:spChg chg="mod">
          <ac:chgData name="Emilie CABROL" userId="f7bdfae0-4bdc-4014-acef-2bd557435658" providerId="ADAL" clId="{4F9C3606-CB7C-4EF1-8C7C-838F2620788B}" dt="2021-04-29T09:43:19.133" v="394" actId="20577"/>
          <ac:spMkLst>
            <pc:docMk/>
            <pc:sldMk cId="1661189779" sldId="289"/>
            <ac:spMk id="154" creationId="{00000000-0000-0000-0000-000000000000}"/>
          </ac:spMkLst>
        </pc:spChg>
        <pc:spChg chg="add mod">
          <ac:chgData name="Emilie CABROL" userId="f7bdfae0-4bdc-4014-acef-2bd557435658" providerId="ADAL" clId="{4F9C3606-CB7C-4EF1-8C7C-838F2620788B}" dt="2021-04-29T09:42:55.033" v="358" actId="1036"/>
          <ac:spMkLst>
            <pc:docMk/>
            <pc:sldMk cId="1661189779" sldId="289"/>
            <ac:spMk id="155" creationId="{E4F4E93A-C73D-4C95-8085-ADCFE4B3311F}"/>
          </ac:spMkLst>
        </pc:spChg>
        <pc:spChg chg="mod">
          <ac:chgData name="Emilie CABROL" userId="f7bdfae0-4bdc-4014-acef-2bd557435658" providerId="ADAL" clId="{4F9C3606-CB7C-4EF1-8C7C-838F2620788B}" dt="2021-04-29T09:40:58.710" v="248" actId="1076"/>
          <ac:spMkLst>
            <pc:docMk/>
            <pc:sldMk cId="1661189779" sldId="289"/>
            <ac:spMk id="171" creationId="{9617EF0A-0517-48E4-852A-9BAE6E382835}"/>
          </ac:spMkLst>
        </pc:spChg>
        <pc:spChg chg="mod">
          <ac:chgData name="Emilie CABROL" userId="f7bdfae0-4bdc-4014-acef-2bd557435658" providerId="ADAL" clId="{4F9C3606-CB7C-4EF1-8C7C-838F2620788B}" dt="2021-04-29T09:41:16.184" v="253" actId="14100"/>
          <ac:spMkLst>
            <pc:docMk/>
            <pc:sldMk cId="1661189779" sldId="289"/>
            <ac:spMk id="172" creationId="{1641DEF4-20C2-45AE-9CC0-52C3FF875E60}"/>
          </ac:spMkLst>
        </pc:spChg>
        <pc:spChg chg="mod">
          <ac:chgData name="Emilie CABROL" userId="f7bdfae0-4bdc-4014-acef-2bd557435658" providerId="ADAL" clId="{4F9C3606-CB7C-4EF1-8C7C-838F2620788B}" dt="2021-04-29T09:40:58.710" v="248" actId="1076"/>
          <ac:spMkLst>
            <pc:docMk/>
            <pc:sldMk cId="1661189779" sldId="289"/>
            <ac:spMk id="173" creationId="{7CFF1B5F-A931-448E-B0A8-7A4FC32DACB6}"/>
          </ac:spMkLst>
        </pc:spChg>
        <pc:spChg chg="mod">
          <ac:chgData name="Emilie CABROL" userId="f7bdfae0-4bdc-4014-acef-2bd557435658" providerId="ADAL" clId="{4F9C3606-CB7C-4EF1-8C7C-838F2620788B}" dt="2021-04-29T09:41:25.408" v="273" actId="1036"/>
          <ac:spMkLst>
            <pc:docMk/>
            <pc:sldMk cId="1661189779" sldId="289"/>
            <ac:spMk id="175" creationId="{0E328D76-6D18-4C6C-8624-92A9C0B3B195}"/>
          </ac:spMkLst>
        </pc:spChg>
        <pc:spChg chg="mod">
          <ac:chgData name="Emilie CABROL" userId="f7bdfae0-4bdc-4014-acef-2bd557435658" providerId="ADAL" clId="{4F9C3606-CB7C-4EF1-8C7C-838F2620788B}" dt="2021-04-29T09:26:54.269" v="147"/>
          <ac:spMkLst>
            <pc:docMk/>
            <pc:sldMk cId="1661189779" sldId="289"/>
            <ac:spMk id="200" creationId="{9C88257C-B27C-4A27-BC8D-ED405D707ED1}"/>
          </ac:spMkLst>
        </pc:spChg>
        <pc:spChg chg="mod">
          <ac:chgData name="Emilie CABROL" userId="f7bdfae0-4bdc-4014-acef-2bd557435658" providerId="ADAL" clId="{4F9C3606-CB7C-4EF1-8C7C-838F2620788B}" dt="2021-04-29T09:41:25.408" v="273" actId="1036"/>
          <ac:spMkLst>
            <pc:docMk/>
            <pc:sldMk cId="1661189779" sldId="289"/>
            <ac:spMk id="201" creationId="{31DB9CB8-AB7D-46E9-8A34-1A4028EA99EF}"/>
          </ac:spMkLst>
        </pc:spChg>
        <pc:spChg chg="mod">
          <ac:chgData name="Emilie CABROL" userId="f7bdfae0-4bdc-4014-acef-2bd557435658" providerId="ADAL" clId="{4F9C3606-CB7C-4EF1-8C7C-838F2620788B}" dt="2021-04-29T09:48:18.802" v="410" actId="1076"/>
          <ac:spMkLst>
            <pc:docMk/>
            <pc:sldMk cId="1661189779" sldId="289"/>
            <ac:spMk id="205" creationId="{FE91B187-2047-4DA9-8947-1CD730C088DC}"/>
          </ac:spMkLst>
        </pc:spChg>
        <pc:spChg chg="mod">
          <ac:chgData name="Emilie CABROL" userId="f7bdfae0-4bdc-4014-acef-2bd557435658" providerId="ADAL" clId="{4F9C3606-CB7C-4EF1-8C7C-838F2620788B}" dt="2021-04-29T09:48:15.313" v="409" actId="1076"/>
          <ac:spMkLst>
            <pc:docMk/>
            <pc:sldMk cId="1661189779" sldId="289"/>
            <ac:spMk id="206" creationId="{3D75E774-D93C-4627-9F0B-D4D856D2395E}"/>
          </ac:spMkLst>
        </pc:spChg>
        <pc:spChg chg="mod">
          <ac:chgData name="Emilie CABROL" userId="f7bdfae0-4bdc-4014-acef-2bd557435658" providerId="ADAL" clId="{4F9C3606-CB7C-4EF1-8C7C-838F2620788B}" dt="2021-04-29T09:41:56.072" v="276"/>
          <ac:spMkLst>
            <pc:docMk/>
            <pc:sldMk cId="1661189779" sldId="289"/>
            <ac:spMk id="207" creationId="{6CAE7D64-2D31-4092-A189-3B017D48A95C}"/>
          </ac:spMkLst>
        </pc:spChg>
        <pc:spChg chg="mod">
          <ac:chgData name="Emilie CABROL" userId="f7bdfae0-4bdc-4014-acef-2bd557435658" providerId="ADAL" clId="{4F9C3606-CB7C-4EF1-8C7C-838F2620788B}" dt="2021-04-29T09:48:58.927" v="415" actId="14100"/>
          <ac:spMkLst>
            <pc:docMk/>
            <pc:sldMk cId="1661189779" sldId="289"/>
            <ac:spMk id="213" creationId="{CEFD93B5-D700-45CE-8B83-B1E33BFE797A}"/>
          </ac:spMkLst>
        </pc:spChg>
        <pc:spChg chg="mod">
          <ac:chgData name="Emilie CABROL" userId="f7bdfae0-4bdc-4014-acef-2bd557435658" providerId="ADAL" clId="{4F9C3606-CB7C-4EF1-8C7C-838F2620788B}" dt="2021-04-29T09:48:52.330" v="413" actId="14100"/>
          <ac:spMkLst>
            <pc:docMk/>
            <pc:sldMk cId="1661189779" sldId="289"/>
            <ac:spMk id="224" creationId="{D0556E4E-FA46-4CAC-B0F6-1D31A3938629}"/>
          </ac:spMkLst>
        </pc:spChg>
        <pc:spChg chg="mod">
          <ac:chgData name="Emilie CABROL" userId="f7bdfae0-4bdc-4014-acef-2bd557435658" providerId="ADAL" clId="{4F9C3606-CB7C-4EF1-8C7C-838F2620788B}" dt="2021-04-29T09:41:25.408" v="273" actId="1036"/>
          <ac:spMkLst>
            <pc:docMk/>
            <pc:sldMk cId="1661189779" sldId="289"/>
            <ac:spMk id="253"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254" creationId="{00000000-0000-0000-0000-000000000000}"/>
          </ac:spMkLst>
        </pc:spChg>
        <pc:spChg chg="mod">
          <ac:chgData name="Emilie CABROL" userId="f7bdfae0-4bdc-4014-acef-2bd557435658" providerId="ADAL" clId="{4F9C3606-CB7C-4EF1-8C7C-838F2620788B}" dt="2021-04-29T09:41:31.966" v="274" actId="1076"/>
          <ac:spMkLst>
            <pc:docMk/>
            <pc:sldMk cId="1661189779" sldId="289"/>
            <ac:spMk id="256" creationId="{00000000-0000-0000-0000-000000000000}"/>
          </ac:spMkLst>
        </pc:spChg>
        <pc:spChg chg="del mod">
          <ac:chgData name="Emilie CABROL" userId="f7bdfae0-4bdc-4014-acef-2bd557435658" providerId="ADAL" clId="{4F9C3606-CB7C-4EF1-8C7C-838F2620788B}" dt="2021-04-29T09:42:44.068" v="286" actId="478"/>
          <ac:spMkLst>
            <pc:docMk/>
            <pc:sldMk cId="1661189779" sldId="289"/>
            <ac:spMk id="258"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259" creationId="{00000000-0000-0000-0000-000000000000}"/>
          </ac:spMkLst>
        </pc:spChg>
        <pc:spChg chg="mod">
          <ac:chgData name="Emilie CABROL" userId="f7bdfae0-4bdc-4014-acef-2bd557435658" providerId="ADAL" clId="{4F9C3606-CB7C-4EF1-8C7C-838F2620788B}" dt="2021-04-29T09:47:37.496" v="405" actId="14100"/>
          <ac:spMkLst>
            <pc:docMk/>
            <pc:sldMk cId="1661189779" sldId="289"/>
            <ac:spMk id="302"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325"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377"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378" creationId="{00000000-0000-0000-0000-000000000000}"/>
          </ac:spMkLst>
        </pc:spChg>
        <pc:spChg chg="mod">
          <ac:chgData name="Emilie CABROL" userId="f7bdfae0-4bdc-4014-acef-2bd557435658" providerId="ADAL" clId="{4F9C3606-CB7C-4EF1-8C7C-838F2620788B}" dt="2021-04-29T09:47:49.174" v="407" actId="14100"/>
          <ac:spMkLst>
            <pc:docMk/>
            <pc:sldMk cId="1661189779" sldId="289"/>
            <ac:spMk id="384" creationId="{00000000-0000-0000-0000-000000000000}"/>
          </ac:spMkLst>
        </pc:spChg>
        <pc:spChg chg="mod">
          <ac:chgData name="Emilie CABROL" userId="f7bdfae0-4bdc-4014-acef-2bd557435658" providerId="ADAL" clId="{4F9C3606-CB7C-4EF1-8C7C-838F2620788B}" dt="2021-04-29T09:41:48.930" v="275"/>
          <ac:spMkLst>
            <pc:docMk/>
            <pc:sldMk cId="1661189779" sldId="289"/>
            <ac:spMk id="390" creationId="{00000000-0000-0000-0000-000000000000}"/>
          </ac:spMkLst>
        </pc:spChg>
        <pc:spChg chg="mod">
          <ac:chgData name="Emilie CABROL" userId="f7bdfae0-4bdc-4014-acef-2bd557435658" providerId="ADAL" clId="{4F9C3606-CB7C-4EF1-8C7C-838F2620788B}" dt="2021-04-29T09:38:35.084" v="234"/>
          <ac:spMkLst>
            <pc:docMk/>
            <pc:sldMk cId="1661189779" sldId="289"/>
            <ac:spMk id="391"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425"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427" creationId="{00000000-0000-0000-0000-000000000000}"/>
          </ac:spMkLst>
        </pc:spChg>
        <pc:spChg chg="mod">
          <ac:chgData name="Emilie CABROL" userId="f7bdfae0-4bdc-4014-acef-2bd557435658" providerId="ADAL" clId="{4F9C3606-CB7C-4EF1-8C7C-838F2620788B}" dt="2021-04-29T09:26:54.269" v="147"/>
          <ac:spMkLst>
            <pc:docMk/>
            <pc:sldMk cId="1661189779" sldId="289"/>
            <ac:spMk id="445" creationId="{00000000-0000-0000-0000-000000000000}"/>
          </ac:spMkLst>
        </pc:spChg>
        <pc:spChg chg="mod">
          <ac:chgData name="Emilie CABROL" userId="f7bdfae0-4bdc-4014-acef-2bd557435658" providerId="ADAL" clId="{4F9C3606-CB7C-4EF1-8C7C-838F2620788B}" dt="2021-04-29T09:43:23.994" v="395" actId="1076"/>
          <ac:spMkLst>
            <pc:docMk/>
            <pc:sldMk cId="1661189779" sldId="289"/>
            <ac:spMk id="454" creationId="{00000000-0000-0000-0000-000000000000}"/>
          </ac:spMkLst>
        </pc:spChg>
        <pc:spChg chg="mod">
          <ac:chgData name="Emilie CABROL" userId="f7bdfae0-4bdc-4014-acef-2bd557435658" providerId="ADAL" clId="{4F9C3606-CB7C-4EF1-8C7C-838F2620788B}" dt="2021-04-29T09:38:35.084" v="234"/>
          <ac:spMkLst>
            <pc:docMk/>
            <pc:sldMk cId="1661189779" sldId="289"/>
            <ac:spMk id="483" creationId="{00000000-0000-0000-0000-000000000000}"/>
          </ac:spMkLst>
        </pc:spChg>
        <pc:spChg chg="mod">
          <ac:chgData name="Emilie CABROL" userId="f7bdfae0-4bdc-4014-acef-2bd557435658" providerId="ADAL" clId="{4F9C3606-CB7C-4EF1-8C7C-838F2620788B}" dt="2021-04-29T09:48:48.201" v="412" actId="20577"/>
          <ac:spMkLst>
            <pc:docMk/>
            <pc:sldMk cId="1661189779" sldId="289"/>
            <ac:spMk id="490" creationId="{00000000-0000-0000-0000-000000000000}"/>
          </ac:spMkLst>
        </pc:spChg>
        <pc:spChg chg="mod">
          <ac:chgData name="Emilie CABROL" userId="f7bdfae0-4bdc-4014-acef-2bd557435658" providerId="ADAL" clId="{4F9C3606-CB7C-4EF1-8C7C-838F2620788B}" dt="2021-04-29T09:46:02.896" v="401" actId="1035"/>
          <ac:spMkLst>
            <pc:docMk/>
            <pc:sldMk cId="1661189779" sldId="289"/>
            <ac:spMk id="594" creationId="{00000000-0000-0000-0000-000000000000}"/>
          </ac:spMkLst>
        </pc:spChg>
        <pc:grpChg chg="mod">
          <ac:chgData name="Emilie CABROL" userId="f7bdfae0-4bdc-4014-acef-2bd557435658" providerId="ADAL" clId="{4F9C3606-CB7C-4EF1-8C7C-838F2620788B}" dt="2021-04-29T09:41:25.408" v="273" actId="1036"/>
          <ac:grpSpMkLst>
            <pc:docMk/>
            <pc:sldMk cId="1661189779" sldId="289"/>
            <ac:grpSpMk id="5" creationId="{BA0EA282-B4EA-47DF-BE37-B4EDF0A6493C}"/>
          </ac:grpSpMkLst>
        </pc:grpChg>
        <pc:cxnChg chg="mod">
          <ac:chgData name="Emilie CABROL" userId="f7bdfae0-4bdc-4014-acef-2bd557435658" providerId="ADAL" clId="{4F9C3606-CB7C-4EF1-8C7C-838F2620788B}" dt="2021-04-29T09:41:25.408" v="273" actId="1036"/>
          <ac:cxnSpMkLst>
            <pc:docMk/>
            <pc:sldMk cId="1661189779" sldId="289"/>
            <ac:cxnSpMk id="117" creationId="{D6EC1ACA-7DC9-4BCC-B06C-E739832ED1F4}"/>
          </ac:cxnSpMkLst>
        </pc:cxnChg>
        <pc:cxnChg chg="mod">
          <ac:chgData name="Emilie CABROL" userId="f7bdfae0-4bdc-4014-acef-2bd557435658" providerId="ADAL" clId="{4F9C3606-CB7C-4EF1-8C7C-838F2620788B}" dt="2021-04-29T09:41:25.408" v="273" actId="1036"/>
          <ac:cxnSpMkLst>
            <pc:docMk/>
            <pc:sldMk cId="1661189779" sldId="289"/>
            <ac:cxnSpMk id="118" creationId="{578ADDAB-41E3-496D-8AE7-03A2EC2B4291}"/>
          </ac:cxnSpMkLst>
        </pc:cxnChg>
        <pc:cxnChg chg="mod">
          <ac:chgData name="Emilie CABROL" userId="f7bdfae0-4bdc-4014-acef-2bd557435658" providerId="ADAL" clId="{4F9C3606-CB7C-4EF1-8C7C-838F2620788B}" dt="2021-04-29T09:41:25.408" v="273" actId="1036"/>
          <ac:cxnSpMkLst>
            <pc:docMk/>
            <pc:sldMk cId="1661189779" sldId="289"/>
            <ac:cxnSpMk id="119" creationId="{80E400DC-6C89-4AA9-A976-5188DACB777E}"/>
          </ac:cxnSpMkLst>
        </pc:cxnChg>
        <pc:cxnChg chg="mod">
          <ac:chgData name="Emilie CABROL" userId="f7bdfae0-4bdc-4014-acef-2bd557435658" providerId="ADAL" clId="{4F9C3606-CB7C-4EF1-8C7C-838F2620788B}" dt="2021-04-29T09:41:25.408" v="273" actId="1036"/>
          <ac:cxnSpMkLst>
            <pc:docMk/>
            <pc:sldMk cId="1661189779" sldId="289"/>
            <ac:cxnSpMk id="120" creationId="{52F6BC26-6AA3-447D-AA9E-3035AA1E9F64}"/>
          </ac:cxnSpMkLst>
        </pc:cxnChg>
        <pc:cxnChg chg="mod">
          <ac:chgData name="Emilie CABROL" userId="f7bdfae0-4bdc-4014-acef-2bd557435658" providerId="ADAL" clId="{4F9C3606-CB7C-4EF1-8C7C-838F2620788B}" dt="2021-04-29T09:41:25.408" v="273" actId="1036"/>
          <ac:cxnSpMkLst>
            <pc:docMk/>
            <pc:sldMk cId="1661189779" sldId="289"/>
            <ac:cxnSpMk id="121" creationId="{3998BB55-CA81-42DB-A475-5E86ED326B3A}"/>
          </ac:cxnSpMkLst>
        </pc:cxnChg>
        <pc:cxnChg chg="mod">
          <ac:chgData name="Emilie CABROL" userId="f7bdfae0-4bdc-4014-acef-2bd557435658" providerId="ADAL" clId="{4F9C3606-CB7C-4EF1-8C7C-838F2620788B}" dt="2021-04-29T09:41:25.408" v="273" actId="1036"/>
          <ac:cxnSpMkLst>
            <pc:docMk/>
            <pc:sldMk cId="1661189779" sldId="289"/>
            <ac:cxnSpMk id="122" creationId="{3CE11DC1-BE1E-4515-A3B5-13EF097BEE6D}"/>
          </ac:cxnSpMkLst>
        </pc:cxnChg>
        <pc:cxnChg chg="mod">
          <ac:chgData name="Emilie CABROL" userId="f7bdfae0-4bdc-4014-acef-2bd557435658" providerId="ADAL" clId="{4F9C3606-CB7C-4EF1-8C7C-838F2620788B}" dt="2021-04-29T09:41:25.408" v="273" actId="1036"/>
          <ac:cxnSpMkLst>
            <pc:docMk/>
            <pc:sldMk cId="1661189779" sldId="289"/>
            <ac:cxnSpMk id="123" creationId="{1CC363AA-51AB-4897-9E78-9819D32C801B}"/>
          </ac:cxnSpMkLst>
        </pc:cxnChg>
        <pc:cxnChg chg="mod">
          <ac:chgData name="Emilie CABROL" userId="f7bdfae0-4bdc-4014-acef-2bd557435658" providerId="ADAL" clId="{4F9C3606-CB7C-4EF1-8C7C-838F2620788B}" dt="2021-04-29T09:41:25.408" v="273" actId="1036"/>
          <ac:cxnSpMkLst>
            <pc:docMk/>
            <pc:sldMk cId="1661189779" sldId="289"/>
            <ac:cxnSpMk id="124" creationId="{7D18D75E-FC9D-45B1-87F5-92AA9F400EF5}"/>
          </ac:cxnSpMkLst>
        </pc:cxnChg>
        <pc:cxnChg chg="mod">
          <ac:chgData name="Emilie CABROL" userId="f7bdfae0-4bdc-4014-acef-2bd557435658" providerId="ADAL" clId="{4F9C3606-CB7C-4EF1-8C7C-838F2620788B}" dt="2021-04-29T09:41:25.408" v="273" actId="1036"/>
          <ac:cxnSpMkLst>
            <pc:docMk/>
            <pc:sldMk cId="1661189779" sldId="289"/>
            <ac:cxnSpMk id="125" creationId="{C323FA3C-9018-409C-88E4-A33FE65DEE18}"/>
          </ac:cxnSpMkLst>
        </pc:cxnChg>
        <pc:cxnChg chg="mod">
          <ac:chgData name="Emilie CABROL" userId="f7bdfae0-4bdc-4014-acef-2bd557435658" providerId="ADAL" clId="{4F9C3606-CB7C-4EF1-8C7C-838F2620788B}" dt="2021-04-29T09:41:25.408" v="273" actId="1036"/>
          <ac:cxnSpMkLst>
            <pc:docMk/>
            <pc:sldMk cId="1661189779" sldId="289"/>
            <ac:cxnSpMk id="126" creationId="{BF3EE5D1-B063-4EB0-96AC-2544154B0C65}"/>
          </ac:cxnSpMkLst>
        </pc:cxnChg>
        <pc:cxnChg chg="mod">
          <ac:chgData name="Emilie CABROL" userId="f7bdfae0-4bdc-4014-acef-2bd557435658" providerId="ADAL" clId="{4F9C3606-CB7C-4EF1-8C7C-838F2620788B}" dt="2021-04-29T09:41:25.408" v="273" actId="1036"/>
          <ac:cxnSpMkLst>
            <pc:docMk/>
            <pc:sldMk cId="1661189779" sldId="289"/>
            <ac:cxnSpMk id="252"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255"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257"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261"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389"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426" creationId="{00000000-0000-0000-0000-000000000000}"/>
          </ac:cxnSpMkLst>
        </pc:cxnChg>
      </pc:sldChg>
      <pc:sldChg chg="modSp mod">
        <pc:chgData name="Emilie CABROL" userId="f7bdfae0-4bdc-4014-acef-2bd557435658" providerId="ADAL" clId="{4F9C3606-CB7C-4EF1-8C7C-838F2620788B}" dt="2021-04-29T09:40:45.007" v="247" actId="6549"/>
        <pc:sldMkLst>
          <pc:docMk/>
          <pc:sldMk cId="855696796" sldId="290"/>
        </pc:sldMkLst>
        <pc:spChg chg="mod">
          <ac:chgData name="Emilie CABROL" userId="f7bdfae0-4bdc-4014-acef-2bd557435658" providerId="ADAL" clId="{4F9C3606-CB7C-4EF1-8C7C-838F2620788B}" dt="2021-04-29T09:30:47.803" v="167" actId="6549"/>
          <ac:spMkLst>
            <pc:docMk/>
            <pc:sldMk cId="855696796" sldId="290"/>
            <ac:spMk id="11" creationId="{00000000-0000-0000-0000-000000000000}"/>
          </ac:spMkLst>
        </pc:spChg>
        <pc:spChg chg="mod">
          <ac:chgData name="Emilie CABROL" userId="f7bdfae0-4bdc-4014-acef-2bd557435658" providerId="ADAL" clId="{4F9C3606-CB7C-4EF1-8C7C-838F2620788B}" dt="2021-04-29T09:38:49.389" v="236" actId="20577"/>
          <ac:spMkLst>
            <pc:docMk/>
            <pc:sldMk cId="855696796" sldId="290"/>
            <ac:spMk id="12" creationId="{00000000-0000-0000-0000-000000000000}"/>
          </ac:spMkLst>
        </pc:spChg>
        <pc:spChg chg="mod">
          <ac:chgData name="Emilie CABROL" userId="f7bdfae0-4bdc-4014-acef-2bd557435658" providerId="ADAL" clId="{4F9C3606-CB7C-4EF1-8C7C-838F2620788B}" dt="2021-04-29T09:38:35.084" v="234"/>
          <ac:spMkLst>
            <pc:docMk/>
            <pc:sldMk cId="855696796" sldId="290"/>
            <ac:spMk id="16" creationId="{00000000-0000-0000-0000-000000000000}"/>
          </ac:spMkLst>
        </pc:spChg>
        <pc:spChg chg="mod">
          <ac:chgData name="Emilie CABROL" userId="f7bdfae0-4bdc-4014-acef-2bd557435658" providerId="ADAL" clId="{4F9C3606-CB7C-4EF1-8C7C-838F2620788B}" dt="2021-04-29T09:30:55.246" v="174" actId="20577"/>
          <ac:spMkLst>
            <pc:docMk/>
            <pc:sldMk cId="855696796" sldId="290"/>
            <ac:spMk id="17" creationId="{00000000-0000-0000-0000-000000000000}"/>
          </ac:spMkLst>
        </pc:spChg>
        <pc:spChg chg="mod">
          <ac:chgData name="Emilie CABROL" userId="f7bdfae0-4bdc-4014-acef-2bd557435658" providerId="ADAL" clId="{4F9C3606-CB7C-4EF1-8C7C-838F2620788B}" dt="2021-04-29T09:31:11.683" v="177" actId="6549"/>
          <ac:spMkLst>
            <pc:docMk/>
            <pc:sldMk cId="855696796" sldId="290"/>
            <ac:spMk id="18" creationId="{00000000-0000-0000-0000-000000000000}"/>
          </ac:spMkLst>
        </pc:spChg>
        <pc:spChg chg="mod">
          <ac:chgData name="Emilie CABROL" userId="f7bdfae0-4bdc-4014-acef-2bd557435658" providerId="ADAL" clId="{4F9C3606-CB7C-4EF1-8C7C-838F2620788B}" dt="2021-04-29T09:40:45.007" v="247" actId="6549"/>
          <ac:spMkLst>
            <pc:docMk/>
            <pc:sldMk cId="855696796" sldId="290"/>
            <ac:spMk id="20" creationId="{00000000-0000-0000-0000-000000000000}"/>
          </ac:spMkLst>
        </pc:spChg>
        <pc:spChg chg="mod">
          <ac:chgData name="Emilie CABROL" userId="f7bdfae0-4bdc-4014-acef-2bd557435658" providerId="ADAL" clId="{4F9C3606-CB7C-4EF1-8C7C-838F2620788B}" dt="2021-04-29T09:30:36.598" v="164" actId="20577"/>
          <ac:spMkLst>
            <pc:docMk/>
            <pc:sldMk cId="855696796" sldId="290"/>
            <ac:spMk id="24" creationId="{00000000-0000-0000-0000-000000000000}"/>
          </ac:spMkLst>
        </pc:spChg>
        <pc:spChg chg="mod">
          <ac:chgData name="Emilie CABROL" userId="f7bdfae0-4bdc-4014-acef-2bd557435658" providerId="ADAL" clId="{4F9C3606-CB7C-4EF1-8C7C-838F2620788B}" dt="2021-04-29T09:31:04.402" v="175" actId="6549"/>
          <ac:spMkLst>
            <pc:docMk/>
            <pc:sldMk cId="855696796" sldId="290"/>
            <ac:spMk id="25" creationId="{00000000-0000-0000-0000-000000000000}"/>
          </ac:spMkLst>
        </pc:spChg>
        <pc:spChg chg="mod">
          <ac:chgData name="Emilie CABROL" userId="f7bdfae0-4bdc-4014-acef-2bd557435658" providerId="ADAL" clId="{4F9C3606-CB7C-4EF1-8C7C-838F2620788B}" dt="2021-04-29T09:38:35.084" v="234"/>
          <ac:spMkLst>
            <pc:docMk/>
            <pc:sldMk cId="855696796" sldId="290"/>
            <ac:spMk id="37" creationId="{E9FEFF3C-A272-42CF-8E92-4A854C32520A}"/>
          </ac:spMkLst>
        </pc:spChg>
        <pc:spChg chg="mod">
          <ac:chgData name="Emilie CABROL" userId="f7bdfae0-4bdc-4014-acef-2bd557435658" providerId="ADAL" clId="{4F9C3606-CB7C-4EF1-8C7C-838F2620788B}" dt="2021-04-29T09:30:26.895" v="162" actId="1036"/>
          <ac:spMkLst>
            <pc:docMk/>
            <pc:sldMk cId="855696796" sldId="290"/>
            <ac:spMk id="50" creationId="{56FD1347-9D98-483C-9B89-008FA715AC4D}"/>
          </ac:spMkLst>
        </pc:spChg>
        <pc:spChg chg="mod">
          <ac:chgData name="Emilie CABROL" userId="f7bdfae0-4bdc-4014-acef-2bd557435658" providerId="ADAL" clId="{4F9C3606-CB7C-4EF1-8C7C-838F2620788B}" dt="2021-04-29T09:30:26.895" v="162" actId="1036"/>
          <ac:spMkLst>
            <pc:docMk/>
            <pc:sldMk cId="855696796" sldId="290"/>
            <ac:spMk id="52" creationId="{9D392866-E9C5-4A14-BEE7-E23A42974DB1}"/>
          </ac:spMkLst>
        </pc:spChg>
      </pc:sldChg>
      <pc:sldChg chg="modSp mod">
        <pc:chgData name="Emilie CABROL" userId="f7bdfae0-4bdc-4014-acef-2bd557435658" providerId="ADAL" clId="{4F9C3606-CB7C-4EF1-8C7C-838F2620788B}" dt="2021-04-29T09:39:31.079" v="240" actId="20577"/>
        <pc:sldMkLst>
          <pc:docMk/>
          <pc:sldMk cId="976985506" sldId="291"/>
        </pc:sldMkLst>
        <pc:spChg chg="mod">
          <ac:chgData name="Emilie CABROL" userId="f7bdfae0-4bdc-4014-acef-2bd557435658" providerId="ADAL" clId="{4F9C3606-CB7C-4EF1-8C7C-838F2620788B}" dt="2021-04-29T09:38:35.084" v="234"/>
          <ac:spMkLst>
            <pc:docMk/>
            <pc:sldMk cId="976985506" sldId="291"/>
            <ac:spMk id="13" creationId="{00000000-0000-0000-0000-000000000000}"/>
          </ac:spMkLst>
        </pc:spChg>
        <pc:spChg chg="mod">
          <ac:chgData name="Emilie CABROL" userId="f7bdfae0-4bdc-4014-acef-2bd557435658" providerId="ADAL" clId="{4F9C3606-CB7C-4EF1-8C7C-838F2620788B}" dt="2021-04-29T09:38:35.084" v="234"/>
          <ac:spMkLst>
            <pc:docMk/>
            <pc:sldMk cId="976985506" sldId="291"/>
            <ac:spMk id="28" creationId="{00000000-0000-0000-0000-000000000000}"/>
          </ac:spMkLst>
        </pc:spChg>
        <pc:spChg chg="mod">
          <ac:chgData name="Emilie CABROL" userId="f7bdfae0-4bdc-4014-acef-2bd557435658" providerId="ADAL" clId="{4F9C3606-CB7C-4EF1-8C7C-838F2620788B}" dt="2021-04-29T09:34:34.812" v="225" actId="20577"/>
          <ac:spMkLst>
            <pc:docMk/>
            <pc:sldMk cId="976985506" sldId="291"/>
            <ac:spMk id="30" creationId="{00000000-0000-0000-0000-000000000000}"/>
          </ac:spMkLst>
        </pc:spChg>
        <pc:spChg chg="mod">
          <ac:chgData name="Emilie CABROL" userId="f7bdfae0-4bdc-4014-acef-2bd557435658" providerId="ADAL" clId="{4F9C3606-CB7C-4EF1-8C7C-838F2620788B}" dt="2021-04-29T09:32:27.852" v="181" actId="20577"/>
          <ac:spMkLst>
            <pc:docMk/>
            <pc:sldMk cId="976985506" sldId="291"/>
            <ac:spMk id="31" creationId="{00000000-0000-0000-0000-000000000000}"/>
          </ac:spMkLst>
        </pc:spChg>
        <pc:spChg chg="mod">
          <ac:chgData name="Emilie CABROL" userId="f7bdfae0-4bdc-4014-acef-2bd557435658" providerId="ADAL" clId="{4F9C3606-CB7C-4EF1-8C7C-838F2620788B}" dt="2021-04-29T09:38:35.084" v="234"/>
          <ac:spMkLst>
            <pc:docMk/>
            <pc:sldMk cId="976985506" sldId="291"/>
            <ac:spMk id="33" creationId="{00000000-0000-0000-0000-000000000000}"/>
          </ac:spMkLst>
        </pc:spChg>
        <pc:spChg chg="mod">
          <ac:chgData name="Emilie CABROL" userId="f7bdfae0-4bdc-4014-acef-2bd557435658" providerId="ADAL" clId="{4F9C3606-CB7C-4EF1-8C7C-838F2620788B}" dt="2021-04-29T09:38:35.084" v="234"/>
          <ac:spMkLst>
            <pc:docMk/>
            <pc:sldMk cId="976985506" sldId="291"/>
            <ac:spMk id="35" creationId="{00000000-0000-0000-0000-000000000000}"/>
          </ac:spMkLst>
        </pc:spChg>
        <pc:spChg chg="mod">
          <ac:chgData name="Emilie CABROL" userId="f7bdfae0-4bdc-4014-acef-2bd557435658" providerId="ADAL" clId="{4F9C3606-CB7C-4EF1-8C7C-838F2620788B}" dt="2021-04-29T09:38:35.084" v="234"/>
          <ac:spMkLst>
            <pc:docMk/>
            <pc:sldMk cId="976985506" sldId="291"/>
            <ac:spMk id="38" creationId="{2EC8589D-F8F6-4730-9D7C-48AE35D36849}"/>
          </ac:spMkLst>
        </pc:spChg>
        <pc:spChg chg="mod">
          <ac:chgData name="Emilie CABROL" userId="f7bdfae0-4bdc-4014-acef-2bd557435658" providerId="ADAL" clId="{4F9C3606-CB7C-4EF1-8C7C-838F2620788B}" dt="2021-04-29T09:38:35.084" v="234"/>
          <ac:spMkLst>
            <pc:docMk/>
            <pc:sldMk cId="976985506" sldId="291"/>
            <ac:spMk id="39" creationId="{00000000-0000-0000-0000-000000000000}"/>
          </ac:spMkLst>
        </pc:spChg>
        <pc:spChg chg="mod">
          <ac:chgData name="Emilie CABROL" userId="f7bdfae0-4bdc-4014-acef-2bd557435658" providerId="ADAL" clId="{4F9C3606-CB7C-4EF1-8C7C-838F2620788B}" dt="2021-04-29T09:38:35.084" v="234"/>
          <ac:spMkLst>
            <pc:docMk/>
            <pc:sldMk cId="976985506" sldId="291"/>
            <ac:spMk id="40" creationId="{00000000-0000-0000-0000-000000000000}"/>
          </ac:spMkLst>
        </pc:spChg>
        <pc:spChg chg="mod">
          <ac:chgData name="Emilie CABROL" userId="f7bdfae0-4bdc-4014-acef-2bd557435658" providerId="ADAL" clId="{4F9C3606-CB7C-4EF1-8C7C-838F2620788B}" dt="2021-04-29T09:39:31.079" v="240" actId="20577"/>
          <ac:spMkLst>
            <pc:docMk/>
            <pc:sldMk cId="976985506" sldId="291"/>
            <ac:spMk id="46" creationId="{0CDFC1D9-1D8E-48C7-97FA-D514F6E34483}"/>
          </ac:spMkLst>
        </pc:spChg>
        <pc:spChg chg="mod">
          <ac:chgData name="Emilie CABROL" userId="f7bdfae0-4bdc-4014-acef-2bd557435658" providerId="ADAL" clId="{4F9C3606-CB7C-4EF1-8C7C-838F2620788B}" dt="2021-04-29T09:26:54.269" v="147"/>
          <ac:spMkLst>
            <pc:docMk/>
            <pc:sldMk cId="976985506" sldId="291"/>
            <ac:spMk id="47" creationId="{9AB0D2EA-B9EB-4B0D-877C-92135E742680}"/>
          </ac:spMkLst>
        </pc:spChg>
      </pc:sldChg>
      <pc:sldChg chg="modSp mod">
        <pc:chgData name="Emilie CABROL" userId="f7bdfae0-4bdc-4014-acef-2bd557435658" providerId="ADAL" clId="{4F9C3606-CB7C-4EF1-8C7C-838F2620788B}" dt="2021-04-29T09:38:35.084" v="234"/>
        <pc:sldMkLst>
          <pc:docMk/>
          <pc:sldMk cId="636261529" sldId="292"/>
        </pc:sldMkLst>
        <pc:spChg chg="mod">
          <ac:chgData name="Emilie CABROL" userId="f7bdfae0-4bdc-4014-acef-2bd557435658" providerId="ADAL" clId="{4F9C3606-CB7C-4EF1-8C7C-838F2620788B}" dt="2021-04-29T09:38:35.084" v="234"/>
          <ac:spMkLst>
            <pc:docMk/>
            <pc:sldMk cId="636261529" sldId="292"/>
            <ac:spMk id="13" creationId="{C8B475E0-6C46-447A-820A-85066BFD6699}"/>
          </ac:spMkLst>
        </pc:spChg>
        <pc:spChg chg="mod">
          <ac:chgData name="Emilie CABROL" userId="f7bdfae0-4bdc-4014-acef-2bd557435658" providerId="ADAL" clId="{4F9C3606-CB7C-4EF1-8C7C-838F2620788B}" dt="2021-04-29T09:38:35.084" v="234"/>
          <ac:spMkLst>
            <pc:docMk/>
            <pc:sldMk cId="636261529" sldId="292"/>
            <ac:spMk id="21" creationId="{00000000-0000-0000-0000-000000000000}"/>
          </ac:spMkLst>
        </pc:spChg>
      </pc:sldChg>
      <pc:sldChg chg="modSp mod">
        <pc:chgData name="Emilie CABROL" userId="f7bdfae0-4bdc-4014-acef-2bd557435658" providerId="ADAL" clId="{4F9C3606-CB7C-4EF1-8C7C-838F2620788B}" dt="2021-04-29T10:13:26.482" v="561" actId="20577"/>
        <pc:sldMkLst>
          <pc:docMk/>
          <pc:sldMk cId="156051235" sldId="294"/>
        </pc:sldMkLst>
        <pc:graphicFrameChg chg="mod modGraphic">
          <ac:chgData name="Emilie CABROL" userId="f7bdfae0-4bdc-4014-acef-2bd557435658" providerId="ADAL" clId="{4F9C3606-CB7C-4EF1-8C7C-838F2620788B}" dt="2021-04-29T10:13:26.482" v="561" actId="20577"/>
          <ac:graphicFrameMkLst>
            <pc:docMk/>
            <pc:sldMk cId="156051235" sldId="294"/>
            <ac:graphicFrameMk id="4" creationId="{00000000-0000-0000-0000-000000000000}"/>
          </ac:graphicFrameMkLst>
        </pc:graphicFrameChg>
      </pc:sldChg>
      <pc:sldChg chg="modSp">
        <pc:chgData name="Emilie CABROL" userId="f7bdfae0-4bdc-4014-acef-2bd557435658" providerId="ADAL" clId="{4F9C3606-CB7C-4EF1-8C7C-838F2620788B}" dt="2021-04-29T09:38:35.084" v="234"/>
        <pc:sldMkLst>
          <pc:docMk/>
          <pc:sldMk cId="557719269" sldId="295"/>
        </pc:sldMkLst>
        <pc:spChg chg="mod">
          <ac:chgData name="Emilie CABROL" userId="f7bdfae0-4bdc-4014-acef-2bd557435658" providerId="ADAL" clId="{4F9C3606-CB7C-4EF1-8C7C-838F2620788B}" dt="2021-04-29T09:38:35.084" v="234"/>
          <ac:spMkLst>
            <pc:docMk/>
            <pc:sldMk cId="557719269" sldId="295"/>
            <ac:spMk id="10" creationId="{53EBCB7B-BD40-4EB9-8171-5040D794FD84}"/>
          </ac:spMkLst>
        </pc:spChg>
      </pc:sldChg>
      <pc:sldChg chg="addSp delSp modSp mod">
        <pc:chgData name="Emilie CABROL" userId="f7bdfae0-4bdc-4014-acef-2bd557435658" providerId="ADAL" clId="{4F9C3606-CB7C-4EF1-8C7C-838F2620788B}" dt="2021-04-29T09:56:44.166" v="538" actId="20577"/>
        <pc:sldMkLst>
          <pc:docMk/>
          <pc:sldMk cId="2270984190" sldId="296"/>
        </pc:sldMkLst>
        <pc:spChg chg="mod">
          <ac:chgData name="Emilie CABROL" userId="f7bdfae0-4bdc-4014-acef-2bd557435658" providerId="ADAL" clId="{4F9C3606-CB7C-4EF1-8C7C-838F2620788B}" dt="2021-04-29T09:50:00.794" v="418" actId="1076"/>
          <ac:spMkLst>
            <pc:docMk/>
            <pc:sldMk cId="2270984190" sldId="296"/>
            <ac:spMk id="24" creationId="{004BC2AE-F69E-49E7-8E93-734070236A68}"/>
          </ac:spMkLst>
        </pc:spChg>
        <pc:spChg chg="add mod">
          <ac:chgData name="Emilie CABROL" userId="f7bdfae0-4bdc-4014-acef-2bd557435658" providerId="ADAL" clId="{4F9C3606-CB7C-4EF1-8C7C-838F2620788B}" dt="2021-04-29T09:50:19.762" v="421" actId="1076"/>
          <ac:spMkLst>
            <pc:docMk/>
            <pc:sldMk cId="2270984190" sldId="296"/>
            <ac:spMk id="25" creationId="{ECFD0EFA-D581-4DE7-8367-B9D6BBDCBF74}"/>
          </ac:spMkLst>
        </pc:spChg>
        <pc:spChg chg="mod">
          <ac:chgData name="Emilie CABROL" userId="f7bdfae0-4bdc-4014-acef-2bd557435658" providerId="ADAL" clId="{4F9C3606-CB7C-4EF1-8C7C-838F2620788B}" dt="2021-04-29T09:54:46.255" v="433" actId="14100"/>
          <ac:spMkLst>
            <pc:docMk/>
            <pc:sldMk cId="2270984190" sldId="296"/>
            <ac:spMk id="30" creationId="{8F8D346E-C5EB-48E0-A8FD-389839B9B940}"/>
          </ac:spMkLst>
        </pc:spChg>
        <pc:spChg chg="mod">
          <ac:chgData name="Emilie CABROL" userId="f7bdfae0-4bdc-4014-acef-2bd557435658" providerId="ADAL" clId="{4F9C3606-CB7C-4EF1-8C7C-838F2620788B}" dt="2021-04-29T09:50:04.613" v="419" actId="14100"/>
          <ac:spMkLst>
            <pc:docMk/>
            <pc:sldMk cId="2270984190" sldId="296"/>
            <ac:spMk id="33" creationId="{B30BADE4-C87A-43C3-85C5-887ED78E62D7}"/>
          </ac:spMkLst>
        </pc:spChg>
        <pc:spChg chg="mod">
          <ac:chgData name="Emilie CABROL" userId="f7bdfae0-4bdc-4014-acef-2bd557435658" providerId="ADAL" clId="{4F9C3606-CB7C-4EF1-8C7C-838F2620788B}" dt="2021-04-29T09:55:48.338" v="449" actId="1076"/>
          <ac:spMkLst>
            <pc:docMk/>
            <pc:sldMk cId="2270984190" sldId="296"/>
            <ac:spMk id="34" creationId="{17A1045C-05AF-45F7-ABD8-D53201400151}"/>
          </ac:spMkLst>
        </pc:spChg>
        <pc:spChg chg="mod">
          <ac:chgData name="Emilie CABROL" userId="f7bdfae0-4bdc-4014-acef-2bd557435658" providerId="ADAL" clId="{4F9C3606-CB7C-4EF1-8C7C-838F2620788B}" dt="2021-04-29T09:39:46.018" v="242" actId="6549"/>
          <ac:spMkLst>
            <pc:docMk/>
            <pc:sldMk cId="2270984190" sldId="296"/>
            <ac:spMk id="35" creationId="{511F7F0E-9A5B-4ED6-B9D3-78E887EC4161}"/>
          </ac:spMkLst>
        </pc:spChg>
        <pc:spChg chg="mod">
          <ac:chgData name="Emilie CABROL" userId="f7bdfae0-4bdc-4014-acef-2bd557435658" providerId="ADAL" clId="{4F9C3606-CB7C-4EF1-8C7C-838F2620788B}" dt="2021-04-29T09:56:34.860" v="537" actId="1036"/>
          <ac:spMkLst>
            <pc:docMk/>
            <pc:sldMk cId="2270984190" sldId="296"/>
            <ac:spMk id="40" creationId="{B427A24A-30E1-4D49-85D1-2CA11658FE1D}"/>
          </ac:spMkLst>
        </pc:spChg>
        <pc:spChg chg="mod">
          <ac:chgData name="Emilie CABROL" userId="f7bdfae0-4bdc-4014-acef-2bd557435658" providerId="ADAL" clId="{4F9C3606-CB7C-4EF1-8C7C-838F2620788B}" dt="2021-04-29T09:50:00.794" v="418" actId="1076"/>
          <ac:spMkLst>
            <pc:docMk/>
            <pc:sldMk cId="2270984190" sldId="296"/>
            <ac:spMk id="44" creationId="{02B97162-132A-4FEA-BEFA-01774A6322A2}"/>
          </ac:spMkLst>
        </pc:spChg>
        <pc:spChg chg="mod">
          <ac:chgData name="Emilie CABROL" userId="f7bdfae0-4bdc-4014-acef-2bd557435658" providerId="ADAL" clId="{4F9C3606-CB7C-4EF1-8C7C-838F2620788B}" dt="2021-04-29T09:50:24.043" v="427" actId="1035"/>
          <ac:spMkLst>
            <pc:docMk/>
            <pc:sldMk cId="2270984190" sldId="296"/>
            <ac:spMk id="45" creationId="{562D8DA7-14C8-45E9-8D6A-50FCAB357DFD}"/>
          </ac:spMkLst>
        </pc:spChg>
        <pc:graphicFrameChg chg="mod">
          <ac:chgData name="Emilie CABROL" userId="f7bdfae0-4bdc-4014-acef-2bd557435658" providerId="ADAL" clId="{4F9C3606-CB7C-4EF1-8C7C-838F2620788B}" dt="2021-04-29T09:56:14.781" v="453" actId="692"/>
          <ac:graphicFrameMkLst>
            <pc:docMk/>
            <pc:sldMk cId="2270984190" sldId="296"/>
            <ac:graphicFrameMk id="28" creationId="{EB6D179D-C8BE-40F4-A553-211FFED4C633}"/>
          </ac:graphicFrameMkLst>
        </pc:graphicFrameChg>
        <pc:graphicFrameChg chg="modGraphic">
          <ac:chgData name="Emilie CABROL" userId="f7bdfae0-4bdc-4014-acef-2bd557435658" providerId="ADAL" clId="{4F9C3606-CB7C-4EF1-8C7C-838F2620788B}" dt="2021-04-29T09:56:44.166" v="538" actId="20577"/>
          <ac:graphicFrameMkLst>
            <pc:docMk/>
            <pc:sldMk cId="2270984190" sldId="296"/>
            <ac:graphicFrameMk id="43" creationId="{2CDB43F7-FA1A-41A0-9754-478B97557FED}"/>
          </ac:graphicFrameMkLst>
        </pc:graphicFrameChg>
        <pc:cxnChg chg="add mod">
          <ac:chgData name="Emilie CABROL" userId="f7bdfae0-4bdc-4014-acef-2bd557435658" providerId="ADAL" clId="{4F9C3606-CB7C-4EF1-8C7C-838F2620788B}" dt="2021-04-29T09:55:33.845" v="445" actId="14100"/>
          <ac:cxnSpMkLst>
            <pc:docMk/>
            <pc:sldMk cId="2270984190" sldId="296"/>
            <ac:cxnSpMk id="3" creationId="{2B1DBB5B-17E6-4C80-8935-701C6F7E4631}"/>
          </ac:cxnSpMkLst>
        </pc:cxnChg>
        <pc:cxnChg chg="del">
          <ac:chgData name="Emilie CABROL" userId="f7bdfae0-4bdc-4014-acef-2bd557435658" providerId="ADAL" clId="{4F9C3606-CB7C-4EF1-8C7C-838F2620788B}" dt="2021-04-29T09:54:48.169" v="434" actId="478"/>
          <ac:cxnSpMkLst>
            <pc:docMk/>
            <pc:sldMk cId="2270984190" sldId="296"/>
            <ac:cxnSpMk id="36" creationId="{798FB245-4AF5-4DF5-B7EF-E2BF09BC0587}"/>
          </ac:cxnSpMkLst>
        </pc:cxnChg>
      </pc:sldChg>
    </pc:docChg>
  </pc:docChgLst>
  <pc:docChgLst>
    <pc:chgData name="Jérémie HAZOUT" userId="534db18a-6189-4ba0-97ee-c84539cc8687" providerId="ADAL" clId="{B83E01A9-5A7A-4B3D-9C85-3427FB6FB112}"/>
    <pc:docChg chg="modSld modMainMaster">
      <pc:chgData name="Jérémie HAZOUT" userId="534db18a-6189-4ba0-97ee-c84539cc8687" providerId="ADAL" clId="{B83E01A9-5A7A-4B3D-9C85-3427FB6FB112}" dt="2021-03-30T16:23:57.754" v="27" actId="1076"/>
      <pc:docMkLst>
        <pc:docMk/>
      </pc:docMkLst>
      <pc:sldChg chg="modSp mod">
        <pc:chgData name="Jérémie HAZOUT" userId="534db18a-6189-4ba0-97ee-c84539cc8687" providerId="ADAL" clId="{B83E01A9-5A7A-4B3D-9C85-3427FB6FB112}" dt="2021-03-30T16:23:57.754" v="27" actId="1076"/>
        <pc:sldMkLst>
          <pc:docMk/>
          <pc:sldMk cId="279835308" sldId="283"/>
        </pc:sldMkLst>
        <pc:spChg chg="mod">
          <ac:chgData name="Jérémie HAZOUT" userId="534db18a-6189-4ba0-97ee-c84539cc8687" providerId="ADAL" clId="{B83E01A9-5A7A-4B3D-9C85-3427FB6FB112}" dt="2021-03-30T16:23:57.754" v="27" actId="1076"/>
          <ac:spMkLst>
            <pc:docMk/>
            <pc:sldMk cId="279835308" sldId="283"/>
            <ac:spMk id="17" creationId="{D89701D0-0490-4B4D-850B-90DE7581095F}"/>
          </ac:spMkLst>
        </pc:spChg>
      </pc:sldChg>
      <pc:sldChg chg="modSp mod">
        <pc:chgData name="Jérémie HAZOUT" userId="534db18a-6189-4ba0-97ee-c84539cc8687" providerId="ADAL" clId="{B83E01A9-5A7A-4B3D-9C85-3427FB6FB112}" dt="2021-03-30T16:23:36.694" v="25" actId="947"/>
        <pc:sldMkLst>
          <pc:docMk/>
          <pc:sldMk cId="855696796" sldId="290"/>
        </pc:sldMkLst>
        <pc:spChg chg="mod">
          <ac:chgData name="Jérémie HAZOUT" userId="534db18a-6189-4ba0-97ee-c84539cc8687" providerId="ADAL" clId="{B83E01A9-5A7A-4B3D-9C85-3427FB6FB112}" dt="2021-03-30T16:23:09.913" v="22" actId="947"/>
          <ac:spMkLst>
            <pc:docMk/>
            <pc:sldMk cId="855696796" sldId="290"/>
            <ac:spMk id="11" creationId="{00000000-0000-0000-0000-000000000000}"/>
          </ac:spMkLst>
        </pc:spChg>
        <pc:spChg chg="mod">
          <ac:chgData name="Jérémie HAZOUT" userId="534db18a-6189-4ba0-97ee-c84539cc8687" providerId="ADAL" clId="{B83E01A9-5A7A-4B3D-9C85-3427FB6FB112}" dt="2021-03-30T16:23:36.694" v="25" actId="947"/>
          <ac:spMkLst>
            <pc:docMk/>
            <pc:sldMk cId="855696796" sldId="290"/>
            <ac:spMk id="16" creationId="{00000000-0000-0000-0000-000000000000}"/>
          </ac:spMkLst>
        </pc:spChg>
        <pc:spChg chg="mod">
          <ac:chgData name="Jérémie HAZOUT" userId="534db18a-6189-4ba0-97ee-c84539cc8687" providerId="ADAL" clId="{B83E01A9-5A7A-4B3D-9C85-3427FB6FB112}" dt="2021-03-30T16:23:21.462" v="23" actId="947"/>
          <ac:spMkLst>
            <pc:docMk/>
            <pc:sldMk cId="855696796" sldId="290"/>
            <ac:spMk id="17" creationId="{00000000-0000-0000-0000-000000000000}"/>
          </ac:spMkLst>
        </pc:spChg>
        <pc:spChg chg="mod">
          <ac:chgData name="Jérémie HAZOUT" userId="534db18a-6189-4ba0-97ee-c84539cc8687" providerId="ADAL" clId="{B83E01A9-5A7A-4B3D-9C85-3427FB6FB112}" dt="2021-03-30T16:23:29.711" v="24" actId="947"/>
          <ac:spMkLst>
            <pc:docMk/>
            <pc:sldMk cId="855696796" sldId="290"/>
            <ac:spMk id="22" creationId="{00000000-0000-0000-0000-000000000000}"/>
          </ac:spMkLst>
        </pc:spChg>
        <pc:spChg chg="mod">
          <ac:chgData name="Jérémie HAZOUT" userId="534db18a-6189-4ba0-97ee-c84539cc8687" providerId="ADAL" clId="{B83E01A9-5A7A-4B3D-9C85-3427FB6FB112}" dt="2021-03-30T16:18:40.555" v="9" actId="2711"/>
          <ac:spMkLst>
            <pc:docMk/>
            <pc:sldMk cId="855696796" sldId="290"/>
            <ac:spMk id="25" creationId="{00000000-0000-0000-0000-000000000000}"/>
          </ac:spMkLst>
        </pc:spChg>
        <pc:spChg chg="mod">
          <ac:chgData name="Jérémie HAZOUT" userId="534db18a-6189-4ba0-97ee-c84539cc8687" providerId="ADAL" clId="{B83E01A9-5A7A-4B3D-9C85-3427FB6FB112}" dt="2021-03-30T16:19:24.206" v="13" actId="947"/>
          <ac:spMkLst>
            <pc:docMk/>
            <pc:sldMk cId="855696796" sldId="290"/>
            <ac:spMk id="37" creationId="{E9FEFF3C-A272-42CF-8E92-4A854C32520A}"/>
          </ac:spMkLst>
        </pc:spChg>
      </pc:sldChg>
      <pc:sldChg chg="modSp mod">
        <pc:chgData name="Jérémie HAZOUT" userId="534db18a-6189-4ba0-97ee-c84539cc8687" providerId="ADAL" clId="{B83E01A9-5A7A-4B3D-9C85-3427FB6FB112}" dt="2021-03-30T16:17:50.036" v="8" actId="14100"/>
        <pc:sldMkLst>
          <pc:docMk/>
          <pc:sldMk cId="976985506" sldId="291"/>
        </pc:sldMkLst>
        <pc:spChg chg="mod">
          <ac:chgData name="Jérémie HAZOUT" userId="534db18a-6189-4ba0-97ee-c84539cc8687" providerId="ADAL" clId="{B83E01A9-5A7A-4B3D-9C85-3427FB6FB112}" dt="2021-03-30T16:17:18.854" v="2" actId="14100"/>
          <ac:spMkLst>
            <pc:docMk/>
            <pc:sldMk cId="976985506" sldId="291"/>
            <ac:spMk id="13" creationId="{00000000-0000-0000-0000-000000000000}"/>
          </ac:spMkLst>
        </pc:spChg>
        <pc:spChg chg="mod">
          <ac:chgData name="Jérémie HAZOUT" userId="534db18a-6189-4ba0-97ee-c84539cc8687" providerId="ADAL" clId="{B83E01A9-5A7A-4B3D-9C85-3427FB6FB112}" dt="2021-03-30T16:17:18.854" v="2" actId="14100"/>
          <ac:spMkLst>
            <pc:docMk/>
            <pc:sldMk cId="976985506" sldId="291"/>
            <ac:spMk id="28" creationId="{00000000-0000-0000-0000-000000000000}"/>
          </ac:spMkLst>
        </pc:spChg>
        <pc:spChg chg="mod">
          <ac:chgData name="Jérémie HAZOUT" userId="534db18a-6189-4ba0-97ee-c84539cc8687" providerId="ADAL" clId="{B83E01A9-5A7A-4B3D-9C85-3427FB6FB112}" dt="2021-03-30T16:17:18.854" v="2" actId="14100"/>
          <ac:spMkLst>
            <pc:docMk/>
            <pc:sldMk cId="976985506" sldId="291"/>
            <ac:spMk id="33" creationId="{00000000-0000-0000-0000-000000000000}"/>
          </ac:spMkLst>
        </pc:spChg>
        <pc:spChg chg="mod">
          <ac:chgData name="Jérémie HAZOUT" userId="534db18a-6189-4ba0-97ee-c84539cc8687" providerId="ADAL" clId="{B83E01A9-5A7A-4B3D-9C85-3427FB6FB112}" dt="2021-03-30T16:17:36.258" v="5" actId="14100"/>
          <ac:spMkLst>
            <pc:docMk/>
            <pc:sldMk cId="976985506" sldId="291"/>
            <ac:spMk id="35" creationId="{00000000-0000-0000-0000-000000000000}"/>
          </ac:spMkLst>
        </pc:spChg>
        <pc:spChg chg="mod">
          <ac:chgData name="Jérémie HAZOUT" userId="534db18a-6189-4ba0-97ee-c84539cc8687" providerId="ADAL" clId="{B83E01A9-5A7A-4B3D-9C85-3427FB6FB112}" dt="2021-03-30T16:17:25.840" v="3" actId="14100"/>
          <ac:spMkLst>
            <pc:docMk/>
            <pc:sldMk cId="976985506" sldId="291"/>
            <ac:spMk id="39" creationId="{00000000-0000-0000-0000-000000000000}"/>
          </ac:spMkLst>
        </pc:spChg>
        <pc:spChg chg="mod">
          <ac:chgData name="Jérémie HAZOUT" userId="534db18a-6189-4ba0-97ee-c84539cc8687" providerId="ADAL" clId="{B83E01A9-5A7A-4B3D-9C85-3427FB6FB112}" dt="2021-03-30T16:17:50.036" v="8" actId="14100"/>
          <ac:spMkLst>
            <pc:docMk/>
            <pc:sldMk cId="976985506" sldId="291"/>
            <ac:spMk id="46" creationId="{0CDFC1D9-1D8E-48C7-97FA-D514F6E34483}"/>
          </ac:spMkLst>
        </pc:spChg>
      </pc:sldChg>
      <pc:sldChg chg="modSp mod">
        <pc:chgData name="Jérémie HAZOUT" userId="534db18a-6189-4ba0-97ee-c84539cc8687" providerId="ADAL" clId="{B83E01A9-5A7A-4B3D-9C85-3427FB6FB112}" dt="2021-03-30T16:16:25.788" v="1" actId="108"/>
        <pc:sldMkLst>
          <pc:docMk/>
          <pc:sldMk cId="2270984190" sldId="296"/>
        </pc:sldMkLst>
        <pc:graphicFrameChg chg="mod modGraphic">
          <ac:chgData name="Jérémie HAZOUT" userId="534db18a-6189-4ba0-97ee-c84539cc8687" providerId="ADAL" clId="{B83E01A9-5A7A-4B3D-9C85-3427FB6FB112}" dt="2021-03-30T16:16:25.788" v="1" actId="108"/>
          <ac:graphicFrameMkLst>
            <pc:docMk/>
            <pc:sldMk cId="2270984190" sldId="296"/>
            <ac:graphicFrameMk id="43" creationId="{2CDB43F7-FA1A-41A0-9754-478B97557FED}"/>
          </ac:graphicFrameMkLst>
        </pc:graphicFrameChg>
      </pc:sldChg>
      <pc:sldMasterChg chg="modSldLayout">
        <pc:chgData name="Jérémie HAZOUT" userId="534db18a-6189-4ba0-97ee-c84539cc8687" providerId="ADAL" clId="{B83E01A9-5A7A-4B3D-9C85-3427FB6FB112}" dt="2021-03-30T16:22:43.890" v="21" actId="113"/>
        <pc:sldMasterMkLst>
          <pc:docMk/>
          <pc:sldMasterMk cId="3591108463" sldId="2147483660"/>
        </pc:sldMasterMkLst>
        <pc:sldLayoutChg chg="modSp">
          <pc:chgData name="Jérémie HAZOUT" userId="534db18a-6189-4ba0-97ee-c84539cc8687" providerId="ADAL" clId="{B83E01A9-5A7A-4B3D-9C85-3427FB6FB112}" dt="2021-03-30T16:22:43.890" v="21" actId="113"/>
          <pc:sldLayoutMkLst>
            <pc:docMk/>
            <pc:sldMasterMk cId="3591108463" sldId="2147483660"/>
            <pc:sldLayoutMk cId="1366258515" sldId="2147483667"/>
          </pc:sldLayoutMkLst>
          <pc:spChg chg="mod">
            <ac:chgData name="Jérémie HAZOUT" userId="534db18a-6189-4ba0-97ee-c84539cc8687" providerId="ADAL" clId="{B83E01A9-5A7A-4B3D-9C85-3427FB6FB112}" dt="2021-03-30T16:22:43.890" v="21" actId="113"/>
            <ac:spMkLst>
              <pc:docMk/>
              <pc:sldMasterMk cId="3591108463" sldId="2147483660"/>
              <pc:sldLayoutMk cId="1366258515" sldId="2147483667"/>
              <ac:spMk id="4" creationId="{00000000-0000-0000-0000-000000000000}"/>
            </ac:spMkLst>
          </pc:spChg>
        </pc:sldLayoutChg>
        <pc:sldLayoutChg chg="modSp">
          <pc:chgData name="Jérémie HAZOUT" userId="534db18a-6189-4ba0-97ee-c84539cc8687" providerId="ADAL" clId="{B83E01A9-5A7A-4B3D-9C85-3427FB6FB112}" dt="2021-03-30T16:22:33.215" v="17" actId="113"/>
          <pc:sldLayoutMkLst>
            <pc:docMk/>
            <pc:sldMasterMk cId="3591108463" sldId="2147483660"/>
            <pc:sldLayoutMk cId="2345448094" sldId="2147483679"/>
          </pc:sldLayoutMkLst>
          <pc:spChg chg="mod">
            <ac:chgData name="Jérémie HAZOUT" userId="534db18a-6189-4ba0-97ee-c84539cc8687" providerId="ADAL" clId="{B83E01A9-5A7A-4B3D-9C85-3427FB6FB112}" dt="2021-03-30T16:22:33.215" v="17" actId="113"/>
            <ac:spMkLst>
              <pc:docMk/>
              <pc:sldMasterMk cId="3591108463" sldId="2147483660"/>
              <pc:sldLayoutMk cId="2345448094" sldId="2147483679"/>
              <ac:spMk id="6" creationId="{00000000-0000-0000-0000-000000000000}"/>
            </ac:spMkLst>
          </pc:spChg>
        </pc:sldLayoutChg>
        <pc:sldLayoutChg chg="modSp">
          <pc:chgData name="Jérémie HAZOUT" userId="534db18a-6189-4ba0-97ee-c84539cc8687" providerId="ADAL" clId="{B83E01A9-5A7A-4B3D-9C85-3427FB6FB112}" dt="2021-03-30T16:19:51.718" v="14" actId="113"/>
          <pc:sldLayoutMkLst>
            <pc:docMk/>
            <pc:sldMasterMk cId="3591108463" sldId="2147483660"/>
            <pc:sldLayoutMk cId="2699518968" sldId="2147483681"/>
          </pc:sldLayoutMkLst>
          <pc:spChg chg="mod">
            <ac:chgData name="Jérémie HAZOUT" userId="534db18a-6189-4ba0-97ee-c84539cc8687" providerId="ADAL" clId="{B83E01A9-5A7A-4B3D-9C85-3427FB6FB112}" dt="2021-03-30T16:19:51.718" v="14" actId="113"/>
            <ac:spMkLst>
              <pc:docMk/>
              <pc:sldMasterMk cId="3591108463" sldId="2147483660"/>
              <pc:sldLayoutMk cId="2699518968" sldId="2147483681"/>
              <ac:spMk id="6" creationId="{00000000-0000-0000-0000-000000000000}"/>
            </ac:spMkLst>
          </pc:spChg>
        </pc:sldLayoutChg>
        <pc:sldLayoutChg chg="modSp">
          <pc:chgData name="Jérémie HAZOUT" userId="534db18a-6189-4ba0-97ee-c84539cc8687" providerId="ADAL" clId="{B83E01A9-5A7A-4B3D-9C85-3427FB6FB112}" dt="2021-03-30T16:22:20.135" v="15" actId="113"/>
          <pc:sldLayoutMkLst>
            <pc:docMk/>
            <pc:sldMasterMk cId="3591108463" sldId="2147483660"/>
            <pc:sldLayoutMk cId="1703885488" sldId="2147483682"/>
          </pc:sldLayoutMkLst>
          <pc:spChg chg="mod">
            <ac:chgData name="Jérémie HAZOUT" userId="534db18a-6189-4ba0-97ee-c84539cc8687" providerId="ADAL" clId="{B83E01A9-5A7A-4B3D-9C85-3427FB6FB112}" dt="2021-03-30T16:22:20.135" v="15" actId="113"/>
            <ac:spMkLst>
              <pc:docMk/>
              <pc:sldMasterMk cId="3591108463" sldId="2147483660"/>
              <pc:sldLayoutMk cId="1703885488" sldId="2147483682"/>
              <ac:spMk id="6" creationId="{00000000-0000-0000-0000-000000000000}"/>
            </ac:spMkLst>
          </pc:spChg>
        </pc:sldLayoutChg>
        <pc:sldLayoutChg chg="modSp">
          <pc:chgData name="Jérémie HAZOUT" userId="534db18a-6189-4ba0-97ee-c84539cc8687" providerId="ADAL" clId="{B83E01A9-5A7A-4B3D-9C85-3427FB6FB112}" dt="2021-03-30T16:22:37.956" v="19" actId="113"/>
          <pc:sldLayoutMkLst>
            <pc:docMk/>
            <pc:sldMasterMk cId="3591108463" sldId="2147483660"/>
            <pc:sldLayoutMk cId="3787086697" sldId="2147483683"/>
          </pc:sldLayoutMkLst>
          <pc:spChg chg="mod">
            <ac:chgData name="Jérémie HAZOUT" userId="534db18a-6189-4ba0-97ee-c84539cc8687" providerId="ADAL" clId="{B83E01A9-5A7A-4B3D-9C85-3427FB6FB112}" dt="2021-03-30T16:22:37.956" v="19" actId="113"/>
            <ac:spMkLst>
              <pc:docMk/>
              <pc:sldMasterMk cId="3591108463" sldId="2147483660"/>
              <pc:sldLayoutMk cId="3787086697" sldId="2147483683"/>
              <ac:spMk id="6" creationId="{00000000-0000-0000-0000-000000000000}"/>
            </ac:spMkLst>
          </pc:spChg>
        </pc:sldLayoutChg>
      </pc:sldMasterChg>
    </pc:docChg>
  </pc:docChgLst>
  <pc:docChgLst>
    <pc:chgData name="Sarah Penon" userId="f9287363-5481-4dda-ba38-6bad67662aad" providerId="ADAL" clId="{8EE81934-0F27-4013-BB0A-32F9DA3AD4F5}"/>
    <pc:docChg chg="undo custSel modSld">
      <pc:chgData name="Sarah Penon" userId="f9287363-5481-4dda-ba38-6bad67662aad" providerId="ADAL" clId="{8EE81934-0F27-4013-BB0A-32F9DA3AD4F5}" dt="2021-04-09T15:23:11.321" v="7"/>
      <pc:docMkLst>
        <pc:docMk/>
      </pc:docMkLst>
      <pc:sldChg chg="addSp modSp mod">
        <pc:chgData name="Sarah Penon" userId="f9287363-5481-4dda-ba38-6bad67662aad" providerId="ADAL" clId="{8EE81934-0F27-4013-BB0A-32F9DA3AD4F5}" dt="2021-04-09T13:35:06.879" v="4" actId="207"/>
        <pc:sldMkLst>
          <pc:docMk/>
          <pc:sldMk cId="279835308" sldId="283"/>
        </pc:sldMkLst>
        <pc:spChg chg="mod">
          <ac:chgData name="Sarah Penon" userId="f9287363-5481-4dda-ba38-6bad67662aad" providerId="ADAL" clId="{8EE81934-0F27-4013-BB0A-32F9DA3AD4F5}" dt="2021-03-31T08:50:10.011" v="0" actId="164"/>
          <ac:spMkLst>
            <pc:docMk/>
            <pc:sldMk cId="279835308" sldId="283"/>
            <ac:spMk id="17" creationId="{D89701D0-0490-4B4D-850B-90DE7581095F}"/>
          </ac:spMkLst>
        </pc:spChg>
        <pc:spChg chg="mod">
          <ac:chgData name="Sarah Penon" userId="f9287363-5481-4dda-ba38-6bad67662aad" providerId="ADAL" clId="{8EE81934-0F27-4013-BB0A-32F9DA3AD4F5}" dt="2021-03-31T08:50:10.011" v="0" actId="164"/>
          <ac:spMkLst>
            <pc:docMk/>
            <pc:sldMk cId="279835308" sldId="283"/>
            <ac:spMk id="18" creationId="{C07004DB-BAE2-47AD-A494-D6CF97BC7130}"/>
          </ac:spMkLst>
        </pc:spChg>
        <pc:spChg chg="mod">
          <ac:chgData name="Sarah Penon" userId="f9287363-5481-4dda-ba38-6bad67662aad" providerId="ADAL" clId="{8EE81934-0F27-4013-BB0A-32F9DA3AD4F5}" dt="2021-04-09T13:35:06.879" v="4" actId="207"/>
          <ac:spMkLst>
            <pc:docMk/>
            <pc:sldMk cId="279835308" sldId="283"/>
            <ac:spMk id="19" creationId="{D7B3579C-2A56-445A-8E57-088A4D50B1C1}"/>
          </ac:spMkLst>
        </pc:spChg>
        <pc:grpChg chg="add mod">
          <ac:chgData name="Sarah Penon" userId="f9287363-5481-4dda-ba38-6bad67662aad" providerId="ADAL" clId="{8EE81934-0F27-4013-BB0A-32F9DA3AD4F5}" dt="2021-03-31T08:50:10.011" v="0" actId="164"/>
          <ac:grpSpMkLst>
            <pc:docMk/>
            <pc:sldMk cId="279835308" sldId="283"/>
            <ac:grpSpMk id="3" creationId="{587776B2-FE0F-476D-B53A-D160ADAAF875}"/>
          </ac:grpSpMkLst>
        </pc:grpChg>
      </pc:sldChg>
      <pc:sldChg chg="modSp">
        <pc:chgData name="Sarah Penon" userId="f9287363-5481-4dda-ba38-6bad67662aad" providerId="ADAL" clId="{8EE81934-0F27-4013-BB0A-32F9DA3AD4F5}" dt="2021-03-31T12:39:37.155" v="1"/>
        <pc:sldMkLst>
          <pc:docMk/>
          <pc:sldMk cId="156051235" sldId="294"/>
        </pc:sldMkLst>
        <pc:graphicFrameChg chg="mod">
          <ac:chgData name="Sarah Penon" userId="f9287363-5481-4dda-ba38-6bad67662aad" providerId="ADAL" clId="{8EE81934-0F27-4013-BB0A-32F9DA3AD4F5}" dt="2021-03-31T12:39:37.155" v="1"/>
          <ac:graphicFrameMkLst>
            <pc:docMk/>
            <pc:sldMk cId="156051235" sldId="294"/>
            <ac:graphicFrameMk id="4" creationId="{00000000-0000-0000-0000-000000000000}"/>
          </ac:graphicFrameMkLst>
        </pc:graphicFrameChg>
      </pc:sldChg>
      <pc:sldChg chg="modSp mod">
        <pc:chgData name="Sarah Penon" userId="f9287363-5481-4dda-ba38-6bad67662aad" providerId="ADAL" clId="{8EE81934-0F27-4013-BB0A-32F9DA3AD4F5}" dt="2021-04-09T15:23:11.321" v="7"/>
        <pc:sldMkLst>
          <pc:docMk/>
          <pc:sldMk cId="2270984190" sldId="296"/>
        </pc:sldMkLst>
        <pc:graphicFrameChg chg="mod modGraphic">
          <ac:chgData name="Sarah Penon" userId="f9287363-5481-4dda-ba38-6bad67662aad" providerId="ADAL" clId="{8EE81934-0F27-4013-BB0A-32F9DA3AD4F5}" dt="2021-04-09T15:23:11.321" v="7"/>
          <ac:graphicFrameMkLst>
            <pc:docMk/>
            <pc:sldMk cId="2270984190" sldId="296"/>
            <ac:graphicFrameMk id="43" creationId="{2CDB43F7-FA1A-41A0-9754-478B97557FED}"/>
          </ac:graphicFrameMkLst>
        </pc:graphicFrameChg>
      </pc:sldChg>
    </pc:docChg>
  </pc:docChgLst>
  <pc:docChgLst>
    <pc:chgData name="Gael DELORME" userId="9f59a7a7-2782-4c60-b9af-876e64d0c584" providerId="ADAL" clId="{FACE5D70-0E45-48DA-B973-E6E635FE768E}"/>
    <pc:docChg chg="undo custSel modSld">
      <pc:chgData name="Gael DELORME" userId="9f59a7a7-2782-4c60-b9af-876e64d0c584" providerId="ADAL" clId="{FACE5D70-0E45-48DA-B973-E6E635FE768E}" dt="2021-09-24T09:45:01.849" v="133" actId="13926"/>
      <pc:docMkLst>
        <pc:docMk/>
      </pc:docMkLst>
      <pc:sldChg chg="modSp mod">
        <pc:chgData name="Gael DELORME" userId="9f59a7a7-2782-4c60-b9af-876e64d0c584" providerId="ADAL" clId="{FACE5D70-0E45-48DA-B973-E6E635FE768E}" dt="2021-09-24T09:42:01.129" v="86" actId="1076"/>
        <pc:sldMkLst>
          <pc:docMk/>
          <pc:sldMk cId="1661189779" sldId="289"/>
        </pc:sldMkLst>
        <pc:spChg chg="mod">
          <ac:chgData name="Gael DELORME" userId="9f59a7a7-2782-4c60-b9af-876e64d0c584" providerId="ADAL" clId="{FACE5D70-0E45-48DA-B973-E6E635FE768E}" dt="2021-09-24T09:41:15.881" v="58" actId="14100"/>
          <ac:spMkLst>
            <pc:docMk/>
            <pc:sldMk cId="1661189779" sldId="289"/>
            <ac:spMk id="3" creationId="{1478F1AF-2882-4937-8CA8-118CA6CA93AC}"/>
          </ac:spMkLst>
        </pc:spChg>
        <pc:spChg chg="mod">
          <ac:chgData name="Gael DELORME" userId="9f59a7a7-2782-4c60-b9af-876e64d0c584" providerId="ADAL" clId="{FACE5D70-0E45-48DA-B973-E6E635FE768E}" dt="2021-09-24T09:39:28.191" v="43" actId="13926"/>
          <ac:spMkLst>
            <pc:docMk/>
            <pc:sldMk cId="1661189779" sldId="289"/>
            <ac:spMk id="108" creationId="{00000000-0000-0000-0000-000000000000}"/>
          </ac:spMkLst>
        </pc:spChg>
        <pc:spChg chg="mod">
          <ac:chgData name="Gael DELORME" userId="9f59a7a7-2782-4c60-b9af-876e64d0c584" providerId="ADAL" clId="{FACE5D70-0E45-48DA-B973-E6E635FE768E}" dt="2021-09-24T09:39:23.913" v="42" actId="13926"/>
          <ac:spMkLst>
            <pc:docMk/>
            <pc:sldMk cId="1661189779" sldId="289"/>
            <ac:spMk id="154" creationId="{00000000-0000-0000-0000-000000000000}"/>
          </ac:spMkLst>
        </pc:spChg>
        <pc:spChg chg="mod">
          <ac:chgData name="Gael DELORME" userId="9f59a7a7-2782-4c60-b9af-876e64d0c584" providerId="ADAL" clId="{FACE5D70-0E45-48DA-B973-E6E635FE768E}" dt="2021-09-24T09:41:46.135" v="78" actId="1035"/>
          <ac:spMkLst>
            <pc:docMk/>
            <pc:sldMk cId="1661189779" sldId="289"/>
            <ac:spMk id="204" creationId="{393E4E49-8B96-4A3D-BFDE-F0AF1B168A28}"/>
          </ac:spMkLst>
        </pc:spChg>
        <pc:spChg chg="mod">
          <ac:chgData name="Gael DELORME" userId="9f59a7a7-2782-4c60-b9af-876e64d0c584" providerId="ADAL" clId="{FACE5D70-0E45-48DA-B973-E6E635FE768E}" dt="2021-09-24T09:41:31.864" v="69" actId="1035"/>
          <ac:spMkLst>
            <pc:docMk/>
            <pc:sldMk cId="1661189779" sldId="289"/>
            <ac:spMk id="213" creationId="{CEFD93B5-D700-45CE-8B83-B1E33BFE797A}"/>
          </ac:spMkLst>
        </pc:spChg>
        <pc:spChg chg="mod">
          <ac:chgData name="Gael DELORME" userId="9f59a7a7-2782-4c60-b9af-876e64d0c584" providerId="ADAL" clId="{FACE5D70-0E45-48DA-B973-E6E635FE768E}" dt="2021-09-24T09:41:31.864" v="69" actId="1035"/>
          <ac:spMkLst>
            <pc:docMk/>
            <pc:sldMk cId="1661189779" sldId="289"/>
            <ac:spMk id="216" creationId="{68C1341B-3D08-4D5D-A9E1-89FB25A2616C}"/>
          </ac:spMkLst>
        </pc:spChg>
        <pc:spChg chg="mod">
          <ac:chgData name="Gael DELORME" userId="9f59a7a7-2782-4c60-b9af-876e64d0c584" providerId="ADAL" clId="{FACE5D70-0E45-48DA-B973-E6E635FE768E}" dt="2021-09-24T09:41:31.864" v="69" actId="1035"/>
          <ac:spMkLst>
            <pc:docMk/>
            <pc:sldMk cId="1661189779" sldId="289"/>
            <ac:spMk id="218" creationId="{3708ABCE-0C38-415B-AC93-3F63CEA0E269}"/>
          </ac:spMkLst>
        </pc:spChg>
        <pc:spChg chg="mod">
          <ac:chgData name="Gael DELORME" userId="9f59a7a7-2782-4c60-b9af-876e64d0c584" providerId="ADAL" clId="{FACE5D70-0E45-48DA-B973-E6E635FE768E}" dt="2021-09-24T09:41:24.994" v="62" actId="1076"/>
          <ac:spMkLst>
            <pc:docMk/>
            <pc:sldMk cId="1661189779" sldId="289"/>
            <ac:spMk id="219" creationId="{948C94B1-C413-4FB3-9C68-BA316C3198E8}"/>
          </ac:spMkLst>
        </pc:spChg>
        <pc:spChg chg="mod">
          <ac:chgData name="Gael DELORME" userId="9f59a7a7-2782-4c60-b9af-876e64d0c584" providerId="ADAL" clId="{FACE5D70-0E45-48DA-B973-E6E635FE768E}" dt="2021-09-24T09:41:31.864" v="69" actId="1035"/>
          <ac:spMkLst>
            <pc:docMk/>
            <pc:sldMk cId="1661189779" sldId="289"/>
            <ac:spMk id="224" creationId="{D0556E4E-FA46-4CAC-B0F6-1D31A3938629}"/>
          </ac:spMkLst>
        </pc:spChg>
        <pc:spChg chg="mod">
          <ac:chgData name="Gael DELORME" userId="9f59a7a7-2782-4c60-b9af-876e64d0c584" providerId="ADAL" clId="{FACE5D70-0E45-48DA-B973-E6E635FE768E}" dt="2021-09-24T09:40:33.881" v="52" actId="13926"/>
          <ac:spMkLst>
            <pc:docMk/>
            <pc:sldMk cId="1661189779" sldId="289"/>
            <ac:spMk id="454" creationId="{00000000-0000-0000-0000-000000000000}"/>
          </ac:spMkLst>
        </pc:spChg>
        <pc:spChg chg="mod">
          <ac:chgData name="Gael DELORME" userId="9f59a7a7-2782-4c60-b9af-876e64d0c584" providerId="ADAL" clId="{FACE5D70-0E45-48DA-B973-E6E635FE768E}" dt="2021-09-24T09:41:55.457" v="79" actId="1076"/>
          <ac:spMkLst>
            <pc:docMk/>
            <pc:sldMk cId="1661189779" sldId="289"/>
            <ac:spMk id="487" creationId="{00000000-0000-0000-0000-000000000000}"/>
          </ac:spMkLst>
        </pc:spChg>
        <pc:spChg chg="mod">
          <ac:chgData name="Gael DELORME" userId="9f59a7a7-2782-4c60-b9af-876e64d0c584" providerId="ADAL" clId="{FACE5D70-0E45-48DA-B973-E6E635FE768E}" dt="2021-09-24T09:42:01.129" v="86" actId="1076"/>
          <ac:spMkLst>
            <pc:docMk/>
            <pc:sldMk cId="1661189779" sldId="289"/>
            <ac:spMk id="490" creationId="{00000000-0000-0000-0000-000000000000}"/>
          </ac:spMkLst>
        </pc:spChg>
        <pc:spChg chg="mod">
          <ac:chgData name="Gael DELORME" userId="9f59a7a7-2782-4c60-b9af-876e64d0c584" providerId="ADAL" clId="{FACE5D70-0E45-48DA-B973-E6E635FE768E}" dt="2021-09-24T09:41:31.864" v="69" actId="1035"/>
          <ac:spMkLst>
            <pc:docMk/>
            <pc:sldMk cId="1661189779" sldId="289"/>
            <ac:spMk id="594" creationId="{00000000-0000-0000-0000-000000000000}"/>
          </ac:spMkLst>
        </pc:spChg>
        <pc:cxnChg chg="mod">
          <ac:chgData name="Gael DELORME" userId="9f59a7a7-2782-4c60-b9af-876e64d0c584" providerId="ADAL" clId="{FACE5D70-0E45-48DA-B973-E6E635FE768E}" dt="2021-09-24T09:40:46.148" v="53" actId="1037"/>
          <ac:cxnSpMkLst>
            <pc:docMk/>
            <pc:sldMk cId="1661189779" sldId="289"/>
            <ac:cxnSpMk id="9" creationId="{C1E4E3DB-21F8-4B17-A1BA-0FC95FDBCDBA}"/>
          </ac:cxnSpMkLst>
        </pc:cxnChg>
        <pc:cxnChg chg="mod">
          <ac:chgData name="Gael DELORME" userId="9f59a7a7-2782-4c60-b9af-876e64d0c584" providerId="ADAL" clId="{FACE5D70-0E45-48DA-B973-E6E635FE768E}" dt="2021-09-24T09:41:31.864" v="69" actId="1035"/>
          <ac:cxnSpMkLst>
            <pc:docMk/>
            <pc:sldMk cId="1661189779" sldId="289"/>
            <ac:cxnSpMk id="217" creationId="{9F20F699-CD02-4ECC-ADBB-BAD460994345}"/>
          </ac:cxnSpMkLst>
        </pc:cxnChg>
        <pc:cxnChg chg="mod">
          <ac:chgData name="Gael DELORME" userId="9f59a7a7-2782-4c60-b9af-876e64d0c584" providerId="ADAL" clId="{FACE5D70-0E45-48DA-B973-E6E635FE768E}" dt="2021-09-24T09:41:31.864" v="69" actId="1035"/>
          <ac:cxnSpMkLst>
            <pc:docMk/>
            <pc:sldMk cId="1661189779" sldId="289"/>
            <ac:cxnSpMk id="222" creationId="{8CE50A06-74BF-4E4F-A8FE-279590C6FA8D}"/>
          </ac:cxnSpMkLst>
        </pc:cxnChg>
        <pc:cxnChg chg="mod">
          <ac:chgData name="Gael DELORME" userId="9f59a7a7-2782-4c60-b9af-876e64d0c584" providerId="ADAL" clId="{FACE5D70-0E45-48DA-B973-E6E635FE768E}" dt="2021-09-24T09:41:38.455" v="71" actId="1035"/>
          <ac:cxnSpMkLst>
            <pc:docMk/>
            <pc:sldMk cId="1661189779" sldId="289"/>
            <ac:cxnSpMk id="485" creationId="{00000000-0000-0000-0000-000000000000}"/>
          </ac:cxnSpMkLst>
        </pc:cxnChg>
        <pc:cxnChg chg="mod">
          <ac:chgData name="Gael DELORME" userId="9f59a7a7-2782-4c60-b9af-876e64d0c584" providerId="ADAL" clId="{FACE5D70-0E45-48DA-B973-E6E635FE768E}" dt="2021-09-24T09:41:58.136" v="85" actId="1035"/>
          <ac:cxnSpMkLst>
            <pc:docMk/>
            <pc:sldMk cId="1661189779" sldId="289"/>
            <ac:cxnSpMk id="488" creationId="{00000000-0000-0000-0000-000000000000}"/>
          </ac:cxnSpMkLst>
        </pc:cxnChg>
        <pc:cxnChg chg="mod">
          <ac:chgData name="Gael DELORME" userId="9f59a7a7-2782-4c60-b9af-876e64d0c584" providerId="ADAL" clId="{FACE5D70-0E45-48DA-B973-E6E635FE768E}" dt="2021-09-24T09:41:46.135" v="78" actId="1035"/>
          <ac:cxnSpMkLst>
            <pc:docMk/>
            <pc:sldMk cId="1661189779" sldId="289"/>
            <ac:cxnSpMk id="492" creationId="{00000000-0000-0000-0000-000000000000}"/>
          </ac:cxnSpMkLst>
        </pc:cxnChg>
      </pc:sldChg>
      <pc:sldChg chg="modSp mod">
        <pc:chgData name="Gael DELORME" userId="9f59a7a7-2782-4c60-b9af-876e64d0c584" providerId="ADAL" clId="{FACE5D70-0E45-48DA-B973-E6E635FE768E}" dt="2021-09-24T09:45:01.849" v="133" actId="13926"/>
        <pc:sldMkLst>
          <pc:docMk/>
          <pc:sldMk cId="855696796" sldId="290"/>
        </pc:sldMkLst>
        <pc:spChg chg="mod">
          <ac:chgData name="Gael DELORME" userId="9f59a7a7-2782-4c60-b9af-876e64d0c584" providerId="ADAL" clId="{FACE5D70-0E45-48DA-B973-E6E635FE768E}" dt="2021-09-24T09:45:01.849" v="133" actId="13926"/>
          <ac:spMkLst>
            <pc:docMk/>
            <pc:sldMk cId="855696796" sldId="290"/>
            <ac:spMk id="12" creationId="{00000000-0000-0000-0000-000000000000}"/>
          </ac:spMkLst>
        </pc:spChg>
        <pc:spChg chg="mod">
          <ac:chgData name="Gael DELORME" userId="9f59a7a7-2782-4c60-b9af-876e64d0c584" providerId="ADAL" clId="{FACE5D70-0E45-48DA-B973-E6E635FE768E}" dt="2021-09-24T09:44:44.483" v="128" actId="13926"/>
          <ac:spMkLst>
            <pc:docMk/>
            <pc:sldMk cId="855696796" sldId="290"/>
            <ac:spMk id="16" creationId="{00000000-0000-0000-0000-000000000000}"/>
          </ac:spMkLst>
        </pc:spChg>
      </pc:sldChg>
      <pc:sldChg chg="modSp mod">
        <pc:chgData name="Gael DELORME" userId="9f59a7a7-2782-4c60-b9af-876e64d0c584" providerId="ADAL" clId="{FACE5D70-0E45-48DA-B973-E6E635FE768E}" dt="2021-09-24T09:44:39.267" v="127" actId="13926"/>
        <pc:sldMkLst>
          <pc:docMk/>
          <pc:sldMk cId="976985506" sldId="291"/>
        </pc:sldMkLst>
        <pc:spChg chg="mod">
          <ac:chgData name="Gael DELORME" userId="9f59a7a7-2782-4c60-b9af-876e64d0c584" providerId="ADAL" clId="{FACE5D70-0E45-48DA-B973-E6E635FE768E}" dt="2021-09-24T09:30:29.546" v="39" actId="13926"/>
          <ac:spMkLst>
            <pc:docMk/>
            <pc:sldMk cId="976985506" sldId="291"/>
            <ac:spMk id="28" creationId="{00000000-0000-0000-0000-000000000000}"/>
          </ac:spMkLst>
        </pc:spChg>
        <pc:spChg chg="mod">
          <ac:chgData name="Gael DELORME" userId="9f59a7a7-2782-4c60-b9af-876e64d0c584" providerId="ADAL" clId="{FACE5D70-0E45-48DA-B973-E6E635FE768E}" dt="2021-09-24T09:44:07.834" v="126" actId="13926"/>
          <ac:spMkLst>
            <pc:docMk/>
            <pc:sldMk cId="976985506" sldId="291"/>
            <ac:spMk id="30" creationId="{00000000-0000-0000-0000-000000000000}"/>
          </ac:spMkLst>
        </pc:spChg>
        <pc:spChg chg="mod">
          <ac:chgData name="Gael DELORME" userId="9f59a7a7-2782-4c60-b9af-876e64d0c584" providerId="ADAL" clId="{FACE5D70-0E45-48DA-B973-E6E635FE768E}" dt="2021-09-24T09:43:55.434" v="121" actId="13926"/>
          <ac:spMkLst>
            <pc:docMk/>
            <pc:sldMk cId="976985506" sldId="291"/>
            <ac:spMk id="31" creationId="{00000000-0000-0000-0000-000000000000}"/>
          </ac:spMkLst>
        </pc:spChg>
        <pc:spChg chg="mod">
          <ac:chgData name="Gael DELORME" userId="9f59a7a7-2782-4c60-b9af-876e64d0c584" providerId="ADAL" clId="{FACE5D70-0E45-48DA-B973-E6E635FE768E}" dt="2021-09-24T09:30:22.517" v="37" actId="13926"/>
          <ac:spMkLst>
            <pc:docMk/>
            <pc:sldMk cId="976985506" sldId="291"/>
            <ac:spMk id="33" creationId="{00000000-0000-0000-0000-000000000000}"/>
          </ac:spMkLst>
        </pc:spChg>
        <pc:spChg chg="mod">
          <ac:chgData name="Gael DELORME" userId="9f59a7a7-2782-4c60-b9af-876e64d0c584" providerId="ADAL" clId="{FACE5D70-0E45-48DA-B973-E6E635FE768E}" dt="2021-09-24T09:30:25.163" v="38" actId="13926"/>
          <ac:spMkLst>
            <pc:docMk/>
            <pc:sldMk cId="976985506" sldId="291"/>
            <ac:spMk id="35" creationId="{00000000-0000-0000-0000-000000000000}"/>
          </ac:spMkLst>
        </pc:spChg>
        <pc:spChg chg="mod">
          <ac:chgData name="Gael DELORME" userId="9f59a7a7-2782-4c60-b9af-876e64d0c584" providerId="ADAL" clId="{FACE5D70-0E45-48DA-B973-E6E635FE768E}" dt="2021-09-24T09:30:32.747" v="40" actId="13926"/>
          <ac:spMkLst>
            <pc:docMk/>
            <pc:sldMk cId="976985506" sldId="291"/>
            <ac:spMk id="39" creationId="{00000000-0000-0000-0000-000000000000}"/>
          </ac:spMkLst>
        </pc:spChg>
        <pc:spChg chg="mod">
          <ac:chgData name="Gael DELORME" userId="9f59a7a7-2782-4c60-b9af-876e64d0c584" providerId="ADAL" clId="{FACE5D70-0E45-48DA-B973-E6E635FE768E}" dt="2021-09-24T09:44:39.267" v="127" actId="13926"/>
          <ac:spMkLst>
            <pc:docMk/>
            <pc:sldMk cId="976985506" sldId="291"/>
            <ac:spMk id="40" creationId="{00000000-0000-0000-0000-000000000000}"/>
          </ac:spMkLst>
        </pc:spChg>
      </pc:sldChg>
      <pc:sldChg chg="modSp mod">
        <pc:chgData name="Gael DELORME" userId="9f59a7a7-2782-4c60-b9af-876e64d0c584" providerId="ADAL" clId="{FACE5D70-0E45-48DA-B973-E6E635FE768E}" dt="2021-09-24T09:43:25.194" v="110" actId="13926"/>
        <pc:sldMkLst>
          <pc:docMk/>
          <pc:sldMk cId="636261529" sldId="292"/>
        </pc:sldMkLst>
        <pc:spChg chg="mod">
          <ac:chgData name="Gael DELORME" userId="9f59a7a7-2782-4c60-b9af-876e64d0c584" providerId="ADAL" clId="{FACE5D70-0E45-48DA-B973-E6E635FE768E}" dt="2021-09-24T09:43:25.194" v="110" actId="13926"/>
          <ac:spMkLst>
            <pc:docMk/>
            <pc:sldMk cId="636261529" sldId="292"/>
            <ac:spMk id="21" creationId="{00000000-0000-0000-0000-000000000000}"/>
          </ac:spMkLst>
        </pc:spChg>
      </pc:sldChg>
      <pc:sldChg chg="modSp mod">
        <pc:chgData name="Gael DELORME" userId="9f59a7a7-2782-4c60-b9af-876e64d0c584" providerId="ADAL" clId="{FACE5D70-0E45-48DA-B973-E6E635FE768E}" dt="2021-09-24T09:30:09.555" v="36" actId="13926"/>
        <pc:sldMkLst>
          <pc:docMk/>
          <pc:sldMk cId="156051235" sldId="294"/>
        </pc:sldMkLst>
        <pc:graphicFrameChg chg="mod modGraphic">
          <ac:chgData name="Gael DELORME" userId="9f59a7a7-2782-4c60-b9af-876e64d0c584" providerId="ADAL" clId="{FACE5D70-0E45-48DA-B973-E6E635FE768E}" dt="2021-09-24T09:30:09.555" v="36" actId="13926"/>
          <ac:graphicFrameMkLst>
            <pc:docMk/>
            <pc:sldMk cId="156051235" sldId="294"/>
            <ac:graphicFrameMk id="4" creationId="{00000000-0000-0000-0000-000000000000}"/>
          </ac:graphicFrameMkLst>
        </pc:graphicFrameChg>
      </pc:sldChg>
    </pc:docChg>
  </pc:docChgLst>
  <pc:docChgLst>
    <pc:chgData name="Emilie CABROL" userId="f7bdfae0-4bdc-4014-acef-2bd557435658" providerId="ADAL" clId="{70DF82CF-BA6B-4AC3-8138-683995B30DB6}"/>
    <pc:docChg chg="modSld">
      <pc:chgData name="Emilie CABROL" userId="f7bdfae0-4bdc-4014-acef-2bd557435658" providerId="ADAL" clId="{70DF82CF-BA6B-4AC3-8138-683995B30DB6}" dt="2021-04-21T14:42:21.628" v="1" actId="20577"/>
      <pc:docMkLst>
        <pc:docMk/>
      </pc:docMkLst>
      <pc:sldChg chg="modSp mod">
        <pc:chgData name="Emilie CABROL" userId="f7bdfae0-4bdc-4014-acef-2bd557435658" providerId="ADAL" clId="{70DF82CF-BA6B-4AC3-8138-683995B30DB6}" dt="2021-04-21T14:42:21.628" v="1" actId="20577"/>
        <pc:sldMkLst>
          <pc:docMk/>
          <pc:sldMk cId="557719269" sldId="295"/>
        </pc:sldMkLst>
        <pc:spChg chg="mod">
          <ac:chgData name="Emilie CABROL" userId="f7bdfae0-4bdc-4014-acef-2bd557435658" providerId="ADAL" clId="{70DF82CF-BA6B-4AC3-8138-683995B30DB6}" dt="2021-04-21T14:42:21.628" v="1" actId="20577"/>
          <ac:spMkLst>
            <pc:docMk/>
            <pc:sldMk cId="557719269" sldId="295"/>
            <ac:spMk id="10" creationId="{53EBCB7B-BD40-4EB9-8171-5040D794FD84}"/>
          </ac:spMkLst>
        </pc:spChg>
      </pc:sldChg>
    </pc:docChg>
  </pc:docChgLst>
  <pc:docChgLst>
    <pc:chgData name="Joanna MALESKA" userId="302de620-cdf6-47ba-a16c-565baad9dcf4" providerId="ADAL" clId="{E65A8446-2A49-4152-A133-D30C95B63F01}"/>
    <pc:docChg chg="modSld">
      <pc:chgData name="Joanna MALESKA" userId="302de620-cdf6-47ba-a16c-565baad9dcf4" providerId="ADAL" clId="{E65A8446-2A49-4152-A133-D30C95B63F01}" dt="2022-01-25T11:43:39.531" v="23" actId="20577"/>
      <pc:docMkLst>
        <pc:docMk/>
      </pc:docMkLst>
      <pc:sldChg chg="modSp mod">
        <pc:chgData name="Joanna MALESKA" userId="302de620-cdf6-47ba-a16c-565baad9dcf4" providerId="ADAL" clId="{E65A8446-2A49-4152-A133-D30C95B63F01}" dt="2022-01-25T11:43:39.531" v="23" actId="20577"/>
        <pc:sldMkLst>
          <pc:docMk/>
          <pc:sldMk cId="2270984190" sldId="296"/>
        </pc:sldMkLst>
        <pc:graphicFrameChg chg="modGraphic">
          <ac:chgData name="Joanna MALESKA" userId="302de620-cdf6-47ba-a16c-565baad9dcf4" providerId="ADAL" clId="{E65A8446-2A49-4152-A133-D30C95B63F01}" dt="2022-01-25T11:43:39.531" v="23" actId="20577"/>
          <ac:graphicFrameMkLst>
            <pc:docMk/>
            <pc:sldMk cId="2270984190" sldId="296"/>
            <ac:graphicFrameMk id="58" creationId="{CB4398D9-3C21-4931-8857-17D33685A701}"/>
          </ac:graphicFrameMkLst>
        </pc:graphicFrameChg>
      </pc:sldChg>
    </pc:docChg>
  </pc:docChgLst>
  <pc:docChgLst>
    <pc:chgData name="Emilie CABROL" userId="f7bdfae0-4bdc-4014-acef-2bd557435658" providerId="ADAL" clId="{D802A777-16BB-4613-BE49-8B8E97DC5D6D}"/>
    <pc:docChg chg="undo redo custSel modSld">
      <pc:chgData name="Emilie CABROL" userId="f7bdfae0-4bdc-4014-acef-2bd557435658" providerId="ADAL" clId="{D802A777-16BB-4613-BE49-8B8E97DC5D6D}" dt="2022-02-21T14:01:09.214" v="1108" actId="13926"/>
      <pc:docMkLst>
        <pc:docMk/>
      </pc:docMkLst>
      <pc:sldChg chg="modSp mod">
        <pc:chgData name="Emilie CABROL" userId="f7bdfae0-4bdc-4014-acef-2bd557435658" providerId="ADAL" clId="{D802A777-16BB-4613-BE49-8B8E97DC5D6D}" dt="2022-02-21T13:00:57.645" v="338" actId="1035"/>
        <pc:sldMkLst>
          <pc:docMk/>
          <pc:sldMk cId="279835308" sldId="283"/>
        </pc:sldMkLst>
        <pc:spChg chg="mod">
          <ac:chgData name="Emilie CABROL" userId="f7bdfae0-4bdc-4014-acef-2bd557435658" providerId="ADAL" clId="{D802A777-16BB-4613-BE49-8B8E97DC5D6D}" dt="2022-02-21T13:00:51.615" v="332" actId="2711"/>
          <ac:spMkLst>
            <pc:docMk/>
            <pc:sldMk cId="279835308" sldId="283"/>
            <ac:spMk id="11" creationId="{73290CB2-9528-4943-8AD5-6AB50C5D02E9}"/>
          </ac:spMkLst>
        </pc:spChg>
        <pc:spChg chg="mod">
          <ac:chgData name="Emilie CABROL" userId="f7bdfae0-4bdc-4014-acef-2bd557435658" providerId="ADAL" clId="{D802A777-16BB-4613-BE49-8B8E97DC5D6D}" dt="2022-02-21T12:04:41.132" v="5"/>
          <ac:spMkLst>
            <pc:docMk/>
            <pc:sldMk cId="279835308" sldId="283"/>
            <ac:spMk id="19" creationId="{D7B3579C-2A56-445A-8E57-088A4D50B1C1}"/>
          </ac:spMkLst>
        </pc:spChg>
        <pc:spChg chg="mod">
          <ac:chgData name="Emilie CABROL" userId="f7bdfae0-4bdc-4014-acef-2bd557435658" providerId="ADAL" clId="{D802A777-16BB-4613-BE49-8B8E97DC5D6D}" dt="2022-02-21T13:00:57.645" v="338" actId="1035"/>
          <ac:spMkLst>
            <pc:docMk/>
            <pc:sldMk cId="279835308" sldId="283"/>
            <ac:spMk id="22" creationId="{2E872C5F-F09D-4D86-BE0C-E12661256623}"/>
          </ac:spMkLst>
        </pc:spChg>
      </pc:sldChg>
      <pc:sldChg chg="modSp mod">
        <pc:chgData name="Emilie CABROL" userId="f7bdfae0-4bdc-4014-acef-2bd557435658" providerId="ADAL" clId="{D802A777-16BB-4613-BE49-8B8E97DC5D6D}" dt="2022-02-21T13:49:18.703" v="848" actId="20577"/>
        <pc:sldMkLst>
          <pc:docMk/>
          <pc:sldMk cId="1661189779" sldId="289"/>
        </pc:sldMkLst>
        <pc:spChg chg="mod">
          <ac:chgData name="Emilie CABROL" userId="f7bdfae0-4bdc-4014-acef-2bd557435658" providerId="ADAL" clId="{D802A777-16BB-4613-BE49-8B8E97DC5D6D}" dt="2022-02-21T13:22:45.851" v="613" actId="207"/>
          <ac:spMkLst>
            <pc:docMk/>
            <pc:sldMk cId="1661189779" sldId="289"/>
            <ac:spMk id="107" creationId="{00000000-0000-0000-0000-000000000000}"/>
          </ac:spMkLst>
        </pc:spChg>
        <pc:spChg chg="mod">
          <ac:chgData name="Emilie CABROL" userId="f7bdfae0-4bdc-4014-acef-2bd557435658" providerId="ADAL" clId="{D802A777-16BB-4613-BE49-8B8E97DC5D6D}" dt="2022-02-21T13:32:25.887" v="717" actId="113"/>
          <ac:spMkLst>
            <pc:docMk/>
            <pc:sldMk cId="1661189779" sldId="289"/>
            <ac:spMk id="108" creationId="{00000000-0000-0000-0000-000000000000}"/>
          </ac:spMkLst>
        </pc:spChg>
        <pc:spChg chg="mod">
          <ac:chgData name="Emilie CABROL" userId="f7bdfae0-4bdc-4014-acef-2bd557435658" providerId="ADAL" clId="{D802A777-16BB-4613-BE49-8B8E97DC5D6D}" dt="2022-02-21T13:34:23.422" v="738" actId="207"/>
          <ac:spMkLst>
            <pc:docMk/>
            <pc:sldMk cId="1661189779" sldId="289"/>
            <ac:spMk id="153" creationId="{00000000-0000-0000-0000-000000000000}"/>
          </ac:spMkLst>
        </pc:spChg>
        <pc:spChg chg="mod">
          <ac:chgData name="Emilie CABROL" userId="f7bdfae0-4bdc-4014-acef-2bd557435658" providerId="ADAL" clId="{D802A777-16BB-4613-BE49-8B8E97DC5D6D}" dt="2022-02-21T13:45:21.286" v="787" actId="6549"/>
          <ac:spMkLst>
            <pc:docMk/>
            <pc:sldMk cId="1661189779" sldId="289"/>
            <ac:spMk id="154" creationId="{00000000-0000-0000-0000-000000000000}"/>
          </ac:spMkLst>
        </pc:spChg>
        <pc:spChg chg="mod">
          <ac:chgData name="Emilie CABROL" userId="f7bdfae0-4bdc-4014-acef-2bd557435658" providerId="ADAL" clId="{D802A777-16BB-4613-BE49-8B8E97DC5D6D}" dt="2022-02-21T12:30:53.499" v="73"/>
          <ac:spMkLst>
            <pc:docMk/>
            <pc:sldMk cId="1661189779" sldId="289"/>
            <ac:spMk id="159" creationId="{2D494B0F-C75D-46DD-83C2-25C980EC9CED}"/>
          </ac:spMkLst>
        </pc:spChg>
        <pc:spChg chg="mod">
          <ac:chgData name="Emilie CABROL" userId="f7bdfae0-4bdc-4014-acef-2bd557435658" providerId="ADAL" clId="{D802A777-16BB-4613-BE49-8B8E97DC5D6D}" dt="2022-02-21T13:22:51.957" v="615" actId="6549"/>
          <ac:spMkLst>
            <pc:docMk/>
            <pc:sldMk cId="1661189779" sldId="289"/>
            <ac:spMk id="161" creationId="{EC45A8DB-28DB-4FE2-9AD8-12B06A3A8027}"/>
          </ac:spMkLst>
        </pc:spChg>
        <pc:spChg chg="mod">
          <ac:chgData name="Emilie CABROL" userId="f7bdfae0-4bdc-4014-acef-2bd557435658" providerId="ADAL" clId="{D802A777-16BB-4613-BE49-8B8E97DC5D6D}" dt="2022-02-21T12:15:27.216" v="33"/>
          <ac:spMkLst>
            <pc:docMk/>
            <pc:sldMk cId="1661189779" sldId="289"/>
            <ac:spMk id="162" creationId="{FA7D12E7-98B7-45C8-8B3F-FF5BEF8EC9B8}"/>
          </ac:spMkLst>
        </pc:spChg>
        <pc:spChg chg="mod">
          <ac:chgData name="Emilie CABROL" userId="f7bdfae0-4bdc-4014-acef-2bd557435658" providerId="ADAL" clId="{D802A777-16BB-4613-BE49-8B8E97DC5D6D}" dt="2022-02-21T13:22:18.282" v="604" actId="20577"/>
          <ac:spMkLst>
            <pc:docMk/>
            <pc:sldMk cId="1661189779" sldId="289"/>
            <ac:spMk id="172" creationId="{1641DEF4-20C2-45AE-9CC0-52C3FF875E60}"/>
          </ac:spMkLst>
        </pc:spChg>
        <pc:spChg chg="mod">
          <ac:chgData name="Emilie CABROL" userId="f7bdfae0-4bdc-4014-acef-2bd557435658" providerId="ADAL" clId="{D802A777-16BB-4613-BE49-8B8E97DC5D6D}" dt="2022-02-21T13:48:22.099" v="838" actId="1035"/>
          <ac:spMkLst>
            <pc:docMk/>
            <pc:sldMk cId="1661189779" sldId="289"/>
            <ac:spMk id="221" creationId="{F9A82A91-F933-4404-AD8E-7ABCEA63FA3D}"/>
          </ac:spMkLst>
        </pc:spChg>
        <pc:spChg chg="mod">
          <ac:chgData name="Emilie CABROL" userId="f7bdfae0-4bdc-4014-acef-2bd557435658" providerId="ADAL" clId="{D802A777-16BB-4613-BE49-8B8E97DC5D6D}" dt="2022-02-21T12:19:54.912" v="40"/>
          <ac:spMkLst>
            <pc:docMk/>
            <pc:sldMk cId="1661189779" sldId="289"/>
            <ac:spMk id="276" creationId="{76A38DCE-B6D7-41CD-9455-CA284B26A71B}"/>
          </ac:spMkLst>
        </pc:spChg>
        <pc:spChg chg="mod">
          <ac:chgData name="Emilie CABROL" userId="f7bdfae0-4bdc-4014-acef-2bd557435658" providerId="ADAL" clId="{D802A777-16BB-4613-BE49-8B8E97DC5D6D}" dt="2022-02-21T13:23:02.412" v="616"/>
          <ac:spMkLst>
            <pc:docMk/>
            <pc:sldMk cId="1661189779" sldId="289"/>
            <ac:spMk id="292" creationId="{0BBFB083-53CD-4B22-BF60-5BF49F1D74E0}"/>
          </ac:spMkLst>
        </pc:spChg>
        <pc:spChg chg="mod">
          <ac:chgData name="Emilie CABROL" userId="f7bdfae0-4bdc-4014-acef-2bd557435658" providerId="ADAL" clId="{D802A777-16BB-4613-BE49-8B8E97DC5D6D}" dt="2022-02-21T13:46:11.831" v="809" actId="13926"/>
          <ac:spMkLst>
            <pc:docMk/>
            <pc:sldMk cId="1661189779" sldId="289"/>
            <ac:spMk id="302" creationId="{00000000-0000-0000-0000-000000000000}"/>
          </ac:spMkLst>
        </pc:spChg>
        <pc:spChg chg="mod">
          <ac:chgData name="Emilie CABROL" userId="f7bdfae0-4bdc-4014-acef-2bd557435658" providerId="ADAL" clId="{D802A777-16BB-4613-BE49-8B8E97DC5D6D}" dt="2022-02-21T12:30:53.499" v="73"/>
          <ac:spMkLst>
            <pc:docMk/>
            <pc:sldMk cId="1661189779" sldId="289"/>
            <ac:spMk id="305" creationId="{A153A390-ED27-4CDA-8B5D-48412A258E99}"/>
          </ac:spMkLst>
        </pc:spChg>
        <pc:spChg chg="mod">
          <ac:chgData name="Emilie CABROL" userId="f7bdfae0-4bdc-4014-acef-2bd557435658" providerId="ADAL" clId="{D802A777-16BB-4613-BE49-8B8E97DC5D6D}" dt="2022-02-21T12:19:54.912" v="40"/>
          <ac:spMkLst>
            <pc:docMk/>
            <pc:sldMk cId="1661189779" sldId="289"/>
            <ac:spMk id="308" creationId="{7598ACD7-19F0-4F3B-9B06-31B6FF15B8C2}"/>
          </ac:spMkLst>
        </pc:spChg>
        <pc:spChg chg="mod">
          <ac:chgData name="Emilie CABROL" userId="f7bdfae0-4bdc-4014-acef-2bd557435658" providerId="ADAL" clId="{D802A777-16BB-4613-BE49-8B8E97DC5D6D}" dt="2022-02-21T12:15:27.216" v="33"/>
          <ac:spMkLst>
            <pc:docMk/>
            <pc:sldMk cId="1661189779" sldId="289"/>
            <ac:spMk id="317" creationId="{C8056DB8-A15C-4854-BD82-179F4E8D35E1}"/>
          </ac:spMkLst>
        </pc:spChg>
        <pc:spChg chg="mod">
          <ac:chgData name="Emilie CABROL" userId="f7bdfae0-4bdc-4014-acef-2bd557435658" providerId="ADAL" clId="{D802A777-16BB-4613-BE49-8B8E97DC5D6D}" dt="2022-02-21T12:19:54.912" v="40"/>
          <ac:spMkLst>
            <pc:docMk/>
            <pc:sldMk cId="1661189779" sldId="289"/>
            <ac:spMk id="337" creationId="{27E4B7A9-3AB3-45DF-8D64-3521E62E76F9}"/>
          </ac:spMkLst>
        </pc:spChg>
        <pc:spChg chg="mod">
          <ac:chgData name="Emilie CABROL" userId="f7bdfae0-4bdc-4014-acef-2bd557435658" providerId="ADAL" clId="{D802A777-16BB-4613-BE49-8B8E97DC5D6D}" dt="2022-02-21T12:25:46.321" v="54"/>
          <ac:spMkLst>
            <pc:docMk/>
            <pc:sldMk cId="1661189779" sldId="289"/>
            <ac:spMk id="342" creationId="{D3BB90B0-E24C-4910-B758-7DE8E4610CE5}"/>
          </ac:spMkLst>
        </pc:spChg>
        <pc:spChg chg="mod">
          <ac:chgData name="Emilie CABROL" userId="f7bdfae0-4bdc-4014-acef-2bd557435658" providerId="ADAL" clId="{D802A777-16BB-4613-BE49-8B8E97DC5D6D}" dt="2022-02-21T13:23:05.340" v="617"/>
          <ac:spMkLst>
            <pc:docMk/>
            <pc:sldMk cId="1661189779" sldId="289"/>
            <ac:spMk id="344" creationId="{58C6A040-5DDD-43D9-81D8-8BE625AB1047}"/>
          </ac:spMkLst>
        </pc:spChg>
        <pc:spChg chg="mod">
          <ac:chgData name="Emilie CABROL" userId="f7bdfae0-4bdc-4014-acef-2bd557435658" providerId="ADAL" clId="{D802A777-16BB-4613-BE49-8B8E97DC5D6D}" dt="2022-02-21T12:30:53.499" v="73"/>
          <ac:spMkLst>
            <pc:docMk/>
            <pc:sldMk cId="1661189779" sldId="289"/>
            <ac:spMk id="357" creationId="{D738CFD3-08AC-485C-904F-B4290F45DBC6}"/>
          </ac:spMkLst>
        </pc:spChg>
        <pc:spChg chg="mod">
          <ac:chgData name="Emilie CABROL" userId="f7bdfae0-4bdc-4014-acef-2bd557435658" providerId="ADAL" clId="{D802A777-16BB-4613-BE49-8B8E97DC5D6D}" dt="2022-02-21T12:30:53.499" v="73"/>
          <ac:spMkLst>
            <pc:docMk/>
            <pc:sldMk cId="1661189779" sldId="289"/>
            <ac:spMk id="360" creationId="{7C0BB693-BD34-4627-95AF-7714B70B5FDD}"/>
          </ac:spMkLst>
        </pc:spChg>
        <pc:spChg chg="mod">
          <ac:chgData name="Emilie CABROL" userId="f7bdfae0-4bdc-4014-acef-2bd557435658" providerId="ADAL" clId="{D802A777-16BB-4613-BE49-8B8E97DC5D6D}" dt="2022-02-21T12:19:54.912" v="40"/>
          <ac:spMkLst>
            <pc:docMk/>
            <pc:sldMk cId="1661189779" sldId="289"/>
            <ac:spMk id="362" creationId="{175928E4-A831-4CCE-B271-C045FE00EA8D}"/>
          </ac:spMkLst>
        </pc:spChg>
        <pc:spChg chg="mod">
          <ac:chgData name="Emilie CABROL" userId="f7bdfae0-4bdc-4014-acef-2bd557435658" providerId="ADAL" clId="{D802A777-16BB-4613-BE49-8B8E97DC5D6D}" dt="2022-02-21T12:15:27.216" v="33"/>
          <ac:spMkLst>
            <pc:docMk/>
            <pc:sldMk cId="1661189779" sldId="289"/>
            <ac:spMk id="367" creationId="{180FB6A6-EEF2-45D9-BD4E-76D65E992E16}"/>
          </ac:spMkLst>
        </pc:spChg>
        <pc:spChg chg="mod">
          <ac:chgData name="Emilie CABROL" userId="f7bdfae0-4bdc-4014-acef-2bd557435658" providerId="ADAL" clId="{D802A777-16BB-4613-BE49-8B8E97DC5D6D}" dt="2022-02-21T13:47:23.872" v="826" actId="207"/>
          <ac:spMkLst>
            <pc:docMk/>
            <pc:sldMk cId="1661189779" sldId="289"/>
            <ac:spMk id="384" creationId="{00000000-0000-0000-0000-000000000000}"/>
          </ac:spMkLst>
        </pc:spChg>
        <pc:spChg chg="mod">
          <ac:chgData name="Emilie CABROL" userId="f7bdfae0-4bdc-4014-acef-2bd557435658" providerId="ADAL" clId="{D802A777-16BB-4613-BE49-8B8E97DC5D6D}" dt="2022-02-21T13:49:18.703" v="848" actId="20577"/>
          <ac:spMkLst>
            <pc:docMk/>
            <pc:sldMk cId="1661189779" sldId="289"/>
            <ac:spMk id="391" creationId="{00000000-0000-0000-0000-000000000000}"/>
          </ac:spMkLst>
        </pc:spChg>
        <pc:spChg chg="mod">
          <ac:chgData name="Emilie CABROL" userId="f7bdfae0-4bdc-4014-acef-2bd557435658" providerId="ADAL" clId="{D802A777-16BB-4613-BE49-8B8E97DC5D6D}" dt="2022-02-21T12:30:53.499" v="73"/>
          <ac:spMkLst>
            <pc:docMk/>
            <pc:sldMk cId="1661189779" sldId="289"/>
            <ac:spMk id="454" creationId="{00000000-0000-0000-0000-000000000000}"/>
          </ac:spMkLst>
        </pc:spChg>
      </pc:sldChg>
      <pc:sldChg chg="modSp mod">
        <pc:chgData name="Emilie CABROL" userId="f7bdfae0-4bdc-4014-acef-2bd557435658" providerId="ADAL" clId="{D802A777-16BB-4613-BE49-8B8E97DC5D6D}" dt="2022-02-21T13:01:16.005" v="343" actId="14100"/>
        <pc:sldMkLst>
          <pc:docMk/>
          <pc:sldMk cId="855696796" sldId="290"/>
        </pc:sldMkLst>
        <pc:spChg chg="mod">
          <ac:chgData name="Emilie CABROL" userId="f7bdfae0-4bdc-4014-acef-2bd557435658" providerId="ADAL" clId="{D802A777-16BB-4613-BE49-8B8E97DC5D6D}" dt="2022-02-21T12:38:34.833" v="163" actId="113"/>
          <ac:spMkLst>
            <pc:docMk/>
            <pc:sldMk cId="855696796" sldId="290"/>
            <ac:spMk id="12" creationId="{00000000-0000-0000-0000-000000000000}"/>
          </ac:spMkLst>
        </pc:spChg>
        <pc:spChg chg="mod">
          <ac:chgData name="Emilie CABROL" userId="f7bdfae0-4bdc-4014-acef-2bd557435658" providerId="ADAL" clId="{D802A777-16BB-4613-BE49-8B8E97DC5D6D}" dt="2022-02-21T12:14:12.724" v="28"/>
          <ac:spMkLst>
            <pc:docMk/>
            <pc:sldMk cId="855696796" sldId="290"/>
            <ac:spMk id="35" creationId="{499EB3A2-55CE-4AF0-810C-90C9CA60DE1C}"/>
          </ac:spMkLst>
        </pc:spChg>
        <pc:spChg chg="mod">
          <ac:chgData name="Emilie CABROL" userId="f7bdfae0-4bdc-4014-acef-2bd557435658" providerId="ADAL" clId="{D802A777-16BB-4613-BE49-8B8E97DC5D6D}" dt="2022-02-21T12:19:54.912" v="40"/>
          <ac:spMkLst>
            <pc:docMk/>
            <pc:sldMk cId="855696796" sldId="290"/>
            <ac:spMk id="36" creationId="{A0AF0D2B-4C3C-4070-84DE-D1E1E23D1A8D}"/>
          </ac:spMkLst>
        </pc:spChg>
        <pc:spChg chg="mod">
          <ac:chgData name="Emilie CABROL" userId="f7bdfae0-4bdc-4014-acef-2bd557435658" providerId="ADAL" clId="{D802A777-16BB-4613-BE49-8B8E97DC5D6D}" dt="2022-02-21T13:01:16.005" v="343" actId="14100"/>
          <ac:spMkLst>
            <pc:docMk/>
            <pc:sldMk cId="855696796" sldId="290"/>
            <ac:spMk id="42" creationId="{C34AD26E-3543-45E9-9DEC-64007A00364A}"/>
          </ac:spMkLst>
        </pc:spChg>
        <pc:spChg chg="mod">
          <ac:chgData name="Emilie CABROL" userId="f7bdfae0-4bdc-4014-acef-2bd557435658" providerId="ADAL" clId="{D802A777-16BB-4613-BE49-8B8E97DC5D6D}" dt="2022-02-21T12:21:49.366" v="42"/>
          <ac:spMkLst>
            <pc:docMk/>
            <pc:sldMk cId="855696796" sldId="290"/>
            <ac:spMk id="60" creationId="{23B8D8D1-D0C5-442B-A52A-4E750DF64E06}"/>
          </ac:spMkLst>
        </pc:spChg>
        <pc:spChg chg="mod">
          <ac:chgData name="Emilie CABROL" userId="f7bdfae0-4bdc-4014-acef-2bd557435658" providerId="ADAL" clId="{D802A777-16BB-4613-BE49-8B8E97DC5D6D}" dt="2022-02-21T12:30:53.499" v="73"/>
          <ac:spMkLst>
            <pc:docMk/>
            <pc:sldMk cId="855696796" sldId="290"/>
            <ac:spMk id="61" creationId="{1B603802-5F34-4AA8-A3E9-A10647C39930}"/>
          </ac:spMkLst>
        </pc:spChg>
        <pc:spChg chg="mod">
          <ac:chgData name="Emilie CABROL" userId="f7bdfae0-4bdc-4014-acef-2bd557435658" providerId="ADAL" clId="{D802A777-16BB-4613-BE49-8B8E97DC5D6D}" dt="2022-02-21T12:25:46.321" v="54"/>
          <ac:spMkLst>
            <pc:docMk/>
            <pc:sldMk cId="855696796" sldId="290"/>
            <ac:spMk id="64" creationId="{99D60BF5-5C8C-4BA5-8001-DE7CC30A83A2}"/>
          </ac:spMkLst>
        </pc:spChg>
        <pc:spChg chg="mod">
          <ac:chgData name="Emilie CABROL" userId="f7bdfae0-4bdc-4014-acef-2bd557435658" providerId="ADAL" clId="{D802A777-16BB-4613-BE49-8B8E97DC5D6D}" dt="2022-02-21T12:19:54.912" v="40"/>
          <ac:spMkLst>
            <pc:docMk/>
            <pc:sldMk cId="855696796" sldId="290"/>
            <ac:spMk id="70" creationId="{23C7DA27-2E04-4FD6-B92E-D4E3C55C79AA}"/>
          </ac:spMkLst>
        </pc:spChg>
        <pc:spChg chg="mod">
          <ac:chgData name="Emilie CABROL" userId="f7bdfae0-4bdc-4014-acef-2bd557435658" providerId="ADAL" clId="{D802A777-16BB-4613-BE49-8B8E97DC5D6D}" dt="2022-02-21T12:19:54.912" v="40"/>
          <ac:spMkLst>
            <pc:docMk/>
            <pc:sldMk cId="855696796" sldId="290"/>
            <ac:spMk id="73" creationId="{44A6CEF3-77AE-4D0C-8201-F1E006D1C4D5}"/>
          </ac:spMkLst>
        </pc:spChg>
        <pc:spChg chg="mod">
          <ac:chgData name="Emilie CABROL" userId="f7bdfae0-4bdc-4014-acef-2bd557435658" providerId="ADAL" clId="{D802A777-16BB-4613-BE49-8B8E97DC5D6D}" dt="2022-02-21T12:25:46.321" v="54"/>
          <ac:spMkLst>
            <pc:docMk/>
            <pc:sldMk cId="855696796" sldId="290"/>
            <ac:spMk id="75" creationId="{87A16765-B6AC-4067-A23B-42AAC9823FC1}"/>
          </ac:spMkLst>
        </pc:spChg>
      </pc:sldChg>
      <pc:sldChg chg="addSp modSp mod">
        <pc:chgData name="Emilie CABROL" userId="f7bdfae0-4bdc-4014-acef-2bd557435658" providerId="ADAL" clId="{D802A777-16BB-4613-BE49-8B8E97DC5D6D}" dt="2022-02-21T13:01:35.043" v="347" actId="113"/>
        <pc:sldMkLst>
          <pc:docMk/>
          <pc:sldMk cId="976985506" sldId="291"/>
        </pc:sldMkLst>
        <pc:spChg chg="add mod">
          <ac:chgData name="Emilie CABROL" userId="f7bdfae0-4bdc-4014-acef-2bd557435658" providerId="ADAL" clId="{D802A777-16BB-4613-BE49-8B8E97DC5D6D}" dt="2022-02-21T12:55:15.921" v="282" actId="208"/>
          <ac:spMkLst>
            <pc:docMk/>
            <pc:sldMk cId="976985506" sldId="291"/>
            <ac:spMk id="2" creationId="{FFAD2DC5-4986-4F67-8BF3-F31B015C7033}"/>
          </ac:spMkLst>
        </pc:spChg>
        <pc:spChg chg="mod">
          <ac:chgData name="Emilie CABROL" userId="f7bdfae0-4bdc-4014-acef-2bd557435658" providerId="ADAL" clId="{D802A777-16BB-4613-BE49-8B8E97DC5D6D}" dt="2022-02-21T12:43:48.918" v="200" actId="20577"/>
          <ac:spMkLst>
            <pc:docMk/>
            <pc:sldMk cId="976985506" sldId="291"/>
            <ac:spMk id="13" creationId="{00000000-0000-0000-0000-000000000000}"/>
          </ac:spMkLst>
        </pc:spChg>
        <pc:spChg chg="mod">
          <ac:chgData name="Emilie CABROL" userId="f7bdfae0-4bdc-4014-acef-2bd557435658" providerId="ADAL" clId="{D802A777-16BB-4613-BE49-8B8E97DC5D6D}" dt="2022-02-21T13:01:26.908" v="345" actId="113"/>
          <ac:spMkLst>
            <pc:docMk/>
            <pc:sldMk cId="976985506" sldId="291"/>
            <ac:spMk id="27" creationId="{00000000-0000-0000-0000-000000000000}"/>
          </ac:spMkLst>
        </pc:spChg>
        <pc:spChg chg="mod">
          <ac:chgData name="Emilie CABROL" userId="f7bdfae0-4bdc-4014-acef-2bd557435658" providerId="ADAL" clId="{D802A777-16BB-4613-BE49-8B8E97DC5D6D}" dt="2022-02-21T12:55:35.397" v="284" actId="207"/>
          <ac:spMkLst>
            <pc:docMk/>
            <pc:sldMk cId="976985506" sldId="291"/>
            <ac:spMk id="28" creationId="{00000000-0000-0000-0000-000000000000}"/>
          </ac:spMkLst>
        </pc:spChg>
        <pc:spChg chg="mod">
          <ac:chgData name="Emilie CABROL" userId="f7bdfae0-4bdc-4014-acef-2bd557435658" providerId="ADAL" clId="{D802A777-16BB-4613-BE49-8B8E97DC5D6D}" dt="2022-02-21T12:52:33.416" v="270" actId="207"/>
          <ac:spMkLst>
            <pc:docMk/>
            <pc:sldMk cId="976985506" sldId="291"/>
            <ac:spMk id="30" creationId="{00000000-0000-0000-0000-000000000000}"/>
          </ac:spMkLst>
        </pc:spChg>
        <pc:spChg chg="mod">
          <ac:chgData name="Emilie CABROL" userId="f7bdfae0-4bdc-4014-acef-2bd557435658" providerId="ADAL" clId="{D802A777-16BB-4613-BE49-8B8E97DC5D6D}" dt="2022-02-21T12:45:11.887" v="217" actId="207"/>
          <ac:spMkLst>
            <pc:docMk/>
            <pc:sldMk cId="976985506" sldId="291"/>
            <ac:spMk id="31" creationId="{00000000-0000-0000-0000-000000000000}"/>
          </ac:spMkLst>
        </pc:spChg>
        <pc:spChg chg="mod">
          <ac:chgData name="Emilie CABROL" userId="f7bdfae0-4bdc-4014-acef-2bd557435658" providerId="ADAL" clId="{D802A777-16BB-4613-BE49-8B8E97DC5D6D}" dt="2022-02-21T12:45:35.479" v="225" actId="207"/>
          <ac:spMkLst>
            <pc:docMk/>
            <pc:sldMk cId="976985506" sldId="291"/>
            <ac:spMk id="33" creationId="{00000000-0000-0000-0000-000000000000}"/>
          </ac:spMkLst>
        </pc:spChg>
        <pc:spChg chg="mod">
          <ac:chgData name="Emilie CABROL" userId="f7bdfae0-4bdc-4014-acef-2bd557435658" providerId="ADAL" clId="{D802A777-16BB-4613-BE49-8B8E97DC5D6D}" dt="2022-02-21T12:49:48.170" v="247" actId="207"/>
          <ac:spMkLst>
            <pc:docMk/>
            <pc:sldMk cId="976985506" sldId="291"/>
            <ac:spMk id="35" creationId="{00000000-0000-0000-0000-000000000000}"/>
          </ac:spMkLst>
        </pc:spChg>
        <pc:spChg chg="mod">
          <ac:chgData name="Emilie CABROL" userId="f7bdfae0-4bdc-4014-acef-2bd557435658" providerId="ADAL" clId="{D802A777-16BB-4613-BE49-8B8E97DC5D6D}" dt="2022-02-21T13:00:35.574" v="330" actId="404"/>
          <ac:spMkLst>
            <pc:docMk/>
            <pc:sldMk cId="976985506" sldId="291"/>
            <ac:spMk id="38" creationId="{2EC8589D-F8F6-4730-9D7C-48AE35D36849}"/>
          </ac:spMkLst>
        </pc:spChg>
        <pc:spChg chg="mod">
          <ac:chgData name="Emilie CABROL" userId="f7bdfae0-4bdc-4014-acef-2bd557435658" providerId="ADAL" clId="{D802A777-16BB-4613-BE49-8B8E97DC5D6D}" dt="2022-02-21T12:57:25.015" v="291" actId="207"/>
          <ac:spMkLst>
            <pc:docMk/>
            <pc:sldMk cId="976985506" sldId="291"/>
            <ac:spMk id="39" creationId="{00000000-0000-0000-0000-000000000000}"/>
          </ac:spMkLst>
        </pc:spChg>
        <pc:spChg chg="mod">
          <ac:chgData name="Emilie CABROL" userId="f7bdfae0-4bdc-4014-acef-2bd557435658" providerId="ADAL" clId="{D802A777-16BB-4613-BE49-8B8E97DC5D6D}" dt="2022-02-21T13:01:35.043" v="347" actId="113"/>
          <ac:spMkLst>
            <pc:docMk/>
            <pc:sldMk cId="976985506" sldId="291"/>
            <ac:spMk id="40" creationId="{00000000-0000-0000-0000-000000000000}"/>
          </ac:spMkLst>
        </pc:spChg>
        <pc:spChg chg="mod">
          <ac:chgData name="Emilie CABROL" userId="f7bdfae0-4bdc-4014-acef-2bd557435658" providerId="ADAL" clId="{D802A777-16BB-4613-BE49-8B8E97DC5D6D}" dt="2022-02-21T12:38:11.559" v="159" actId="13926"/>
          <ac:spMkLst>
            <pc:docMk/>
            <pc:sldMk cId="976985506" sldId="291"/>
            <ac:spMk id="46" creationId="{0CDFC1D9-1D8E-48C7-97FA-D514F6E34483}"/>
          </ac:spMkLst>
        </pc:spChg>
        <pc:spChg chg="mod">
          <ac:chgData name="Emilie CABROL" userId="f7bdfae0-4bdc-4014-acef-2bd557435658" providerId="ADAL" clId="{D802A777-16BB-4613-BE49-8B8E97DC5D6D}" dt="2022-02-21T12:37:47.611" v="156" actId="207"/>
          <ac:spMkLst>
            <pc:docMk/>
            <pc:sldMk cId="976985506" sldId="291"/>
            <ac:spMk id="47" creationId="{9AB0D2EA-B9EB-4B0D-877C-92135E742680}"/>
          </ac:spMkLst>
        </pc:spChg>
      </pc:sldChg>
      <pc:sldChg chg="addSp modSp mod">
        <pc:chgData name="Emilie CABROL" userId="f7bdfae0-4bdc-4014-acef-2bd557435658" providerId="ADAL" clId="{D802A777-16BB-4613-BE49-8B8E97DC5D6D}" dt="2022-02-21T13:21:01.562" v="598" actId="1076"/>
        <pc:sldMkLst>
          <pc:docMk/>
          <pc:sldMk cId="636261529" sldId="292"/>
        </pc:sldMkLst>
        <pc:spChg chg="mod">
          <ac:chgData name="Emilie CABROL" userId="f7bdfae0-4bdc-4014-acef-2bd557435658" providerId="ADAL" clId="{D802A777-16BB-4613-BE49-8B8E97DC5D6D}" dt="2022-02-21T13:20:20.277" v="588" actId="255"/>
          <ac:spMkLst>
            <pc:docMk/>
            <pc:sldMk cId="636261529" sldId="292"/>
            <ac:spMk id="13" creationId="{C8B475E0-6C46-447A-820A-85066BFD6699}"/>
          </ac:spMkLst>
        </pc:spChg>
        <pc:spChg chg="add mod">
          <ac:chgData name="Emilie CABROL" userId="f7bdfae0-4bdc-4014-acef-2bd557435658" providerId="ADAL" clId="{D802A777-16BB-4613-BE49-8B8E97DC5D6D}" dt="2022-02-21T13:21:01.562" v="598" actId="1076"/>
          <ac:spMkLst>
            <pc:docMk/>
            <pc:sldMk cId="636261529" sldId="292"/>
            <ac:spMk id="14" creationId="{500B1B7D-DEE3-4F2F-813A-881D3070263B}"/>
          </ac:spMkLst>
        </pc:spChg>
        <pc:spChg chg="mod">
          <ac:chgData name="Emilie CABROL" userId="f7bdfae0-4bdc-4014-acef-2bd557435658" providerId="ADAL" clId="{D802A777-16BB-4613-BE49-8B8E97DC5D6D}" dt="2022-02-21T13:20:28.648" v="589" actId="21"/>
          <ac:spMkLst>
            <pc:docMk/>
            <pc:sldMk cId="636261529" sldId="292"/>
            <ac:spMk id="21" creationId="{00000000-0000-0000-0000-000000000000}"/>
          </ac:spMkLst>
        </pc:spChg>
      </pc:sldChg>
      <pc:sldChg chg="modSp mod">
        <pc:chgData name="Emilie CABROL" userId="f7bdfae0-4bdc-4014-acef-2bd557435658" providerId="ADAL" clId="{D802A777-16BB-4613-BE49-8B8E97DC5D6D}" dt="2022-02-21T14:00:48.414" v="1107" actId="207"/>
        <pc:sldMkLst>
          <pc:docMk/>
          <pc:sldMk cId="156051235" sldId="294"/>
        </pc:sldMkLst>
        <pc:spChg chg="mod">
          <ac:chgData name="Emilie CABROL" userId="f7bdfae0-4bdc-4014-acef-2bd557435658" providerId="ADAL" clId="{D802A777-16BB-4613-BE49-8B8E97DC5D6D}" dt="2022-02-21T14:00:37.653" v="1100" actId="1035"/>
          <ac:spMkLst>
            <pc:docMk/>
            <pc:sldMk cId="156051235" sldId="294"/>
            <ac:spMk id="10" creationId="{D0C6C043-A5D3-424F-8A1F-2732711933BF}"/>
          </ac:spMkLst>
        </pc:spChg>
        <pc:spChg chg="mod">
          <ac:chgData name="Emilie CABROL" userId="f7bdfae0-4bdc-4014-acef-2bd557435658" providerId="ADAL" clId="{D802A777-16BB-4613-BE49-8B8E97DC5D6D}" dt="2022-02-21T14:00:48.414" v="1107" actId="207"/>
          <ac:spMkLst>
            <pc:docMk/>
            <pc:sldMk cId="156051235" sldId="294"/>
            <ac:spMk id="15" creationId="{04574FD7-E7A7-49BA-850D-4D0C77315EFA}"/>
          </ac:spMkLst>
        </pc:spChg>
        <pc:graphicFrameChg chg="mod modGraphic">
          <ac:chgData name="Emilie CABROL" userId="f7bdfae0-4bdc-4014-acef-2bd557435658" providerId="ADAL" clId="{D802A777-16BB-4613-BE49-8B8E97DC5D6D}" dt="2022-02-21T14:00:08.987" v="1094" actId="6549"/>
          <ac:graphicFrameMkLst>
            <pc:docMk/>
            <pc:sldMk cId="156051235" sldId="294"/>
            <ac:graphicFrameMk id="4" creationId="{00000000-0000-0000-0000-000000000000}"/>
          </ac:graphicFrameMkLst>
        </pc:graphicFrameChg>
      </pc:sldChg>
      <pc:sldChg chg="modSp mod">
        <pc:chgData name="Emilie CABROL" userId="f7bdfae0-4bdc-4014-acef-2bd557435658" providerId="ADAL" clId="{D802A777-16BB-4613-BE49-8B8E97DC5D6D}" dt="2022-02-21T14:01:09.214" v="1108" actId="13926"/>
        <pc:sldMkLst>
          <pc:docMk/>
          <pc:sldMk cId="557719269" sldId="295"/>
        </pc:sldMkLst>
        <pc:spChg chg="mod">
          <ac:chgData name="Emilie CABROL" userId="f7bdfae0-4bdc-4014-acef-2bd557435658" providerId="ADAL" clId="{D802A777-16BB-4613-BE49-8B8E97DC5D6D}" dt="2022-02-21T14:01:09.214" v="1108" actId="13926"/>
          <ac:spMkLst>
            <pc:docMk/>
            <pc:sldMk cId="557719269" sldId="295"/>
            <ac:spMk id="16" creationId="{38441194-9947-4D4B-82F2-F50428751A16}"/>
          </ac:spMkLst>
        </pc:spChg>
      </pc:sldChg>
      <pc:sldChg chg="addSp delSp modSp mod">
        <pc:chgData name="Emilie CABROL" userId="f7bdfae0-4bdc-4014-acef-2bd557435658" providerId="ADAL" clId="{D802A777-16BB-4613-BE49-8B8E97DC5D6D}" dt="2022-02-21T13:54:30.163" v="988" actId="1035"/>
        <pc:sldMkLst>
          <pc:docMk/>
          <pc:sldMk cId="2270984190" sldId="296"/>
        </pc:sldMkLst>
        <pc:spChg chg="mod">
          <ac:chgData name="Emilie CABROL" userId="f7bdfae0-4bdc-4014-acef-2bd557435658" providerId="ADAL" clId="{D802A777-16BB-4613-BE49-8B8E97DC5D6D}" dt="2022-02-21T13:54:21.608" v="965" actId="1035"/>
          <ac:spMkLst>
            <pc:docMk/>
            <pc:sldMk cId="2270984190" sldId="296"/>
            <ac:spMk id="22" creationId="{701D620D-669D-4B40-BAA8-AA424E10C916}"/>
          </ac:spMkLst>
        </pc:spChg>
        <pc:spChg chg="mod">
          <ac:chgData name="Emilie CABROL" userId="f7bdfae0-4bdc-4014-acef-2bd557435658" providerId="ADAL" clId="{D802A777-16BB-4613-BE49-8B8E97DC5D6D}" dt="2022-02-21T13:52:38.165" v="917" actId="1035"/>
          <ac:spMkLst>
            <pc:docMk/>
            <pc:sldMk cId="2270984190" sldId="296"/>
            <ac:spMk id="24" creationId="{004BC2AE-F69E-49E7-8E93-734070236A68}"/>
          </ac:spMkLst>
        </pc:spChg>
        <pc:spChg chg="mod">
          <ac:chgData name="Emilie CABROL" userId="f7bdfae0-4bdc-4014-acef-2bd557435658" providerId="ADAL" clId="{D802A777-16BB-4613-BE49-8B8E97DC5D6D}" dt="2022-02-21T13:54:17.957" v="956" actId="1035"/>
          <ac:spMkLst>
            <pc:docMk/>
            <pc:sldMk cId="2270984190" sldId="296"/>
            <ac:spMk id="26" creationId="{4E53603C-25EE-42EB-A24F-E7F4E147EE9B}"/>
          </ac:spMkLst>
        </pc:spChg>
        <pc:spChg chg="mod">
          <ac:chgData name="Emilie CABROL" userId="f7bdfae0-4bdc-4014-acef-2bd557435658" providerId="ADAL" clId="{D802A777-16BB-4613-BE49-8B8E97DC5D6D}" dt="2022-02-21T12:14:12.724" v="28"/>
          <ac:spMkLst>
            <pc:docMk/>
            <pc:sldMk cId="2270984190" sldId="296"/>
            <ac:spMk id="27" creationId="{18E9FF5A-5B3F-47C9-9234-27416A76CCD7}"/>
          </ac:spMkLst>
        </pc:spChg>
        <pc:spChg chg="mod">
          <ac:chgData name="Emilie CABROL" userId="f7bdfae0-4bdc-4014-acef-2bd557435658" providerId="ADAL" clId="{D802A777-16BB-4613-BE49-8B8E97DC5D6D}" dt="2022-02-21T13:50:28.837" v="865" actId="1038"/>
          <ac:spMkLst>
            <pc:docMk/>
            <pc:sldMk cId="2270984190" sldId="296"/>
            <ac:spMk id="30" creationId="{E5B478EA-CE5A-47F1-997A-91E8518371E7}"/>
          </ac:spMkLst>
        </pc:spChg>
        <pc:spChg chg="del mod">
          <ac:chgData name="Emilie CABROL" userId="f7bdfae0-4bdc-4014-acef-2bd557435658" providerId="ADAL" clId="{D802A777-16BB-4613-BE49-8B8E97DC5D6D}" dt="2022-02-21T13:54:07.293" v="947" actId="478"/>
          <ac:spMkLst>
            <pc:docMk/>
            <pc:sldMk cId="2270984190" sldId="296"/>
            <ac:spMk id="31" creationId="{E2E88C67-E99A-4E6E-A553-67C8ABCDDE02}"/>
          </ac:spMkLst>
        </pc:spChg>
        <pc:spChg chg="add mod">
          <ac:chgData name="Emilie CABROL" userId="f7bdfae0-4bdc-4014-acef-2bd557435658" providerId="ADAL" clId="{D802A777-16BB-4613-BE49-8B8E97DC5D6D}" dt="2022-02-21T13:54:25.997" v="983" actId="1036"/>
          <ac:spMkLst>
            <pc:docMk/>
            <pc:sldMk cId="2270984190" sldId="296"/>
            <ac:spMk id="32" creationId="{D4156EC4-4416-4A07-A8F8-EF43932C539D}"/>
          </ac:spMkLst>
        </pc:spChg>
        <pc:spChg chg="mod">
          <ac:chgData name="Emilie CABROL" userId="f7bdfae0-4bdc-4014-acef-2bd557435658" providerId="ADAL" clId="{D802A777-16BB-4613-BE49-8B8E97DC5D6D}" dt="2022-02-21T13:52:52.410" v="928" actId="1036"/>
          <ac:spMkLst>
            <pc:docMk/>
            <pc:sldMk cId="2270984190" sldId="296"/>
            <ac:spMk id="43" creationId="{D505819F-58F8-463C-A04A-1A00E3741C3A}"/>
          </ac:spMkLst>
        </pc:spChg>
        <pc:spChg chg="mod">
          <ac:chgData name="Emilie CABROL" userId="f7bdfae0-4bdc-4014-acef-2bd557435658" providerId="ADAL" clId="{D802A777-16BB-4613-BE49-8B8E97DC5D6D}" dt="2022-02-21T13:53:00.087" v="930" actId="1036"/>
          <ac:spMkLst>
            <pc:docMk/>
            <pc:sldMk cId="2270984190" sldId="296"/>
            <ac:spMk id="44" creationId="{02B97162-132A-4FEA-BEFA-01774A6322A2}"/>
          </ac:spMkLst>
        </pc:spChg>
        <pc:spChg chg="mod">
          <ac:chgData name="Emilie CABROL" userId="f7bdfae0-4bdc-4014-acef-2bd557435658" providerId="ADAL" clId="{D802A777-16BB-4613-BE49-8B8E97DC5D6D}" dt="2022-02-21T13:53:37.454" v="936" actId="403"/>
          <ac:spMkLst>
            <pc:docMk/>
            <pc:sldMk cId="2270984190" sldId="296"/>
            <ac:spMk id="45" creationId="{CFC9D741-762E-40FB-9EE6-DA6D7E2F35A8}"/>
          </ac:spMkLst>
        </pc:spChg>
        <pc:spChg chg="mod">
          <ac:chgData name="Emilie CABROL" userId="f7bdfae0-4bdc-4014-acef-2bd557435658" providerId="ADAL" clId="{D802A777-16BB-4613-BE49-8B8E97DC5D6D}" dt="2022-02-21T13:52:31.208" v="916" actId="552"/>
          <ac:spMkLst>
            <pc:docMk/>
            <pc:sldMk cId="2270984190" sldId="296"/>
            <ac:spMk id="47" creationId="{13BF4E80-44F8-43D2-BBB7-A5F2EDD7E46C}"/>
          </ac:spMkLst>
        </pc:spChg>
        <pc:spChg chg="del mod">
          <ac:chgData name="Emilie CABROL" userId="f7bdfae0-4bdc-4014-acef-2bd557435658" providerId="ADAL" clId="{D802A777-16BB-4613-BE49-8B8E97DC5D6D}" dt="2022-02-21T13:53:33.240" v="934" actId="478"/>
          <ac:spMkLst>
            <pc:docMk/>
            <pc:sldMk cId="2270984190" sldId="296"/>
            <ac:spMk id="48" creationId="{8E14FD6A-E48A-4DB9-8413-BD6D14B517C2}"/>
          </ac:spMkLst>
        </pc:spChg>
        <pc:spChg chg="mod">
          <ac:chgData name="Emilie CABROL" userId="f7bdfae0-4bdc-4014-acef-2bd557435658" providerId="ADAL" clId="{D802A777-16BB-4613-BE49-8B8E97DC5D6D}" dt="2022-02-21T13:54:30.163" v="988" actId="1035"/>
          <ac:spMkLst>
            <pc:docMk/>
            <pc:sldMk cId="2270984190" sldId="296"/>
            <ac:spMk id="53" creationId="{6B02F702-0AAC-40DD-9060-F80E96F57A8A}"/>
          </ac:spMkLst>
        </pc:spChg>
        <pc:spChg chg="mod">
          <ac:chgData name="Emilie CABROL" userId="f7bdfae0-4bdc-4014-acef-2bd557435658" providerId="ADAL" clId="{D802A777-16BB-4613-BE49-8B8E97DC5D6D}" dt="2022-02-21T13:54:30.163" v="988" actId="1035"/>
          <ac:spMkLst>
            <pc:docMk/>
            <pc:sldMk cId="2270984190" sldId="296"/>
            <ac:spMk id="54" creationId="{AFF18E7B-4C44-4D24-B2B2-A05DA4256DA0}"/>
          </ac:spMkLst>
        </pc:spChg>
        <pc:spChg chg="del">
          <ac:chgData name="Emilie CABROL" userId="f7bdfae0-4bdc-4014-acef-2bd557435658" providerId="ADAL" clId="{D802A777-16BB-4613-BE49-8B8E97DC5D6D}" dt="2022-02-21T13:53:34.891" v="935" actId="478"/>
          <ac:spMkLst>
            <pc:docMk/>
            <pc:sldMk cId="2270984190" sldId="296"/>
            <ac:spMk id="55" creationId="{1E352215-935E-4F7D-8FB4-B0E656A326C7}"/>
          </ac:spMkLst>
        </pc:spChg>
        <pc:spChg chg="del mod">
          <ac:chgData name="Emilie CABROL" userId="f7bdfae0-4bdc-4014-acef-2bd557435658" providerId="ADAL" clId="{D802A777-16BB-4613-BE49-8B8E97DC5D6D}" dt="2022-02-21T13:51:51.298" v="910" actId="478"/>
          <ac:spMkLst>
            <pc:docMk/>
            <pc:sldMk cId="2270984190" sldId="296"/>
            <ac:spMk id="56" creationId="{C73F234C-DF61-4A45-98CB-6996C22A68E6}"/>
          </ac:spMkLst>
        </pc:spChg>
        <pc:spChg chg="mod">
          <ac:chgData name="Emilie CABROL" userId="f7bdfae0-4bdc-4014-acef-2bd557435658" providerId="ADAL" clId="{D802A777-16BB-4613-BE49-8B8E97DC5D6D}" dt="2022-02-21T12:14:12.724" v="28"/>
          <ac:spMkLst>
            <pc:docMk/>
            <pc:sldMk cId="2270984190" sldId="296"/>
            <ac:spMk id="59" creationId="{5BDC3C2F-E4E4-4D0F-BC92-5A4900857CBC}"/>
          </ac:spMkLst>
        </pc:spChg>
        <pc:spChg chg="mod">
          <ac:chgData name="Emilie CABROL" userId="f7bdfae0-4bdc-4014-acef-2bd557435658" providerId="ADAL" clId="{D802A777-16BB-4613-BE49-8B8E97DC5D6D}" dt="2022-02-21T12:14:12.724" v="28"/>
          <ac:spMkLst>
            <pc:docMk/>
            <pc:sldMk cId="2270984190" sldId="296"/>
            <ac:spMk id="60" creationId="{B60BB755-5ECA-49F9-85C4-7C738A47ECBF}"/>
          </ac:spMkLst>
        </pc:spChg>
        <pc:spChg chg="mod">
          <ac:chgData name="Emilie CABROL" userId="f7bdfae0-4bdc-4014-acef-2bd557435658" providerId="ADAL" clId="{D802A777-16BB-4613-BE49-8B8E97DC5D6D}" dt="2022-02-21T12:14:12.724" v="28"/>
          <ac:spMkLst>
            <pc:docMk/>
            <pc:sldMk cId="2270984190" sldId="296"/>
            <ac:spMk id="61" creationId="{7FA704CC-83EF-4728-98DB-5BFDEB036E9B}"/>
          </ac:spMkLst>
        </pc:spChg>
        <pc:spChg chg="mod">
          <ac:chgData name="Emilie CABROL" userId="f7bdfae0-4bdc-4014-acef-2bd557435658" providerId="ADAL" clId="{D802A777-16BB-4613-BE49-8B8E97DC5D6D}" dt="2022-02-21T12:14:12.724" v="28"/>
          <ac:spMkLst>
            <pc:docMk/>
            <pc:sldMk cId="2270984190" sldId="296"/>
            <ac:spMk id="65" creationId="{5BB3A8CF-7DFD-433C-8F53-1C2DFECCD2CD}"/>
          </ac:spMkLst>
        </pc:spChg>
        <pc:grpChg chg="del mod">
          <ac:chgData name="Emilie CABROL" userId="f7bdfae0-4bdc-4014-acef-2bd557435658" providerId="ADAL" clId="{D802A777-16BB-4613-BE49-8B8E97DC5D6D}" dt="2022-02-21T13:51:48.711" v="909" actId="478"/>
          <ac:grpSpMkLst>
            <pc:docMk/>
            <pc:sldMk cId="2270984190" sldId="296"/>
            <ac:grpSpMk id="2" creationId="{F87CECC6-391D-4293-A898-54E7862D14AA}"/>
          </ac:grpSpMkLst>
        </pc:grpChg>
        <pc:graphicFrameChg chg="mod">
          <ac:chgData name="Emilie CABROL" userId="f7bdfae0-4bdc-4014-acef-2bd557435658" providerId="ADAL" clId="{D802A777-16BB-4613-BE49-8B8E97DC5D6D}" dt="2022-02-21T12:14:12.724" v="28"/>
          <ac:graphicFrameMkLst>
            <pc:docMk/>
            <pc:sldMk cId="2270984190" sldId="296"/>
            <ac:graphicFrameMk id="28" creationId="{D5AFFB2D-B5E9-4B37-AA40-B031673A2C1E}"/>
          </ac:graphicFrameMkLst>
        </pc:graphicFrameChg>
        <pc:graphicFrameChg chg="mod modGraphic">
          <ac:chgData name="Emilie CABROL" userId="f7bdfae0-4bdc-4014-acef-2bd557435658" providerId="ADAL" clId="{D802A777-16BB-4613-BE49-8B8E97DC5D6D}" dt="2022-02-21T13:54:25.997" v="983" actId="1036"/>
          <ac:graphicFrameMkLst>
            <pc:docMk/>
            <pc:sldMk cId="2270984190" sldId="296"/>
            <ac:graphicFrameMk id="58" creationId="{CB4398D9-3C21-4931-8857-17D33685A701}"/>
          </ac:graphicFrameMkLst>
        </pc:graphicFrameChg>
        <pc:cxnChg chg="mod">
          <ac:chgData name="Emilie CABROL" userId="f7bdfae0-4bdc-4014-acef-2bd557435658" providerId="ADAL" clId="{D802A777-16BB-4613-BE49-8B8E97DC5D6D}" dt="2022-02-21T12:14:12.724" v="28"/>
          <ac:cxnSpMkLst>
            <pc:docMk/>
            <pc:sldMk cId="2270984190" sldId="296"/>
            <ac:cxnSpMk id="62" creationId="{E8D6B830-106A-4E44-8DBA-6045F159C161}"/>
          </ac:cxnSpMkLst>
        </pc:cxnChg>
        <pc:cxnChg chg="mod">
          <ac:chgData name="Emilie CABROL" userId="f7bdfae0-4bdc-4014-acef-2bd557435658" providerId="ADAL" clId="{D802A777-16BB-4613-BE49-8B8E97DC5D6D}" dt="2022-02-21T13:51:48.711" v="909" actId="478"/>
          <ac:cxnSpMkLst>
            <pc:docMk/>
            <pc:sldMk cId="2270984190" sldId="296"/>
            <ac:cxnSpMk id="63" creationId="{62A8ADFB-B260-475F-AFBA-6A46276A6B61}"/>
          </ac:cxnSpMkLst>
        </pc:cxnChg>
        <pc:cxnChg chg="mod">
          <ac:chgData name="Emilie CABROL" userId="f7bdfae0-4bdc-4014-acef-2bd557435658" providerId="ADAL" clId="{D802A777-16BB-4613-BE49-8B8E97DC5D6D}" dt="2022-02-21T12:14:12.724" v="28"/>
          <ac:cxnSpMkLst>
            <pc:docMk/>
            <pc:sldMk cId="2270984190" sldId="296"/>
            <ac:cxnSpMk id="64" creationId="{EBA0A5B0-DD51-4FF6-A1F4-112B9DC89F87}"/>
          </ac:cxnSpMkLst>
        </pc:cxnChg>
      </pc:sldChg>
    </pc:docChg>
  </pc:docChgLst>
  <pc:docChgLst>
    <pc:chgData name="Emilie CABROL" userId="f7bdfae0-4bdc-4014-acef-2bd557435658" providerId="ADAL" clId="{67FD6CD7-E2D9-4EDB-BFDC-04C644775611}"/>
    <pc:docChg chg="modSld">
      <pc:chgData name="Emilie CABROL" userId="f7bdfae0-4bdc-4014-acef-2bd557435658" providerId="ADAL" clId="{67FD6CD7-E2D9-4EDB-BFDC-04C644775611}" dt="2020-11-26T09:19:16.642" v="18" actId="20577"/>
      <pc:docMkLst>
        <pc:docMk/>
      </pc:docMkLst>
      <pc:sldChg chg="modSp mod">
        <pc:chgData name="Emilie CABROL" userId="f7bdfae0-4bdc-4014-acef-2bd557435658" providerId="ADAL" clId="{67FD6CD7-E2D9-4EDB-BFDC-04C644775611}" dt="2020-11-26T09:19:16.642" v="18" actId="20577"/>
        <pc:sldMkLst>
          <pc:docMk/>
          <pc:sldMk cId="279835308" sldId="283"/>
        </pc:sldMkLst>
        <pc:spChg chg="mod">
          <ac:chgData name="Emilie CABROL" userId="f7bdfae0-4bdc-4014-acef-2bd557435658" providerId="ADAL" clId="{67FD6CD7-E2D9-4EDB-BFDC-04C644775611}" dt="2020-11-26T09:17:55.862" v="1"/>
          <ac:spMkLst>
            <pc:docMk/>
            <pc:sldMk cId="279835308" sldId="283"/>
            <ac:spMk id="4" creationId="{00000000-0000-0000-0000-000000000000}"/>
          </ac:spMkLst>
        </pc:spChg>
        <pc:spChg chg="mod">
          <ac:chgData name="Emilie CABROL" userId="f7bdfae0-4bdc-4014-acef-2bd557435658" providerId="ADAL" clId="{67FD6CD7-E2D9-4EDB-BFDC-04C644775611}" dt="2020-11-26T09:19:16.642" v="18" actId="20577"/>
          <ac:spMkLst>
            <pc:docMk/>
            <pc:sldMk cId="279835308" sldId="283"/>
            <ac:spMk id="5" creationId="{00000000-0000-0000-0000-000000000000}"/>
          </ac:spMkLst>
        </pc:spChg>
        <pc:picChg chg="mod">
          <ac:chgData name="Emilie CABROL" userId="f7bdfae0-4bdc-4014-acef-2bd557435658" providerId="ADAL" clId="{67FD6CD7-E2D9-4EDB-BFDC-04C644775611}" dt="2020-11-26T09:16:39.968" v="0" actId="14100"/>
          <ac:picMkLst>
            <pc:docMk/>
            <pc:sldMk cId="279835308" sldId="283"/>
            <ac:picMk id="6" creationId="{8B5843D7-5D7C-4D56-8593-DD66F660511B}"/>
          </ac:picMkLst>
        </pc:picChg>
      </pc:sldChg>
      <pc:sldChg chg="modSp">
        <pc:chgData name="Emilie CABROL" userId="f7bdfae0-4bdc-4014-acef-2bd557435658" providerId="ADAL" clId="{67FD6CD7-E2D9-4EDB-BFDC-04C644775611}" dt="2020-11-26T09:17:55.862" v="1"/>
        <pc:sldMkLst>
          <pc:docMk/>
          <pc:sldMk cId="1661189779" sldId="289"/>
        </pc:sldMkLst>
        <pc:spChg chg="mod">
          <ac:chgData name="Emilie CABROL" userId="f7bdfae0-4bdc-4014-acef-2bd557435658" providerId="ADAL" clId="{67FD6CD7-E2D9-4EDB-BFDC-04C644775611}" dt="2020-11-26T09:17:55.862" v="1"/>
          <ac:spMkLst>
            <pc:docMk/>
            <pc:sldMk cId="1661189779" sldId="289"/>
            <ac:spMk id="154" creationId="{00000000-0000-0000-0000-000000000000}"/>
          </ac:spMkLst>
        </pc:spChg>
        <pc:spChg chg="mod">
          <ac:chgData name="Emilie CABROL" userId="f7bdfae0-4bdc-4014-acef-2bd557435658" providerId="ADAL" clId="{67FD6CD7-E2D9-4EDB-BFDC-04C644775611}" dt="2020-11-26T09:17:55.862" v="1"/>
          <ac:spMkLst>
            <pc:docMk/>
            <pc:sldMk cId="1661189779" sldId="289"/>
            <ac:spMk id="233" creationId="{AB3013FD-17A9-4974-85E8-08461B961387}"/>
          </ac:spMkLst>
        </pc:spChg>
        <pc:spChg chg="mod">
          <ac:chgData name="Emilie CABROL" userId="f7bdfae0-4bdc-4014-acef-2bd557435658" providerId="ADAL" clId="{67FD6CD7-E2D9-4EDB-BFDC-04C644775611}" dt="2020-11-26T09:17:55.862" v="1"/>
          <ac:spMkLst>
            <pc:docMk/>
            <pc:sldMk cId="1661189779" sldId="289"/>
            <ac:spMk id="384" creationId="{00000000-0000-0000-0000-000000000000}"/>
          </ac:spMkLst>
        </pc:spChg>
      </pc:sldChg>
      <pc:sldChg chg="modSp">
        <pc:chgData name="Emilie CABROL" userId="f7bdfae0-4bdc-4014-acef-2bd557435658" providerId="ADAL" clId="{67FD6CD7-E2D9-4EDB-BFDC-04C644775611}" dt="2020-11-26T09:17:55.862" v="1"/>
        <pc:sldMkLst>
          <pc:docMk/>
          <pc:sldMk cId="855696796" sldId="290"/>
        </pc:sldMkLst>
        <pc:spChg chg="mod">
          <ac:chgData name="Emilie CABROL" userId="f7bdfae0-4bdc-4014-acef-2bd557435658" providerId="ADAL" clId="{67FD6CD7-E2D9-4EDB-BFDC-04C644775611}" dt="2020-11-26T09:17:55.862" v="1"/>
          <ac:spMkLst>
            <pc:docMk/>
            <pc:sldMk cId="855696796" sldId="290"/>
            <ac:spMk id="12" creationId="{00000000-0000-0000-0000-000000000000}"/>
          </ac:spMkLst>
        </pc:spChg>
        <pc:spChg chg="mod">
          <ac:chgData name="Emilie CABROL" userId="f7bdfae0-4bdc-4014-acef-2bd557435658" providerId="ADAL" clId="{67FD6CD7-E2D9-4EDB-BFDC-04C644775611}" dt="2020-11-26T09:17:55.862" v="1"/>
          <ac:spMkLst>
            <pc:docMk/>
            <pc:sldMk cId="855696796" sldId="290"/>
            <ac:spMk id="51" creationId="{00000000-0000-0000-0000-000000000000}"/>
          </ac:spMkLst>
        </pc:spChg>
      </pc:sldChg>
      <pc:sldChg chg="modSp">
        <pc:chgData name="Emilie CABROL" userId="f7bdfae0-4bdc-4014-acef-2bd557435658" providerId="ADAL" clId="{67FD6CD7-E2D9-4EDB-BFDC-04C644775611}" dt="2020-11-26T09:17:55.862" v="1"/>
        <pc:sldMkLst>
          <pc:docMk/>
          <pc:sldMk cId="976985506" sldId="291"/>
        </pc:sldMkLst>
        <pc:spChg chg="mod">
          <ac:chgData name="Emilie CABROL" userId="f7bdfae0-4bdc-4014-acef-2bd557435658" providerId="ADAL" clId="{67FD6CD7-E2D9-4EDB-BFDC-04C644775611}" dt="2020-11-26T09:17:55.862" v="1"/>
          <ac:spMkLst>
            <pc:docMk/>
            <pc:sldMk cId="976985506" sldId="291"/>
            <ac:spMk id="36" creationId="{032E3013-E080-427D-917E-BD6491AF0B8D}"/>
          </ac:spMkLst>
        </pc:spChg>
      </pc:sldChg>
      <pc:sldChg chg="modSp">
        <pc:chgData name="Emilie CABROL" userId="f7bdfae0-4bdc-4014-acef-2bd557435658" providerId="ADAL" clId="{67FD6CD7-E2D9-4EDB-BFDC-04C644775611}" dt="2020-11-26T09:17:55.862" v="1"/>
        <pc:sldMkLst>
          <pc:docMk/>
          <pc:sldMk cId="636261529" sldId="292"/>
        </pc:sldMkLst>
        <pc:spChg chg="mod">
          <ac:chgData name="Emilie CABROL" userId="f7bdfae0-4bdc-4014-acef-2bd557435658" providerId="ADAL" clId="{67FD6CD7-E2D9-4EDB-BFDC-04C644775611}" dt="2020-11-26T09:17:55.862" v="1"/>
          <ac:spMkLst>
            <pc:docMk/>
            <pc:sldMk cId="636261529" sldId="292"/>
            <ac:spMk id="19" creationId="{FF883EF2-4C73-4656-96E0-27FD755EA0C1}"/>
          </ac:spMkLst>
        </pc:spChg>
        <pc:spChg chg="mod">
          <ac:chgData name="Emilie CABROL" userId="f7bdfae0-4bdc-4014-acef-2bd557435658" providerId="ADAL" clId="{67FD6CD7-E2D9-4EDB-BFDC-04C644775611}" dt="2020-11-26T09:17:55.862" v="1"/>
          <ac:spMkLst>
            <pc:docMk/>
            <pc:sldMk cId="636261529" sldId="292"/>
            <ac:spMk id="21" creationId="{00000000-0000-0000-0000-000000000000}"/>
          </ac:spMkLst>
        </pc:spChg>
      </pc:sldChg>
      <pc:sldChg chg="modSp">
        <pc:chgData name="Emilie CABROL" userId="f7bdfae0-4bdc-4014-acef-2bd557435658" providerId="ADAL" clId="{67FD6CD7-E2D9-4EDB-BFDC-04C644775611}" dt="2020-11-26T09:17:55.862" v="1"/>
        <pc:sldMkLst>
          <pc:docMk/>
          <pc:sldMk cId="156051235" sldId="294"/>
        </pc:sldMkLst>
        <pc:spChg chg="mod">
          <ac:chgData name="Emilie CABROL" userId="f7bdfae0-4bdc-4014-acef-2bd557435658" providerId="ADAL" clId="{67FD6CD7-E2D9-4EDB-BFDC-04C644775611}" dt="2020-11-26T09:17:55.862" v="1"/>
          <ac:spMkLst>
            <pc:docMk/>
            <pc:sldMk cId="156051235" sldId="294"/>
            <ac:spMk id="19" creationId="{6607B3B5-960B-4AEE-BED2-F80A39F7DF67}"/>
          </ac:spMkLst>
        </pc:spChg>
        <pc:graphicFrameChg chg="mod">
          <ac:chgData name="Emilie CABROL" userId="f7bdfae0-4bdc-4014-acef-2bd557435658" providerId="ADAL" clId="{67FD6CD7-E2D9-4EDB-BFDC-04C644775611}" dt="2020-11-26T09:17:55.862" v="1"/>
          <ac:graphicFrameMkLst>
            <pc:docMk/>
            <pc:sldMk cId="156051235" sldId="294"/>
            <ac:graphicFrameMk id="4" creationId="{00000000-0000-0000-0000-000000000000}"/>
          </ac:graphicFrameMkLst>
        </pc:graphicFrameChg>
      </pc:sldChg>
      <pc:sldChg chg="modSp">
        <pc:chgData name="Emilie CABROL" userId="f7bdfae0-4bdc-4014-acef-2bd557435658" providerId="ADAL" clId="{67FD6CD7-E2D9-4EDB-BFDC-04C644775611}" dt="2020-11-26T09:17:55.862" v="1"/>
        <pc:sldMkLst>
          <pc:docMk/>
          <pc:sldMk cId="557719269" sldId="295"/>
        </pc:sldMkLst>
        <pc:spChg chg="mod">
          <ac:chgData name="Emilie CABROL" userId="f7bdfae0-4bdc-4014-acef-2bd557435658" providerId="ADAL" clId="{67FD6CD7-E2D9-4EDB-BFDC-04C644775611}" dt="2020-11-26T09:17:55.862" v="1"/>
          <ac:spMkLst>
            <pc:docMk/>
            <pc:sldMk cId="557719269" sldId="295"/>
            <ac:spMk id="20" creationId="{5C644E21-B3A5-4701-8015-793877AC9905}"/>
          </ac:spMkLst>
        </pc:spChg>
      </pc:sldChg>
      <pc:sldChg chg="modSp">
        <pc:chgData name="Emilie CABROL" userId="f7bdfae0-4bdc-4014-acef-2bd557435658" providerId="ADAL" clId="{67FD6CD7-E2D9-4EDB-BFDC-04C644775611}" dt="2020-11-26T09:17:55.862" v="1"/>
        <pc:sldMkLst>
          <pc:docMk/>
          <pc:sldMk cId="2270984190" sldId="296"/>
        </pc:sldMkLst>
        <pc:spChg chg="mod">
          <ac:chgData name="Emilie CABROL" userId="f7bdfae0-4bdc-4014-acef-2bd557435658" providerId="ADAL" clId="{67FD6CD7-E2D9-4EDB-BFDC-04C644775611}" dt="2020-11-26T09:17:55.862" v="1"/>
          <ac:spMkLst>
            <pc:docMk/>
            <pc:sldMk cId="2270984190" sldId="296"/>
            <ac:spMk id="38" creationId="{44CB10E0-C25D-4DB0-9984-A950F012881A}"/>
          </ac:spMkLst>
        </pc:spChg>
      </pc:sldChg>
    </pc:docChg>
  </pc:docChgLst>
  <pc:docChgLst>
    <pc:chgData name="Sarah Penon" userId="f9287363-5481-4dda-ba38-6bad67662aad" providerId="ADAL" clId="{E8DBA05E-2100-4B55-88F2-219154609428}"/>
    <pc:docChg chg="modSld">
      <pc:chgData name="Sarah Penon" userId="f9287363-5481-4dda-ba38-6bad67662aad" providerId="ADAL" clId="{E8DBA05E-2100-4B55-88F2-219154609428}" dt="2021-04-19T12:41:06.830" v="1"/>
      <pc:docMkLst>
        <pc:docMk/>
      </pc:docMkLst>
      <pc:sldChg chg="modSp">
        <pc:chgData name="Sarah Penon" userId="f9287363-5481-4dda-ba38-6bad67662aad" providerId="ADAL" clId="{E8DBA05E-2100-4B55-88F2-219154609428}" dt="2021-04-19T12:41:06.830" v="1"/>
        <pc:sldMkLst>
          <pc:docMk/>
          <pc:sldMk cId="156051235" sldId="294"/>
        </pc:sldMkLst>
        <pc:graphicFrameChg chg="mod">
          <ac:chgData name="Sarah Penon" userId="f9287363-5481-4dda-ba38-6bad67662aad" providerId="ADAL" clId="{E8DBA05E-2100-4B55-88F2-219154609428}" dt="2021-04-19T12:41:06.830" v="1"/>
          <ac:graphicFrameMkLst>
            <pc:docMk/>
            <pc:sldMk cId="156051235" sldId="294"/>
            <ac:graphicFrameMk id="4" creationId="{00000000-0000-0000-0000-000000000000}"/>
          </ac:graphicFrameMkLst>
        </pc:graphicFrameChg>
      </pc:sldChg>
      <pc:sldChg chg="modSp">
        <pc:chgData name="Sarah Penon" userId="f9287363-5481-4dda-ba38-6bad67662aad" providerId="ADAL" clId="{E8DBA05E-2100-4B55-88F2-219154609428}" dt="2021-04-19T12:38:44.906" v="0"/>
        <pc:sldMkLst>
          <pc:docMk/>
          <pc:sldMk cId="2270984190" sldId="296"/>
        </pc:sldMkLst>
        <pc:graphicFrameChg chg="mod">
          <ac:chgData name="Sarah Penon" userId="f9287363-5481-4dda-ba38-6bad67662aad" providerId="ADAL" clId="{E8DBA05E-2100-4B55-88F2-219154609428}" dt="2021-04-19T12:38:44.906" v="0"/>
          <ac:graphicFrameMkLst>
            <pc:docMk/>
            <pc:sldMk cId="2270984190" sldId="296"/>
            <ac:graphicFrameMk id="43" creationId="{2CDB43F7-FA1A-41A0-9754-478B97557FED}"/>
          </ac:graphicFrameMkLst>
        </pc:graphicFrameChg>
      </pc:sldChg>
    </pc:docChg>
  </pc:docChgLst>
  <pc:docChgLst>
    <pc:chgData name="Sarah Penon" userId="f9287363-5481-4dda-ba38-6bad67662aad" providerId="ADAL" clId="{7DB4D470-F47B-4E94-A6D2-CF7DA2F4381C}"/>
    <pc:docChg chg="undo redo custSel modSld addMainMaster delMainMaster modMainMaster modNotesMaster">
      <pc:chgData name="Sarah Penon" userId="f9287363-5481-4dda-ba38-6bad67662aad" providerId="ADAL" clId="{7DB4D470-F47B-4E94-A6D2-CF7DA2F4381C}" dt="2021-03-30T10:08:11.377" v="954" actId="478"/>
      <pc:docMkLst>
        <pc:docMk/>
      </pc:docMkLst>
      <pc:sldChg chg="addSp delSp modSp mod">
        <pc:chgData name="Sarah Penon" userId="f9287363-5481-4dda-ba38-6bad67662aad" providerId="ADAL" clId="{7DB4D470-F47B-4E94-A6D2-CF7DA2F4381C}" dt="2021-03-30T10:08:11.377" v="954" actId="478"/>
        <pc:sldMkLst>
          <pc:docMk/>
          <pc:sldMk cId="279835308" sldId="283"/>
        </pc:sldMkLst>
        <pc:spChg chg="add del mod">
          <ac:chgData name="Sarah Penon" userId="f9287363-5481-4dda-ba38-6bad67662aad" providerId="ADAL" clId="{7DB4D470-F47B-4E94-A6D2-CF7DA2F4381C}" dt="2021-03-29T13:33:39.948" v="126" actId="478"/>
          <ac:spMkLst>
            <pc:docMk/>
            <pc:sldMk cId="279835308" sldId="283"/>
            <ac:spMk id="3" creationId="{2AD46B69-0ED8-4674-99C1-6A07AECAAACC}"/>
          </ac:spMkLst>
        </pc:spChg>
        <pc:spChg chg="del mod">
          <ac:chgData name="Sarah Penon" userId="f9287363-5481-4dda-ba38-6bad67662aad" providerId="ADAL" clId="{7DB4D470-F47B-4E94-A6D2-CF7DA2F4381C}" dt="2021-03-29T13:33:35.736" v="125" actId="478"/>
          <ac:spMkLst>
            <pc:docMk/>
            <pc:sldMk cId="279835308" sldId="283"/>
            <ac:spMk id="4" creationId="{00000000-0000-0000-0000-000000000000}"/>
          </ac:spMkLst>
        </pc:spChg>
        <pc:spChg chg="del mod">
          <ac:chgData name="Sarah Penon" userId="f9287363-5481-4dda-ba38-6bad67662aad" providerId="ADAL" clId="{7DB4D470-F47B-4E94-A6D2-CF7DA2F4381C}" dt="2021-03-29T13:58:01.525" v="264" actId="478"/>
          <ac:spMkLst>
            <pc:docMk/>
            <pc:sldMk cId="279835308" sldId="283"/>
            <ac:spMk id="5" creationId="{00000000-0000-0000-0000-000000000000}"/>
          </ac:spMkLst>
        </pc:spChg>
        <pc:spChg chg="add del mod">
          <ac:chgData name="Sarah Penon" userId="f9287363-5481-4dda-ba38-6bad67662aad" providerId="ADAL" clId="{7DB4D470-F47B-4E94-A6D2-CF7DA2F4381C}" dt="2021-03-29T13:58:06.624" v="265" actId="478"/>
          <ac:spMkLst>
            <pc:docMk/>
            <pc:sldMk cId="279835308" sldId="283"/>
            <ac:spMk id="7" creationId="{0DA21552-B487-43C8-B2F7-04388797EFC3}"/>
          </ac:spMkLst>
        </pc:spChg>
        <pc:spChg chg="del">
          <ac:chgData name="Sarah Penon" userId="f9287363-5481-4dda-ba38-6bad67662aad" providerId="ADAL" clId="{7DB4D470-F47B-4E94-A6D2-CF7DA2F4381C}" dt="2021-03-29T13:31:39.036" v="99" actId="478"/>
          <ac:spMkLst>
            <pc:docMk/>
            <pc:sldMk cId="279835308" sldId="283"/>
            <ac:spMk id="9" creationId="{00000000-0000-0000-0000-000000000000}"/>
          </ac:spMkLst>
        </pc:spChg>
        <pc:spChg chg="mod">
          <ac:chgData name="Sarah Penon" userId="f9287363-5481-4dda-ba38-6bad67662aad" providerId="ADAL" clId="{7DB4D470-F47B-4E94-A6D2-CF7DA2F4381C}" dt="2021-03-29T15:37:58.544" v="921" actId="14100"/>
          <ac:spMkLst>
            <pc:docMk/>
            <pc:sldMk cId="279835308" sldId="283"/>
            <ac:spMk id="11" creationId="{73290CB2-9528-4943-8AD5-6AB50C5D02E9}"/>
          </ac:spMkLst>
        </pc:spChg>
        <pc:spChg chg="add mod">
          <ac:chgData name="Sarah Penon" userId="f9287363-5481-4dda-ba38-6bad67662aad" providerId="ADAL" clId="{7DB4D470-F47B-4E94-A6D2-CF7DA2F4381C}" dt="2021-03-29T13:31:51.888" v="103" actId="1076"/>
          <ac:spMkLst>
            <pc:docMk/>
            <pc:sldMk cId="279835308" sldId="283"/>
            <ac:spMk id="12" creationId="{08443EF9-2D46-47E5-AF76-F6C9915D712D}"/>
          </ac:spMkLst>
        </pc:spChg>
        <pc:spChg chg="mod">
          <ac:chgData name="Sarah Penon" userId="f9287363-5481-4dda-ba38-6bad67662aad" providerId="ADAL" clId="{7DB4D470-F47B-4E94-A6D2-CF7DA2F4381C}" dt="2021-03-29T13:32:14.684" v="106"/>
          <ac:spMkLst>
            <pc:docMk/>
            <pc:sldMk cId="279835308" sldId="283"/>
            <ac:spMk id="15" creationId="{335B4362-3DAA-477A-ABED-9544FBA9E9D0}"/>
          </ac:spMkLst>
        </pc:spChg>
        <pc:spChg chg="add mod">
          <ac:chgData name="Sarah Penon" userId="f9287363-5481-4dda-ba38-6bad67662aad" providerId="ADAL" clId="{7DB4D470-F47B-4E94-A6D2-CF7DA2F4381C}" dt="2021-03-29T13:33:31.462" v="124" actId="5793"/>
          <ac:spMkLst>
            <pc:docMk/>
            <pc:sldMk cId="279835308" sldId="283"/>
            <ac:spMk id="17" creationId="{D89701D0-0490-4B4D-850B-90DE7581095F}"/>
          </ac:spMkLst>
        </pc:spChg>
        <pc:spChg chg="add mod">
          <ac:chgData name="Sarah Penon" userId="f9287363-5481-4dda-ba38-6bad67662aad" providerId="ADAL" clId="{7DB4D470-F47B-4E94-A6D2-CF7DA2F4381C}" dt="2021-03-29T13:33:17.635" v="110"/>
          <ac:spMkLst>
            <pc:docMk/>
            <pc:sldMk cId="279835308" sldId="283"/>
            <ac:spMk id="18" creationId="{C07004DB-BAE2-47AD-A494-D6CF97BC7130}"/>
          </ac:spMkLst>
        </pc:spChg>
        <pc:spChg chg="add mod">
          <ac:chgData name="Sarah Penon" userId="f9287363-5481-4dda-ba38-6bad67662aad" providerId="ADAL" clId="{7DB4D470-F47B-4E94-A6D2-CF7DA2F4381C}" dt="2021-03-29T15:38:48.773" v="931" actId="947"/>
          <ac:spMkLst>
            <pc:docMk/>
            <pc:sldMk cId="279835308" sldId="283"/>
            <ac:spMk id="19" creationId="{D7B3579C-2A56-445A-8E57-088A4D50B1C1}"/>
          </ac:spMkLst>
        </pc:spChg>
        <pc:spChg chg="add mod">
          <ac:chgData name="Sarah Penon" userId="f9287363-5481-4dda-ba38-6bad67662aad" providerId="ADAL" clId="{7DB4D470-F47B-4E94-A6D2-CF7DA2F4381C}" dt="2021-03-29T13:57:47.015" v="262" actId="2711"/>
          <ac:spMkLst>
            <pc:docMk/>
            <pc:sldMk cId="279835308" sldId="283"/>
            <ac:spMk id="20" creationId="{823BFCCD-614A-4FA6-BEA8-FB06C7313582}"/>
          </ac:spMkLst>
        </pc:spChg>
        <pc:spChg chg="add mod">
          <ac:chgData name="Sarah Penon" userId="f9287363-5481-4dda-ba38-6bad67662aad" providerId="ADAL" clId="{7DB4D470-F47B-4E94-A6D2-CF7DA2F4381C}" dt="2021-03-29T13:58:52.037" v="266"/>
          <ac:spMkLst>
            <pc:docMk/>
            <pc:sldMk cId="279835308" sldId="283"/>
            <ac:spMk id="22" creationId="{2E872C5F-F09D-4D86-BE0C-E12661256623}"/>
          </ac:spMkLst>
        </pc:spChg>
        <pc:grpChg chg="add mod">
          <ac:chgData name="Sarah Penon" userId="f9287363-5481-4dda-ba38-6bad67662aad" providerId="ADAL" clId="{7DB4D470-F47B-4E94-A6D2-CF7DA2F4381C}" dt="2021-03-29T13:32:14.684" v="106"/>
          <ac:grpSpMkLst>
            <pc:docMk/>
            <pc:sldMk cId="279835308" sldId="283"/>
            <ac:grpSpMk id="13" creationId="{43ABB94C-0A5B-420B-BA89-50898DEFF09F}"/>
          </ac:grpSpMkLst>
        </pc:grpChg>
        <pc:picChg chg="add mod ord modCrop">
          <ac:chgData name="Sarah Penon" userId="f9287363-5481-4dda-ba38-6bad67662aad" providerId="ADAL" clId="{7DB4D470-F47B-4E94-A6D2-CF7DA2F4381C}" dt="2021-03-30T10:08:06.871" v="953" actId="167"/>
          <ac:picMkLst>
            <pc:docMk/>
            <pc:sldMk cId="279835308" sldId="283"/>
            <ac:picMk id="2" creationId="{EA082743-6395-44A4-9AAE-441E76EA178C}"/>
          </ac:picMkLst>
        </pc:picChg>
        <pc:picChg chg="del">
          <ac:chgData name="Sarah Penon" userId="f9287363-5481-4dda-ba38-6bad67662aad" providerId="ADAL" clId="{7DB4D470-F47B-4E94-A6D2-CF7DA2F4381C}" dt="2021-03-29T13:31:40.153" v="100" actId="478"/>
          <ac:picMkLst>
            <pc:docMk/>
            <pc:sldMk cId="279835308" sldId="283"/>
            <ac:picMk id="8" creationId="{00000000-0000-0000-0000-000000000000}"/>
          </ac:picMkLst>
        </pc:picChg>
        <pc:picChg chg="del">
          <ac:chgData name="Sarah Penon" userId="f9287363-5481-4dda-ba38-6bad67662aad" providerId="ADAL" clId="{7DB4D470-F47B-4E94-A6D2-CF7DA2F4381C}" dt="2021-03-29T13:32:44.217" v="108" actId="478"/>
          <ac:picMkLst>
            <pc:docMk/>
            <pc:sldMk cId="279835308" sldId="283"/>
            <ac:picMk id="10" creationId="{652E95C7-BC4E-431B-A2F9-B7A9706DC3A8}"/>
          </ac:picMkLst>
        </pc:picChg>
        <pc:picChg chg="mod">
          <ac:chgData name="Sarah Penon" userId="f9287363-5481-4dda-ba38-6bad67662aad" providerId="ADAL" clId="{7DB4D470-F47B-4E94-A6D2-CF7DA2F4381C}" dt="2021-03-29T13:32:14.684" v="106"/>
          <ac:picMkLst>
            <pc:docMk/>
            <pc:sldMk cId="279835308" sldId="283"/>
            <ac:picMk id="14" creationId="{C7773038-4A39-4BB1-8393-A9FFFF12C38F}"/>
          </ac:picMkLst>
        </pc:picChg>
        <pc:picChg chg="mod">
          <ac:chgData name="Sarah Penon" userId="f9287363-5481-4dda-ba38-6bad67662aad" providerId="ADAL" clId="{7DB4D470-F47B-4E94-A6D2-CF7DA2F4381C}" dt="2021-03-29T13:32:14.684" v="106"/>
          <ac:picMkLst>
            <pc:docMk/>
            <pc:sldMk cId="279835308" sldId="283"/>
            <ac:picMk id="16" creationId="{B5B9D83C-C16C-4E6A-A644-EB7EC5F4077D}"/>
          </ac:picMkLst>
        </pc:picChg>
        <pc:picChg chg="del mod">
          <ac:chgData name="Sarah Penon" userId="f9287363-5481-4dda-ba38-6bad67662aad" providerId="ADAL" clId="{7DB4D470-F47B-4E94-A6D2-CF7DA2F4381C}" dt="2021-03-30T10:08:11.377" v="954" actId="478"/>
          <ac:picMkLst>
            <pc:docMk/>
            <pc:sldMk cId="279835308" sldId="283"/>
            <ac:picMk id="1026" creationId="{1E2A4263-A1A3-4846-B770-74AC303F5C58}"/>
          </ac:picMkLst>
        </pc:picChg>
      </pc:sldChg>
      <pc:sldChg chg="addSp delSp modSp mod">
        <pc:chgData name="Sarah Penon" userId="f9287363-5481-4dda-ba38-6bad67662aad" providerId="ADAL" clId="{7DB4D470-F47B-4E94-A6D2-CF7DA2F4381C}" dt="2021-03-29T15:02:35.493" v="627" actId="14100"/>
        <pc:sldMkLst>
          <pc:docMk/>
          <pc:sldMk cId="1661189779" sldId="289"/>
        </pc:sldMkLst>
        <pc:spChg chg="add del mod">
          <ac:chgData name="Sarah Penon" userId="f9287363-5481-4dda-ba38-6bad67662aad" providerId="ADAL" clId="{7DB4D470-F47B-4E94-A6D2-CF7DA2F4381C}" dt="2021-03-29T14:30:56.217" v="462" actId="478"/>
          <ac:spMkLst>
            <pc:docMk/>
            <pc:sldMk cId="1661189779" sldId="289"/>
            <ac:spMk id="3" creationId="{6DDB2303-2CAE-4971-AD39-543F6AEB016A}"/>
          </ac:spMkLst>
        </pc:spChg>
        <pc:spChg chg="mod">
          <ac:chgData name="Sarah Penon" userId="f9287363-5481-4dda-ba38-6bad67662aad" providerId="ADAL" clId="{7DB4D470-F47B-4E94-A6D2-CF7DA2F4381C}" dt="2021-03-29T14:38:31.747" v="518" actId="692"/>
          <ac:spMkLst>
            <pc:docMk/>
            <pc:sldMk cId="1661189779" sldId="289"/>
            <ac:spMk id="4" creationId="{D283DF9A-4E7E-44C7-A01F-0769CACD5D11}"/>
          </ac:spMkLst>
        </pc:spChg>
        <pc:spChg chg="del">
          <ac:chgData name="Sarah Penon" userId="f9287363-5481-4dda-ba38-6bad67662aad" providerId="ADAL" clId="{7DB4D470-F47B-4E94-A6D2-CF7DA2F4381C}" dt="2021-03-29T14:30:52.585" v="461" actId="478"/>
          <ac:spMkLst>
            <pc:docMk/>
            <pc:sldMk cId="1661189779" sldId="289"/>
            <ac:spMk id="12" creationId="{00000000-0000-0000-0000-000000000000}"/>
          </ac:spMkLst>
        </pc:spChg>
        <pc:spChg chg="del">
          <ac:chgData name="Sarah Penon" userId="f9287363-5481-4dda-ba38-6bad67662aad" providerId="ADAL" clId="{7DB4D470-F47B-4E94-A6D2-CF7DA2F4381C}" dt="2021-03-29T14:31:51.590" v="475" actId="478"/>
          <ac:spMkLst>
            <pc:docMk/>
            <pc:sldMk cId="1661189779" sldId="289"/>
            <ac:spMk id="106" creationId="{00000000-0000-0000-0000-000000000000}"/>
          </ac:spMkLst>
        </pc:spChg>
        <pc:spChg chg="mod">
          <ac:chgData name="Sarah Penon" userId="f9287363-5481-4dda-ba38-6bad67662aad" providerId="ADAL" clId="{7DB4D470-F47B-4E94-A6D2-CF7DA2F4381C}" dt="2021-03-29T14:32:15.949" v="477" actId="108"/>
          <ac:spMkLst>
            <pc:docMk/>
            <pc:sldMk cId="1661189779" sldId="289"/>
            <ac:spMk id="107" creationId="{00000000-0000-0000-0000-000000000000}"/>
          </ac:spMkLst>
        </pc:spChg>
        <pc:spChg chg="mod">
          <ac:chgData name="Sarah Penon" userId="f9287363-5481-4dda-ba38-6bad67662aad" providerId="ADAL" clId="{7DB4D470-F47B-4E94-A6D2-CF7DA2F4381C}" dt="2021-03-29T14:35:44.948" v="505" actId="14861"/>
          <ac:spMkLst>
            <pc:docMk/>
            <pc:sldMk cId="1661189779" sldId="289"/>
            <ac:spMk id="108" creationId="{00000000-0000-0000-0000-000000000000}"/>
          </ac:spMkLst>
        </pc:spChg>
        <pc:spChg chg="del">
          <ac:chgData name="Sarah Penon" userId="f9287363-5481-4dda-ba38-6bad67662aad" providerId="ADAL" clId="{7DB4D470-F47B-4E94-A6D2-CF7DA2F4381C}" dt="2021-03-29T14:53:39.900" v="566" actId="478"/>
          <ac:spMkLst>
            <pc:docMk/>
            <pc:sldMk cId="1661189779" sldId="289"/>
            <ac:spMk id="145" creationId="{1C8A99CD-E52A-4308-A2FD-9A0EF95427CD}"/>
          </ac:spMkLst>
        </pc:spChg>
        <pc:spChg chg="del">
          <ac:chgData name="Sarah Penon" userId="f9287363-5481-4dda-ba38-6bad67662aad" providerId="ADAL" clId="{7DB4D470-F47B-4E94-A6D2-CF7DA2F4381C}" dt="2021-03-29T14:56:50.239" v="610" actId="478"/>
          <ac:spMkLst>
            <pc:docMk/>
            <pc:sldMk cId="1661189779" sldId="289"/>
            <ac:spMk id="150" creationId="{7A6DE82E-3EC3-43C7-897F-DDA81C345D49}"/>
          </ac:spMkLst>
        </pc:spChg>
        <pc:spChg chg="mod">
          <ac:chgData name="Sarah Penon" userId="f9287363-5481-4dda-ba38-6bad67662aad" providerId="ADAL" clId="{7DB4D470-F47B-4E94-A6D2-CF7DA2F4381C}" dt="2021-03-29T14:32:42.358" v="482" actId="2711"/>
          <ac:spMkLst>
            <pc:docMk/>
            <pc:sldMk cId="1661189779" sldId="289"/>
            <ac:spMk id="153" creationId="{00000000-0000-0000-0000-000000000000}"/>
          </ac:spMkLst>
        </pc:spChg>
        <pc:spChg chg="mod">
          <ac:chgData name="Sarah Penon" userId="f9287363-5481-4dda-ba38-6bad67662aad" providerId="ADAL" clId="{7DB4D470-F47B-4E94-A6D2-CF7DA2F4381C}" dt="2021-03-29T14:35:56.595" v="506" actId="14861"/>
          <ac:spMkLst>
            <pc:docMk/>
            <pc:sldMk cId="1661189779" sldId="289"/>
            <ac:spMk id="154" creationId="{00000000-0000-0000-0000-000000000000}"/>
          </ac:spMkLst>
        </pc:spChg>
        <pc:spChg chg="add mod">
          <ac:chgData name="Sarah Penon" userId="f9287363-5481-4dda-ba38-6bad67662aad" providerId="ADAL" clId="{7DB4D470-F47B-4E94-A6D2-CF7DA2F4381C}" dt="2021-03-29T14:30:31.818" v="460"/>
          <ac:spMkLst>
            <pc:docMk/>
            <pc:sldMk cId="1661189779" sldId="289"/>
            <ac:spMk id="169" creationId="{4D383FB5-4C6D-4C07-888D-F9F0A56A1A4B}"/>
          </ac:spMkLst>
        </pc:spChg>
        <pc:spChg chg="add mod">
          <ac:chgData name="Sarah Penon" userId="f9287363-5481-4dda-ba38-6bad67662aad" providerId="ADAL" clId="{7DB4D470-F47B-4E94-A6D2-CF7DA2F4381C}" dt="2021-03-29T14:31:11.533" v="463"/>
          <ac:spMkLst>
            <pc:docMk/>
            <pc:sldMk cId="1661189779" sldId="289"/>
            <ac:spMk id="171" creationId="{9617EF0A-0517-48E4-852A-9BAE6E382835}"/>
          </ac:spMkLst>
        </pc:spChg>
        <pc:spChg chg="add mod">
          <ac:chgData name="Sarah Penon" userId="f9287363-5481-4dda-ba38-6bad67662aad" providerId="ADAL" clId="{7DB4D470-F47B-4E94-A6D2-CF7DA2F4381C}" dt="2021-03-29T14:31:47.650" v="474" actId="20577"/>
          <ac:spMkLst>
            <pc:docMk/>
            <pc:sldMk cId="1661189779" sldId="289"/>
            <ac:spMk id="172" creationId="{1641DEF4-20C2-45AE-9CC0-52C3FF875E60}"/>
          </ac:spMkLst>
        </pc:spChg>
        <pc:spChg chg="add mod">
          <ac:chgData name="Sarah Penon" userId="f9287363-5481-4dda-ba38-6bad67662aad" providerId="ADAL" clId="{7DB4D470-F47B-4E94-A6D2-CF7DA2F4381C}" dt="2021-03-29T14:31:11.533" v="463"/>
          <ac:spMkLst>
            <pc:docMk/>
            <pc:sldMk cId="1661189779" sldId="289"/>
            <ac:spMk id="173" creationId="{7CFF1B5F-A931-448E-B0A8-7A4FC32DACB6}"/>
          </ac:spMkLst>
        </pc:spChg>
        <pc:spChg chg="mod">
          <ac:chgData name="Sarah Penon" userId="f9287363-5481-4dda-ba38-6bad67662aad" providerId="ADAL" clId="{7DB4D470-F47B-4E94-A6D2-CF7DA2F4381C}" dt="2021-03-29T14:43:35.741" v="537" actId="207"/>
          <ac:spMkLst>
            <pc:docMk/>
            <pc:sldMk cId="1661189779" sldId="289"/>
            <ac:spMk id="175" creationId="{0E328D76-6D18-4C6C-8624-92A9C0B3B195}"/>
          </ac:spMkLst>
        </pc:spChg>
        <pc:spChg chg="del">
          <ac:chgData name="Sarah Penon" userId="f9287363-5481-4dda-ba38-6bad67662aad" providerId="ADAL" clId="{7DB4D470-F47B-4E94-A6D2-CF7DA2F4381C}" dt="2021-03-29T14:57:08.071" v="613" actId="478"/>
          <ac:spMkLst>
            <pc:docMk/>
            <pc:sldMk cId="1661189779" sldId="289"/>
            <ac:spMk id="177" creationId="{39F15E1F-43B1-4F51-8F7F-CD3ECCF4EA25}"/>
          </ac:spMkLst>
        </pc:spChg>
        <pc:spChg chg="mod">
          <ac:chgData name="Sarah Penon" userId="f9287363-5481-4dda-ba38-6bad67662aad" providerId="ADAL" clId="{7DB4D470-F47B-4E94-A6D2-CF7DA2F4381C}" dt="2021-03-29T14:55:43.885" v="593"/>
          <ac:spMkLst>
            <pc:docMk/>
            <pc:sldMk cId="1661189779" sldId="289"/>
            <ac:spMk id="188" creationId="{48D621E0-92BC-4693-A9F7-52715303F9FB}"/>
          </ac:spMkLst>
        </pc:spChg>
        <pc:spChg chg="mod">
          <ac:chgData name="Sarah Penon" userId="f9287363-5481-4dda-ba38-6bad67662aad" providerId="ADAL" clId="{7DB4D470-F47B-4E94-A6D2-CF7DA2F4381C}" dt="2021-03-29T14:55:43.885" v="593"/>
          <ac:spMkLst>
            <pc:docMk/>
            <pc:sldMk cId="1661189779" sldId="289"/>
            <ac:spMk id="190" creationId="{C9CCB39E-E0F0-43AF-8659-7DF10D3EF644}"/>
          </ac:spMkLst>
        </pc:spChg>
        <pc:spChg chg="mod">
          <ac:chgData name="Sarah Penon" userId="f9287363-5481-4dda-ba38-6bad67662aad" providerId="ADAL" clId="{7DB4D470-F47B-4E94-A6D2-CF7DA2F4381C}" dt="2021-03-29T14:55:43.885" v="593"/>
          <ac:spMkLst>
            <pc:docMk/>
            <pc:sldMk cId="1661189779" sldId="289"/>
            <ac:spMk id="193" creationId="{63F42D0C-9536-4A70-AD01-EEE72D5C8496}"/>
          </ac:spMkLst>
        </pc:spChg>
        <pc:spChg chg="mod">
          <ac:chgData name="Sarah Penon" userId="f9287363-5481-4dda-ba38-6bad67662aad" providerId="ADAL" clId="{7DB4D470-F47B-4E94-A6D2-CF7DA2F4381C}" dt="2021-03-29T14:56:58.625" v="611"/>
          <ac:spMkLst>
            <pc:docMk/>
            <pc:sldMk cId="1661189779" sldId="289"/>
            <ac:spMk id="195" creationId="{50521CD8-8225-4789-BB7F-2285A5F3498D}"/>
          </ac:spMkLst>
        </pc:spChg>
        <pc:spChg chg="mod">
          <ac:chgData name="Sarah Penon" userId="f9287363-5481-4dda-ba38-6bad67662aad" providerId="ADAL" clId="{7DB4D470-F47B-4E94-A6D2-CF7DA2F4381C}" dt="2021-03-29T14:56:58.625" v="611"/>
          <ac:spMkLst>
            <pc:docMk/>
            <pc:sldMk cId="1661189779" sldId="289"/>
            <ac:spMk id="197" creationId="{2000473A-960F-4A94-8171-D79CDE1D5258}"/>
          </ac:spMkLst>
        </pc:spChg>
        <pc:spChg chg="mod">
          <ac:chgData name="Sarah Penon" userId="f9287363-5481-4dda-ba38-6bad67662aad" providerId="ADAL" clId="{7DB4D470-F47B-4E94-A6D2-CF7DA2F4381C}" dt="2021-03-29T14:51:34.149" v="548" actId="2711"/>
          <ac:spMkLst>
            <pc:docMk/>
            <pc:sldMk cId="1661189779" sldId="289"/>
            <ac:spMk id="200" creationId="{9C88257C-B27C-4A27-BC8D-ED405D707ED1}"/>
          </ac:spMkLst>
        </pc:spChg>
        <pc:spChg chg="mod">
          <ac:chgData name="Sarah Penon" userId="f9287363-5481-4dda-ba38-6bad67662aad" providerId="ADAL" clId="{7DB4D470-F47B-4E94-A6D2-CF7DA2F4381C}" dt="2021-03-29T14:42:57.445" v="532" actId="2711"/>
          <ac:spMkLst>
            <pc:docMk/>
            <pc:sldMk cId="1661189779" sldId="289"/>
            <ac:spMk id="201" creationId="{31DB9CB8-AB7D-46E9-8A34-1A4028EA99EF}"/>
          </ac:spMkLst>
        </pc:spChg>
        <pc:spChg chg="mod">
          <ac:chgData name="Sarah Penon" userId="f9287363-5481-4dda-ba38-6bad67662aad" providerId="ADAL" clId="{7DB4D470-F47B-4E94-A6D2-CF7DA2F4381C}" dt="2021-03-29T14:43:57.246" v="538" actId="2711"/>
          <ac:spMkLst>
            <pc:docMk/>
            <pc:sldMk cId="1661189779" sldId="289"/>
            <ac:spMk id="203" creationId="{FC888209-1EDF-4D49-950F-9B42FE5306B6}"/>
          </ac:spMkLst>
        </pc:spChg>
        <pc:spChg chg="mod">
          <ac:chgData name="Sarah Penon" userId="f9287363-5481-4dda-ba38-6bad67662aad" providerId="ADAL" clId="{7DB4D470-F47B-4E94-A6D2-CF7DA2F4381C}" dt="2021-03-29T14:51:06.493" v="546" actId="2711"/>
          <ac:spMkLst>
            <pc:docMk/>
            <pc:sldMk cId="1661189779" sldId="289"/>
            <ac:spMk id="205" creationId="{FE91B187-2047-4DA9-8947-1CD730C088DC}"/>
          </ac:spMkLst>
        </pc:spChg>
        <pc:spChg chg="mod">
          <ac:chgData name="Sarah Penon" userId="f9287363-5481-4dda-ba38-6bad67662aad" providerId="ADAL" clId="{7DB4D470-F47B-4E94-A6D2-CF7DA2F4381C}" dt="2021-03-29T14:51:06.493" v="546" actId="2711"/>
          <ac:spMkLst>
            <pc:docMk/>
            <pc:sldMk cId="1661189779" sldId="289"/>
            <ac:spMk id="206" creationId="{3D75E774-D93C-4627-9F0B-D4D856D2395E}"/>
          </ac:spMkLst>
        </pc:spChg>
        <pc:spChg chg="mod">
          <ac:chgData name="Sarah Penon" userId="f9287363-5481-4dda-ba38-6bad67662aad" providerId="ADAL" clId="{7DB4D470-F47B-4E94-A6D2-CF7DA2F4381C}" dt="2021-03-29T14:51:06.493" v="546" actId="2711"/>
          <ac:spMkLst>
            <pc:docMk/>
            <pc:sldMk cId="1661189779" sldId="289"/>
            <ac:spMk id="207" creationId="{6CAE7D64-2D31-4092-A189-3B017D48A95C}"/>
          </ac:spMkLst>
        </pc:spChg>
        <pc:spChg chg="mod">
          <ac:chgData name="Sarah Penon" userId="f9287363-5481-4dda-ba38-6bad67662aad" providerId="ADAL" clId="{7DB4D470-F47B-4E94-A6D2-CF7DA2F4381C}" dt="2021-03-29T14:51:06.493" v="546" actId="2711"/>
          <ac:spMkLst>
            <pc:docMk/>
            <pc:sldMk cId="1661189779" sldId="289"/>
            <ac:spMk id="209" creationId="{816957CB-88A2-4203-B2E3-4BE93FB18D26}"/>
          </ac:spMkLst>
        </pc:spChg>
        <pc:spChg chg="mod">
          <ac:chgData name="Sarah Penon" userId="f9287363-5481-4dda-ba38-6bad67662aad" providerId="ADAL" clId="{7DB4D470-F47B-4E94-A6D2-CF7DA2F4381C}" dt="2021-03-29T14:51:06.493" v="546" actId="2711"/>
          <ac:spMkLst>
            <pc:docMk/>
            <pc:sldMk cId="1661189779" sldId="289"/>
            <ac:spMk id="210" creationId="{EC18CA77-6F0B-43FD-AD2F-F4F922B8C95D}"/>
          </ac:spMkLst>
        </pc:spChg>
        <pc:spChg chg="mod">
          <ac:chgData name="Sarah Penon" userId="f9287363-5481-4dda-ba38-6bad67662aad" providerId="ADAL" clId="{7DB4D470-F47B-4E94-A6D2-CF7DA2F4381C}" dt="2021-03-29T14:51:06.493" v="546" actId="2711"/>
          <ac:spMkLst>
            <pc:docMk/>
            <pc:sldMk cId="1661189779" sldId="289"/>
            <ac:spMk id="213" creationId="{CEFD93B5-D700-45CE-8B83-B1E33BFE797A}"/>
          </ac:spMkLst>
        </pc:spChg>
        <pc:spChg chg="mod">
          <ac:chgData name="Sarah Penon" userId="f9287363-5481-4dda-ba38-6bad67662aad" providerId="ADAL" clId="{7DB4D470-F47B-4E94-A6D2-CF7DA2F4381C}" dt="2021-03-29T14:43:57.246" v="538" actId="2711"/>
          <ac:spMkLst>
            <pc:docMk/>
            <pc:sldMk cId="1661189779" sldId="289"/>
            <ac:spMk id="214" creationId="{C4C28FC9-2AF9-478C-BC5C-4768A99DC508}"/>
          </ac:spMkLst>
        </pc:spChg>
        <pc:spChg chg="mod">
          <ac:chgData name="Sarah Penon" userId="f9287363-5481-4dda-ba38-6bad67662aad" providerId="ADAL" clId="{7DB4D470-F47B-4E94-A6D2-CF7DA2F4381C}" dt="2021-03-29T14:43:20.725" v="536" actId="20577"/>
          <ac:spMkLst>
            <pc:docMk/>
            <pc:sldMk cId="1661189779" sldId="289"/>
            <ac:spMk id="215" creationId="{F57576F2-BD16-485E-AFD3-CAE0574B0AA0}"/>
          </ac:spMkLst>
        </pc:spChg>
        <pc:spChg chg="mod">
          <ac:chgData name="Sarah Penon" userId="f9287363-5481-4dda-ba38-6bad67662aad" providerId="ADAL" clId="{7DB4D470-F47B-4E94-A6D2-CF7DA2F4381C}" dt="2021-03-29T14:51:06.493" v="546" actId="2711"/>
          <ac:spMkLst>
            <pc:docMk/>
            <pc:sldMk cId="1661189779" sldId="289"/>
            <ac:spMk id="216" creationId="{68C1341B-3D08-4D5D-A9E1-89FB25A2616C}"/>
          </ac:spMkLst>
        </pc:spChg>
        <pc:spChg chg="mod">
          <ac:chgData name="Sarah Penon" userId="f9287363-5481-4dda-ba38-6bad67662aad" providerId="ADAL" clId="{7DB4D470-F47B-4E94-A6D2-CF7DA2F4381C}" dt="2021-03-29T14:48:14.061" v="541" actId="207"/>
          <ac:spMkLst>
            <pc:docMk/>
            <pc:sldMk cId="1661189779" sldId="289"/>
            <ac:spMk id="219" creationId="{948C94B1-C413-4FB3-9C68-BA316C3198E8}"/>
          </ac:spMkLst>
        </pc:spChg>
        <pc:spChg chg="mod">
          <ac:chgData name="Sarah Penon" userId="f9287363-5481-4dda-ba38-6bad67662aad" providerId="ADAL" clId="{7DB4D470-F47B-4E94-A6D2-CF7DA2F4381C}" dt="2021-03-29T14:56:58.625" v="611"/>
          <ac:spMkLst>
            <pc:docMk/>
            <pc:sldMk cId="1661189779" sldId="289"/>
            <ac:spMk id="220" creationId="{42B1F114-5757-4D3F-8E83-9F4392ABEEE6}"/>
          </ac:spMkLst>
        </pc:spChg>
        <pc:spChg chg="add mod">
          <ac:chgData name="Sarah Penon" userId="f9287363-5481-4dda-ba38-6bad67662aad" providerId="ADAL" clId="{7DB4D470-F47B-4E94-A6D2-CF7DA2F4381C}" dt="2021-03-29T15:01:27.430" v="620" actId="1076"/>
          <ac:spMkLst>
            <pc:docMk/>
            <pc:sldMk cId="1661189779" sldId="289"/>
            <ac:spMk id="221" creationId="{F9A82A91-F933-4404-AD8E-7ABCEA63FA3D}"/>
          </ac:spMkLst>
        </pc:spChg>
        <pc:spChg chg="mod">
          <ac:chgData name="Sarah Penon" userId="f9287363-5481-4dda-ba38-6bad67662aad" providerId="ADAL" clId="{7DB4D470-F47B-4E94-A6D2-CF7DA2F4381C}" dt="2021-03-29T14:51:06.493" v="546" actId="2711"/>
          <ac:spMkLst>
            <pc:docMk/>
            <pc:sldMk cId="1661189779" sldId="289"/>
            <ac:spMk id="224" creationId="{D0556E4E-FA46-4CAC-B0F6-1D31A3938629}"/>
          </ac:spMkLst>
        </pc:spChg>
        <pc:spChg chg="del mod">
          <ac:chgData name="Sarah Penon" userId="f9287363-5481-4dda-ba38-6bad67662aad" providerId="ADAL" clId="{7DB4D470-F47B-4E94-A6D2-CF7DA2F4381C}" dt="2021-03-29T14:56:01.050" v="596" actId="478"/>
          <ac:spMkLst>
            <pc:docMk/>
            <pc:sldMk cId="1661189779" sldId="289"/>
            <ac:spMk id="229" creationId="{BFEA5AB8-9554-41CE-8E2E-A9D43E5DC6C9}"/>
          </ac:spMkLst>
        </pc:spChg>
        <pc:spChg chg="del mod">
          <ac:chgData name="Sarah Penon" userId="f9287363-5481-4dda-ba38-6bad67662aad" providerId="ADAL" clId="{7DB4D470-F47B-4E94-A6D2-CF7DA2F4381C}" dt="2021-03-29T14:56:17.933" v="603"/>
          <ac:spMkLst>
            <pc:docMk/>
            <pc:sldMk cId="1661189779" sldId="289"/>
            <ac:spMk id="231" creationId="{33F8B28D-0FB0-4BAA-A87E-03D345FD7D41}"/>
          </ac:spMkLst>
        </pc:spChg>
        <pc:spChg chg="del">
          <ac:chgData name="Sarah Penon" userId="f9287363-5481-4dda-ba38-6bad67662aad" providerId="ADAL" clId="{7DB4D470-F47B-4E94-A6D2-CF7DA2F4381C}" dt="2021-03-29T14:56:17.933" v="601" actId="478"/>
          <ac:spMkLst>
            <pc:docMk/>
            <pc:sldMk cId="1661189779" sldId="289"/>
            <ac:spMk id="232" creationId="{CDAC5B81-F93E-4A97-BFC6-09D65200E678}"/>
          </ac:spMkLst>
        </pc:spChg>
        <pc:spChg chg="del">
          <ac:chgData name="Sarah Penon" userId="f9287363-5481-4dda-ba38-6bad67662aad" providerId="ADAL" clId="{7DB4D470-F47B-4E94-A6D2-CF7DA2F4381C}" dt="2021-03-29T14:56:28.765" v="604" actId="478"/>
          <ac:spMkLst>
            <pc:docMk/>
            <pc:sldMk cId="1661189779" sldId="289"/>
            <ac:spMk id="233" creationId="{D7AEAB59-AC46-4F33-92A2-0C1C27C279C2}"/>
          </ac:spMkLst>
        </pc:spChg>
        <pc:spChg chg="del">
          <ac:chgData name="Sarah Penon" userId="f9287363-5481-4dda-ba38-6bad67662aad" providerId="ADAL" clId="{7DB4D470-F47B-4E94-A6D2-CF7DA2F4381C}" dt="2021-03-29T14:56:28.765" v="604" actId="478"/>
          <ac:spMkLst>
            <pc:docMk/>
            <pc:sldMk cId="1661189779" sldId="289"/>
            <ac:spMk id="234" creationId="{22705FCE-EB49-464E-AEAA-9814D523C8E2}"/>
          </ac:spMkLst>
        </pc:spChg>
        <pc:spChg chg="del">
          <ac:chgData name="Sarah Penon" userId="f9287363-5481-4dda-ba38-6bad67662aad" providerId="ADAL" clId="{7DB4D470-F47B-4E94-A6D2-CF7DA2F4381C}" dt="2021-03-29T14:56:28.765" v="604" actId="478"/>
          <ac:spMkLst>
            <pc:docMk/>
            <pc:sldMk cId="1661189779" sldId="289"/>
            <ac:spMk id="235" creationId="{9521BBF8-D467-4808-A708-4334F1C1296D}"/>
          </ac:spMkLst>
        </pc:spChg>
        <pc:spChg chg="del">
          <ac:chgData name="Sarah Penon" userId="f9287363-5481-4dda-ba38-6bad67662aad" providerId="ADAL" clId="{7DB4D470-F47B-4E94-A6D2-CF7DA2F4381C}" dt="2021-03-29T14:56:28.765" v="604" actId="478"/>
          <ac:spMkLst>
            <pc:docMk/>
            <pc:sldMk cId="1661189779" sldId="289"/>
            <ac:spMk id="236" creationId="{C386018A-7045-49DA-A36C-1E0D757F95F0}"/>
          </ac:spMkLst>
        </pc:spChg>
        <pc:spChg chg="del">
          <ac:chgData name="Sarah Penon" userId="f9287363-5481-4dda-ba38-6bad67662aad" providerId="ADAL" clId="{7DB4D470-F47B-4E94-A6D2-CF7DA2F4381C}" dt="2021-03-29T14:56:28.765" v="604" actId="478"/>
          <ac:spMkLst>
            <pc:docMk/>
            <pc:sldMk cId="1661189779" sldId="289"/>
            <ac:spMk id="237" creationId="{DF8649B4-7B6D-4258-AD02-1D6DF7A2097A}"/>
          </ac:spMkLst>
        </pc:spChg>
        <pc:spChg chg="del">
          <ac:chgData name="Sarah Penon" userId="f9287363-5481-4dda-ba38-6bad67662aad" providerId="ADAL" clId="{7DB4D470-F47B-4E94-A6D2-CF7DA2F4381C}" dt="2021-03-29T14:56:28.765" v="604" actId="478"/>
          <ac:spMkLst>
            <pc:docMk/>
            <pc:sldMk cId="1661189779" sldId="289"/>
            <ac:spMk id="238" creationId="{57F86681-1CF5-4964-AF05-5F8A7D29DA10}"/>
          </ac:spMkLst>
        </pc:spChg>
        <pc:spChg chg="del">
          <ac:chgData name="Sarah Penon" userId="f9287363-5481-4dda-ba38-6bad67662aad" providerId="ADAL" clId="{7DB4D470-F47B-4E94-A6D2-CF7DA2F4381C}" dt="2021-03-29T14:56:28.765" v="604" actId="478"/>
          <ac:spMkLst>
            <pc:docMk/>
            <pc:sldMk cId="1661189779" sldId="289"/>
            <ac:spMk id="239" creationId="{FFC9F22A-DFCA-4AFF-AC2C-77AEF86A1D49}"/>
          </ac:spMkLst>
        </pc:spChg>
        <pc:spChg chg="del mod">
          <ac:chgData name="Sarah Penon" userId="f9287363-5481-4dda-ba38-6bad67662aad" providerId="ADAL" clId="{7DB4D470-F47B-4E94-A6D2-CF7DA2F4381C}" dt="2021-03-29T14:56:31.727" v="606" actId="478"/>
          <ac:spMkLst>
            <pc:docMk/>
            <pc:sldMk cId="1661189779" sldId="289"/>
            <ac:spMk id="240" creationId="{229D7216-795C-4222-8629-9D77085AA816}"/>
          </ac:spMkLst>
        </pc:spChg>
        <pc:spChg chg="del">
          <ac:chgData name="Sarah Penon" userId="f9287363-5481-4dda-ba38-6bad67662aad" providerId="ADAL" clId="{7DB4D470-F47B-4E94-A6D2-CF7DA2F4381C}" dt="2021-03-29T14:56:28.765" v="604" actId="478"/>
          <ac:spMkLst>
            <pc:docMk/>
            <pc:sldMk cId="1661189779" sldId="289"/>
            <ac:spMk id="241" creationId="{A241081E-0C77-494C-AE4A-23C213D0AE95}"/>
          </ac:spMkLst>
        </pc:spChg>
        <pc:spChg chg="del">
          <ac:chgData name="Sarah Penon" userId="f9287363-5481-4dda-ba38-6bad67662aad" providerId="ADAL" clId="{7DB4D470-F47B-4E94-A6D2-CF7DA2F4381C}" dt="2021-03-29T14:57:08.071" v="613" actId="478"/>
          <ac:spMkLst>
            <pc:docMk/>
            <pc:sldMk cId="1661189779" sldId="289"/>
            <ac:spMk id="242" creationId="{C2362FA4-A131-45BE-AEBD-6F58AF332BCE}"/>
          </ac:spMkLst>
        </pc:spChg>
        <pc:spChg chg="del">
          <ac:chgData name="Sarah Penon" userId="f9287363-5481-4dda-ba38-6bad67662aad" providerId="ADAL" clId="{7DB4D470-F47B-4E94-A6D2-CF7DA2F4381C}" dt="2021-03-29T14:57:08.071" v="613" actId="478"/>
          <ac:spMkLst>
            <pc:docMk/>
            <pc:sldMk cId="1661189779" sldId="289"/>
            <ac:spMk id="244" creationId="{797FF03D-BB45-4DD2-9AC5-C04043B9DF55}"/>
          </ac:spMkLst>
        </pc:spChg>
        <pc:spChg chg="del">
          <ac:chgData name="Sarah Penon" userId="f9287363-5481-4dda-ba38-6bad67662aad" providerId="ADAL" clId="{7DB4D470-F47B-4E94-A6D2-CF7DA2F4381C}" dt="2021-03-29T14:57:08.071" v="613" actId="478"/>
          <ac:spMkLst>
            <pc:docMk/>
            <pc:sldMk cId="1661189779" sldId="289"/>
            <ac:spMk id="245" creationId="{FEA3E153-4670-4B10-BDCC-4233E19970BE}"/>
          </ac:spMkLst>
        </pc:spChg>
        <pc:spChg chg="del">
          <ac:chgData name="Sarah Penon" userId="f9287363-5481-4dda-ba38-6bad67662aad" providerId="ADAL" clId="{7DB4D470-F47B-4E94-A6D2-CF7DA2F4381C}" dt="2021-03-29T14:57:08.071" v="613" actId="478"/>
          <ac:spMkLst>
            <pc:docMk/>
            <pc:sldMk cId="1661189779" sldId="289"/>
            <ac:spMk id="246" creationId="{08F3F999-D35A-492E-9162-3D391C112CF6}"/>
          </ac:spMkLst>
        </pc:spChg>
        <pc:spChg chg="del">
          <ac:chgData name="Sarah Penon" userId="f9287363-5481-4dda-ba38-6bad67662aad" providerId="ADAL" clId="{7DB4D470-F47B-4E94-A6D2-CF7DA2F4381C}" dt="2021-03-29T14:57:08.071" v="613" actId="478"/>
          <ac:spMkLst>
            <pc:docMk/>
            <pc:sldMk cId="1661189779" sldId="289"/>
            <ac:spMk id="247" creationId="{7814C3CD-A07F-41BB-9D4D-04C35AAA2EAC}"/>
          </ac:spMkLst>
        </pc:spChg>
        <pc:spChg chg="del">
          <ac:chgData name="Sarah Penon" userId="f9287363-5481-4dda-ba38-6bad67662aad" providerId="ADAL" clId="{7DB4D470-F47B-4E94-A6D2-CF7DA2F4381C}" dt="2021-03-29T14:57:08.071" v="613" actId="478"/>
          <ac:spMkLst>
            <pc:docMk/>
            <pc:sldMk cId="1661189779" sldId="289"/>
            <ac:spMk id="248" creationId="{2F7BC4F3-FFCA-40EB-8FD0-68E722C73B06}"/>
          </ac:spMkLst>
        </pc:spChg>
        <pc:spChg chg="del">
          <ac:chgData name="Sarah Penon" userId="f9287363-5481-4dda-ba38-6bad67662aad" providerId="ADAL" clId="{7DB4D470-F47B-4E94-A6D2-CF7DA2F4381C}" dt="2021-03-29T14:57:08.071" v="613" actId="478"/>
          <ac:spMkLst>
            <pc:docMk/>
            <pc:sldMk cId="1661189779" sldId="289"/>
            <ac:spMk id="249" creationId="{BBED09D2-1328-4678-BDAC-058EC850C056}"/>
          </ac:spMkLst>
        </pc:spChg>
        <pc:spChg chg="del">
          <ac:chgData name="Sarah Penon" userId="f9287363-5481-4dda-ba38-6bad67662aad" providerId="ADAL" clId="{7DB4D470-F47B-4E94-A6D2-CF7DA2F4381C}" dt="2021-03-29T14:57:08.071" v="613" actId="478"/>
          <ac:spMkLst>
            <pc:docMk/>
            <pc:sldMk cId="1661189779" sldId="289"/>
            <ac:spMk id="250" creationId="{A3B1867C-7E4E-48EB-946C-4C5EAEC87964}"/>
          </ac:spMkLst>
        </pc:spChg>
        <pc:spChg chg="del">
          <ac:chgData name="Sarah Penon" userId="f9287363-5481-4dda-ba38-6bad67662aad" providerId="ADAL" clId="{7DB4D470-F47B-4E94-A6D2-CF7DA2F4381C}" dt="2021-03-29T14:57:08.071" v="613" actId="478"/>
          <ac:spMkLst>
            <pc:docMk/>
            <pc:sldMk cId="1661189779" sldId="289"/>
            <ac:spMk id="251" creationId="{F41BCF2C-7767-4BBE-9E64-D66B732FE60E}"/>
          </ac:spMkLst>
        </pc:spChg>
        <pc:spChg chg="mod">
          <ac:chgData name="Sarah Penon" userId="f9287363-5481-4dda-ba38-6bad67662aad" providerId="ADAL" clId="{7DB4D470-F47B-4E94-A6D2-CF7DA2F4381C}" dt="2021-03-29T14:42:57.445" v="532" actId="2711"/>
          <ac:spMkLst>
            <pc:docMk/>
            <pc:sldMk cId="1661189779" sldId="289"/>
            <ac:spMk id="254"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256" creationId="{00000000-0000-0000-0000-000000000000}"/>
          </ac:spMkLst>
        </pc:spChg>
        <pc:spChg chg="mod">
          <ac:chgData name="Sarah Penon" userId="f9287363-5481-4dda-ba38-6bad67662aad" providerId="ADAL" clId="{7DB4D470-F47B-4E94-A6D2-CF7DA2F4381C}" dt="2021-03-29T14:51:34.149" v="548" actId="2711"/>
          <ac:spMkLst>
            <pc:docMk/>
            <pc:sldMk cId="1661189779" sldId="289"/>
            <ac:spMk id="259" creationId="{00000000-0000-0000-0000-000000000000}"/>
          </ac:spMkLst>
        </pc:spChg>
        <pc:spChg chg="del">
          <ac:chgData name="Sarah Penon" userId="f9287363-5481-4dda-ba38-6bad67662aad" providerId="ADAL" clId="{7DB4D470-F47B-4E94-A6D2-CF7DA2F4381C}" dt="2021-03-29T14:57:08.071" v="613" actId="478"/>
          <ac:spMkLst>
            <pc:docMk/>
            <pc:sldMk cId="1661189779" sldId="289"/>
            <ac:spMk id="260" creationId="{4E21814F-5392-4359-A7F6-836CFC578CAC}"/>
          </ac:spMkLst>
        </pc:spChg>
        <pc:spChg chg="del">
          <ac:chgData name="Sarah Penon" userId="f9287363-5481-4dda-ba38-6bad67662aad" providerId="ADAL" clId="{7DB4D470-F47B-4E94-A6D2-CF7DA2F4381C}" dt="2021-03-29T14:57:08.071" v="613" actId="478"/>
          <ac:spMkLst>
            <pc:docMk/>
            <pc:sldMk cId="1661189779" sldId="289"/>
            <ac:spMk id="262" creationId="{4277FACC-9D82-4E03-ACC8-3160FF3CCEC0}"/>
          </ac:spMkLst>
        </pc:spChg>
        <pc:spChg chg="del">
          <ac:chgData name="Sarah Penon" userId="f9287363-5481-4dda-ba38-6bad67662aad" providerId="ADAL" clId="{7DB4D470-F47B-4E94-A6D2-CF7DA2F4381C}" dt="2021-03-29T14:57:08.071" v="613" actId="478"/>
          <ac:spMkLst>
            <pc:docMk/>
            <pc:sldMk cId="1661189779" sldId="289"/>
            <ac:spMk id="263" creationId="{207F174E-DA06-4B68-B1CD-333C3C30CEE9}"/>
          </ac:spMkLst>
        </pc:spChg>
        <pc:spChg chg="mod">
          <ac:chgData name="Sarah Penon" userId="f9287363-5481-4dda-ba38-6bad67662aad" providerId="ADAL" clId="{7DB4D470-F47B-4E94-A6D2-CF7DA2F4381C}" dt="2021-03-29T14:56:11.267" v="599" actId="1076"/>
          <ac:spMkLst>
            <pc:docMk/>
            <pc:sldMk cId="1661189779" sldId="289"/>
            <ac:spMk id="302"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325"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377" creationId="{00000000-0000-0000-0000-000000000000}"/>
          </ac:spMkLst>
        </pc:spChg>
        <pc:spChg chg="mod">
          <ac:chgData name="Sarah Penon" userId="f9287363-5481-4dda-ba38-6bad67662aad" providerId="ADAL" clId="{7DB4D470-F47B-4E94-A6D2-CF7DA2F4381C}" dt="2021-03-29T14:55:39.635" v="592" actId="164"/>
          <ac:spMkLst>
            <pc:docMk/>
            <pc:sldMk cId="1661189779" sldId="289"/>
            <ac:spMk id="378" creationId="{00000000-0000-0000-0000-000000000000}"/>
          </ac:spMkLst>
        </pc:spChg>
        <pc:spChg chg="mod">
          <ac:chgData name="Sarah Penon" userId="f9287363-5481-4dda-ba38-6bad67662aad" providerId="ADAL" clId="{7DB4D470-F47B-4E94-A6D2-CF7DA2F4381C}" dt="2021-03-29T14:37:29.094" v="514" actId="1076"/>
          <ac:spMkLst>
            <pc:docMk/>
            <pc:sldMk cId="1661189779" sldId="289"/>
            <ac:spMk id="384"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390" creationId="{00000000-0000-0000-0000-000000000000}"/>
          </ac:spMkLst>
        </pc:spChg>
        <pc:spChg chg="mod">
          <ac:chgData name="Sarah Penon" userId="f9287363-5481-4dda-ba38-6bad67662aad" providerId="ADAL" clId="{7DB4D470-F47B-4E94-A6D2-CF7DA2F4381C}" dt="2021-03-29T15:02:35.493" v="627" actId="14100"/>
          <ac:spMkLst>
            <pc:docMk/>
            <pc:sldMk cId="1661189779" sldId="289"/>
            <ac:spMk id="391" creationId="{00000000-0000-0000-0000-000000000000}"/>
          </ac:spMkLst>
        </pc:spChg>
        <pc:spChg chg="del mod">
          <ac:chgData name="Sarah Penon" userId="f9287363-5481-4dda-ba38-6bad67662aad" providerId="ADAL" clId="{7DB4D470-F47B-4E94-A6D2-CF7DA2F4381C}" dt="2021-03-29T14:53:36.367" v="564" actId="478"/>
          <ac:spMkLst>
            <pc:docMk/>
            <pc:sldMk cId="1661189779" sldId="289"/>
            <ac:spMk id="396" creationId="{00000000-0000-0000-0000-000000000000}"/>
          </ac:spMkLst>
        </pc:spChg>
        <pc:spChg chg="mod">
          <ac:chgData name="Sarah Penon" userId="f9287363-5481-4dda-ba38-6bad67662aad" providerId="ADAL" clId="{7DB4D470-F47B-4E94-A6D2-CF7DA2F4381C}" dt="2021-03-29T14:55:39.635" v="592" actId="164"/>
          <ac:spMkLst>
            <pc:docMk/>
            <pc:sldMk cId="1661189779" sldId="289"/>
            <ac:spMk id="397" creationId="{00000000-0000-0000-0000-000000000000}"/>
          </ac:spMkLst>
        </pc:spChg>
        <pc:spChg chg="del mod">
          <ac:chgData name="Sarah Penon" userId="f9287363-5481-4dda-ba38-6bad67662aad" providerId="ADAL" clId="{7DB4D470-F47B-4E94-A6D2-CF7DA2F4381C}" dt="2021-03-29T14:53:51.152" v="568" actId="478"/>
          <ac:spMkLst>
            <pc:docMk/>
            <pc:sldMk cId="1661189779" sldId="289"/>
            <ac:spMk id="398" creationId="{00000000-0000-0000-0000-000000000000}"/>
          </ac:spMkLst>
        </pc:spChg>
        <pc:spChg chg="mod">
          <ac:chgData name="Sarah Penon" userId="f9287363-5481-4dda-ba38-6bad67662aad" providerId="ADAL" clId="{7DB4D470-F47B-4E94-A6D2-CF7DA2F4381C}" dt="2021-03-29T14:55:39.635" v="592" actId="164"/>
          <ac:spMkLst>
            <pc:docMk/>
            <pc:sldMk cId="1661189779" sldId="289"/>
            <ac:spMk id="399"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08"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18"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19"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20"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21"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22" creationId="{00000000-0000-0000-0000-000000000000}"/>
          </ac:spMkLst>
        </pc:spChg>
        <pc:spChg chg="del">
          <ac:chgData name="Sarah Penon" userId="f9287363-5481-4dda-ba38-6bad67662aad" providerId="ADAL" clId="{7DB4D470-F47B-4E94-A6D2-CF7DA2F4381C}" dt="2021-03-29T14:53:53.041" v="569" actId="478"/>
          <ac:spMkLst>
            <pc:docMk/>
            <pc:sldMk cId="1661189779" sldId="289"/>
            <ac:spMk id="424" creationId="{00000000-0000-0000-0000-000000000000}"/>
          </ac:spMkLst>
        </pc:spChg>
        <pc:spChg chg="mod">
          <ac:chgData name="Sarah Penon" userId="f9287363-5481-4dda-ba38-6bad67662aad" providerId="ADAL" clId="{7DB4D470-F47B-4E94-A6D2-CF7DA2F4381C}" dt="2021-03-29T14:38:25.341" v="517" actId="692"/>
          <ac:spMkLst>
            <pc:docMk/>
            <pc:sldMk cId="1661189779" sldId="289"/>
            <ac:spMk id="425" creationId="{00000000-0000-0000-0000-000000000000}"/>
          </ac:spMkLst>
        </pc:spChg>
        <pc:spChg chg="mod">
          <ac:chgData name="Sarah Penon" userId="f9287363-5481-4dda-ba38-6bad67662aad" providerId="ADAL" clId="{7DB4D470-F47B-4E94-A6D2-CF7DA2F4381C}" dt="2021-03-29T14:42:57.445" v="532" actId="2711"/>
          <ac:spMkLst>
            <pc:docMk/>
            <pc:sldMk cId="1661189779" sldId="289"/>
            <ac:spMk id="427" creationId="{00000000-0000-0000-0000-000000000000}"/>
          </ac:spMkLst>
        </pc:spChg>
        <pc:spChg chg="mod">
          <ac:chgData name="Sarah Penon" userId="f9287363-5481-4dda-ba38-6bad67662aad" providerId="ADAL" clId="{7DB4D470-F47B-4E94-A6D2-CF7DA2F4381C}" dt="2021-03-29T14:38:31.747" v="518" actId="692"/>
          <ac:spMkLst>
            <pc:docMk/>
            <pc:sldMk cId="1661189779" sldId="289"/>
            <ac:spMk id="435" creationId="{00000000-0000-0000-0000-000000000000}"/>
          </ac:spMkLst>
        </pc:spChg>
        <pc:spChg chg="mod">
          <ac:chgData name="Sarah Penon" userId="f9287363-5481-4dda-ba38-6bad67662aad" providerId="ADAL" clId="{7DB4D470-F47B-4E94-A6D2-CF7DA2F4381C}" dt="2021-03-29T14:47:54.133" v="539" actId="207"/>
          <ac:spMkLst>
            <pc:docMk/>
            <pc:sldMk cId="1661189779" sldId="289"/>
            <ac:spMk id="436" creationId="{00000000-0000-0000-0000-000000000000}"/>
          </ac:spMkLst>
        </pc:spChg>
        <pc:spChg chg="mod">
          <ac:chgData name="Sarah Penon" userId="f9287363-5481-4dda-ba38-6bad67662aad" providerId="ADAL" clId="{7DB4D470-F47B-4E94-A6D2-CF7DA2F4381C}" dt="2021-03-29T14:42:57.445" v="532" actId="2711"/>
          <ac:spMkLst>
            <pc:docMk/>
            <pc:sldMk cId="1661189779" sldId="289"/>
            <ac:spMk id="439" creationId="{00000000-0000-0000-0000-000000000000}"/>
          </ac:spMkLst>
        </pc:spChg>
        <pc:spChg chg="mod">
          <ac:chgData name="Sarah Penon" userId="f9287363-5481-4dda-ba38-6bad67662aad" providerId="ADAL" clId="{7DB4D470-F47B-4E94-A6D2-CF7DA2F4381C}" dt="2021-03-29T14:51:34.149" v="548" actId="2711"/>
          <ac:spMkLst>
            <pc:docMk/>
            <pc:sldMk cId="1661189779" sldId="289"/>
            <ac:spMk id="445" creationId="{00000000-0000-0000-0000-000000000000}"/>
          </ac:spMkLst>
        </pc:spChg>
        <pc:spChg chg="mod">
          <ac:chgData name="Sarah Penon" userId="f9287363-5481-4dda-ba38-6bad67662aad" providerId="ADAL" clId="{7DB4D470-F47B-4E94-A6D2-CF7DA2F4381C}" dt="2021-03-29T14:36:15.180" v="508" actId="403"/>
          <ac:spMkLst>
            <pc:docMk/>
            <pc:sldMk cId="1661189779" sldId="289"/>
            <ac:spMk id="454" creationId="{00000000-0000-0000-0000-000000000000}"/>
          </ac:spMkLst>
        </pc:spChg>
        <pc:spChg chg="mod">
          <ac:chgData name="Sarah Penon" userId="f9287363-5481-4dda-ba38-6bad67662aad" providerId="ADAL" clId="{7DB4D470-F47B-4E94-A6D2-CF7DA2F4381C}" dt="2021-03-29T14:42:57.445" v="532" actId="2711"/>
          <ac:spMkLst>
            <pc:docMk/>
            <pc:sldMk cId="1661189779" sldId="289"/>
            <ac:spMk id="481" creationId="{00000000-0000-0000-0000-000000000000}"/>
          </ac:spMkLst>
        </pc:spChg>
        <pc:spChg chg="mod">
          <ac:chgData name="Sarah Penon" userId="f9287363-5481-4dda-ba38-6bad67662aad" providerId="ADAL" clId="{7DB4D470-F47B-4E94-A6D2-CF7DA2F4381C}" dt="2021-03-29T14:49:20.170" v="542" actId="207"/>
          <ac:spMkLst>
            <pc:docMk/>
            <pc:sldMk cId="1661189779" sldId="289"/>
            <ac:spMk id="490" creationId="{00000000-0000-0000-0000-000000000000}"/>
          </ac:spMkLst>
        </pc:spChg>
        <pc:grpChg chg="add mod">
          <ac:chgData name="Sarah Penon" userId="f9287363-5481-4dda-ba38-6bad67662aad" providerId="ADAL" clId="{7DB4D470-F47B-4E94-A6D2-CF7DA2F4381C}" dt="2021-03-29T14:55:39.635" v="592" actId="164"/>
          <ac:grpSpMkLst>
            <pc:docMk/>
            <pc:sldMk cId="1661189779" sldId="289"/>
            <ac:grpSpMk id="5" creationId="{BA0EA282-B4EA-47DF-BE37-B4EDF0A6493C}"/>
          </ac:grpSpMkLst>
        </pc:grpChg>
        <pc:grpChg chg="del">
          <ac:chgData name="Sarah Penon" userId="f9287363-5481-4dda-ba38-6bad67662aad" providerId="ADAL" clId="{7DB4D470-F47B-4E94-A6D2-CF7DA2F4381C}" dt="2021-03-29T14:30:21.035" v="459" actId="478"/>
          <ac:grpSpMkLst>
            <pc:docMk/>
            <pc:sldMk cId="1661189779" sldId="289"/>
            <ac:grpSpMk id="163" creationId="{8C3E219C-53B3-4952-ADA5-8FD1DF47F6E2}"/>
          </ac:grpSpMkLst>
        </pc:grpChg>
        <pc:grpChg chg="add mod">
          <ac:chgData name="Sarah Penon" userId="f9287363-5481-4dda-ba38-6bad67662aad" providerId="ADAL" clId="{7DB4D470-F47B-4E94-A6D2-CF7DA2F4381C}" dt="2021-03-29T14:56:47.083" v="609" actId="1076"/>
          <ac:grpSpMkLst>
            <pc:docMk/>
            <pc:sldMk cId="1661189779" sldId="289"/>
            <ac:grpSpMk id="174" creationId="{13354335-D8BF-4CFA-92C9-8A4652CA780F}"/>
          </ac:grpSpMkLst>
        </pc:grpChg>
        <pc:grpChg chg="add mod">
          <ac:chgData name="Sarah Penon" userId="f9287363-5481-4dda-ba38-6bad67662aad" providerId="ADAL" clId="{7DB4D470-F47B-4E94-A6D2-CF7DA2F4381C}" dt="2021-03-29T14:57:20.439" v="614" actId="1076"/>
          <ac:grpSpMkLst>
            <pc:docMk/>
            <pc:sldMk cId="1661189779" sldId="289"/>
            <ac:grpSpMk id="194" creationId="{1B437B5E-AE0F-4DC4-ACC0-6437E311CC85}"/>
          </ac:grpSpMkLst>
        </pc:grpChg>
        <pc:picChg chg="add mod">
          <ac:chgData name="Sarah Penon" userId="f9287363-5481-4dda-ba38-6bad67662aad" providerId="ADAL" clId="{7DB4D470-F47B-4E94-A6D2-CF7DA2F4381C}" dt="2021-03-29T14:30:31.818" v="460"/>
          <ac:picMkLst>
            <pc:docMk/>
            <pc:sldMk cId="1661189779" sldId="289"/>
            <ac:picMk id="168" creationId="{CA8F9582-6E71-49CE-AEFD-7DD6BA4DF89A}"/>
          </ac:picMkLst>
        </pc:picChg>
        <pc:picChg chg="add mod">
          <ac:chgData name="Sarah Penon" userId="f9287363-5481-4dda-ba38-6bad67662aad" providerId="ADAL" clId="{7DB4D470-F47B-4E94-A6D2-CF7DA2F4381C}" dt="2021-03-29T14:30:31.818" v="460"/>
          <ac:picMkLst>
            <pc:docMk/>
            <pc:sldMk cId="1661189779" sldId="289"/>
            <ac:picMk id="170" creationId="{45DAC42C-B373-41F5-AB2D-947BEDD7DD1C}"/>
          </ac:picMkLst>
        </pc:picChg>
        <pc:picChg chg="del">
          <ac:chgData name="Sarah Penon" userId="f9287363-5481-4dda-ba38-6bad67662aad" providerId="ADAL" clId="{7DB4D470-F47B-4E94-A6D2-CF7DA2F4381C}" dt="2021-03-29T14:36:48.955" v="512" actId="478"/>
          <ac:picMkLst>
            <pc:docMk/>
            <pc:sldMk cId="1661189779" sldId="289"/>
            <ac:picMk id="202" creationId="{DB7E207A-A84F-4202-9F87-17751C489C2B}"/>
          </ac:picMkLst>
        </pc:picChg>
        <pc:cxnChg chg="del">
          <ac:chgData name="Sarah Penon" userId="f9287363-5481-4dda-ba38-6bad67662aad" providerId="ADAL" clId="{7DB4D470-F47B-4E94-A6D2-CF7DA2F4381C}" dt="2021-03-29T14:56:40.855" v="608" actId="478"/>
          <ac:cxnSpMkLst>
            <pc:docMk/>
            <pc:sldMk cId="1661189779" sldId="289"/>
            <ac:cxnSpMk id="146" creationId="{EBEFB1C3-02CB-448A-BBA8-01367CD9BF54}"/>
          </ac:cxnSpMkLst>
        </pc:cxnChg>
        <pc:cxnChg chg="del">
          <ac:chgData name="Sarah Penon" userId="f9287363-5481-4dda-ba38-6bad67662aad" providerId="ADAL" clId="{7DB4D470-F47B-4E94-A6D2-CF7DA2F4381C}" dt="2021-03-29T14:56:04.992" v="597" actId="478"/>
          <ac:cxnSpMkLst>
            <pc:docMk/>
            <pc:sldMk cId="1661189779" sldId="289"/>
            <ac:cxnSpMk id="151" creationId="{7710388E-74EA-4231-9E81-C57A2F5C9A25}"/>
          </ac:cxnSpMkLst>
        </pc:cxnChg>
        <pc:cxnChg chg="del">
          <ac:chgData name="Sarah Penon" userId="f9287363-5481-4dda-ba38-6bad67662aad" providerId="ADAL" clId="{7DB4D470-F47B-4E94-A6D2-CF7DA2F4381C}" dt="2021-03-29T14:56:04.992" v="597" actId="478"/>
          <ac:cxnSpMkLst>
            <pc:docMk/>
            <pc:sldMk cId="1661189779" sldId="289"/>
            <ac:cxnSpMk id="152" creationId="{7D186362-C5E5-45EB-96AC-E58A4083642D}"/>
          </ac:cxnSpMkLst>
        </pc:cxnChg>
        <pc:cxnChg chg="del">
          <ac:chgData name="Sarah Penon" userId="f9287363-5481-4dda-ba38-6bad67662aad" providerId="ADAL" clId="{7DB4D470-F47B-4E94-A6D2-CF7DA2F4381C}" dt="2021-03-29T14:56:04.992" v="597" actId="478"/>
          <ac:cxnSpMkLst>
            <pc:docMk/>
            <pc:sldMk cId="1661189779" sldId="289"/>
            <ac:cxnSpMk id="155" creationId="{381B7E89-67A6-45C8-8540-335C21180AD0}"/>
          </ac:cxnSpMkLst>
        </pc:cxnChg>
        <pc:cxnChg chg="del">
          <ac:chgData name="Sarah Penon" userId="f9287363-5481-4dda-ba38-6bad67662aad" providerId="ADAL" clId="{7DB4D470-F47B-4E94-A6D2-CF7DA2F4381C}" dt="2021-03-29T14:56:04.992" v="597" actId="478"/>
          <ac:cxnSpMkLst>
            <pc:docMk/>
            <pc:sldMk cId="1661189779" sldId="289"/>
            <ac:cxnSpMk id="156" creationId="{C7EE16FC-DAF8-48CB-AA89-59311FC9E308}"/>
          </ac:cxnSpMkLst>
        </pc:cxnChg>
        <pc:cxnChg chg="del">
          <ac:chgData name="Sarah Penon" userId="f9287363-5481-4dda-ba38-6bad67662aad" providerId="ADAL" clId="{7DB4D470-F47B-4E94-A6D2-CF7DA2F4381C}" dt="2021-03-29T14:56:04.992" v="597" actId="478"/>
          <ac:cxnSpMkLst>
            <pc:docMk/>
            <pc:sldMk cId="1661189779" sldId="289"/>
            <ac:cxnSpMk id="157" creationId="{0C0C481A-D402-4F01-AEC6-3107EBC5D8DF}"/>
          </ac:cxnSpMkLst>
        </pc:cxnChg>
        <pc:cxnChg chg="del">
          <ac:chgData name="Sarah Penon" userId="f9287363-5481-4dda-ba38-6bad67662aad" providerId="ADAL" clId="{7DB4D470-F47B-4E94-A6D2-CF7DA2F4381C}" dt="2021-03-29T14:56:04.992" v="597" actId="478"/>
          <ac:cxnSpMkLst>
            <pc:docMk/>
            <pc:sldMk cId="1661189779" sldId="289"/>
            <ac:cxnSpMk id="158" creationId="{17502ED1-15C3-4CFE-96AC-168996C5E0B2}"/>
          </ac:cxnSpMkLst>
        </pc:cxnChg>
        <pc:cxnChg chg="del">
          <ac:chgData name="Sarah Penon" userId="f9287363-5481-4dda-ba38-6bad67662aad" providerId="ADAL" clId="{7DB4D470-F47B-4E94-A6D2-CF7DA2F4381C}" dt="2021-03-29T14:56:04.992" v="597" actId="478"/>
          <ac:cxnSpMkLst>
            <pc:docMk/>
            <pc:sldMk cId="1661189779" sldId="289"/>
            <ac:cxnSpMk id="159" creationId="{C013D579-9FAA-483D-9796-4EA09C4CEAF1}"/>
          </ac:cxnSpMkLst>
        </pc:cxnChg>
        <pc:cxnChg chg="del">
          <ac:chgData name="Sarah Penon" userId="f9287363-5481-4dda-ba38-6bad67662aad" providerId="ADAL" clId="{7DB4D470-F47B-4E94-A6D2-CF7DA2F4381C}" dt="2021-03-29T14:56:04.992" v="597" actId="478"/>
          <ac:cxnSpMkLst>
            <pc:docMk/>
            <pc:sldMk cId="1661189779" sldId="289"/>
            <ac:cxnSpMk id="160" creationId="{519C8CA6-C3FA-453E-BBC5-AF5E55D9239B}"/>
          </ac:cxnSpMkLst>
        </pc:cxnChg>
        <pc:cxnChg chg="del">
          <ac:chgData name="Sarah Penon" userId="f9287363-5481-4dda-ba38-6bad67662aad" providerId="ADAL" clId="{7DB4D470-F47B-4E94-A6D2-CF7DA2F4381C}" dt="2021-03-29T14:56:04.992" v="597" actId="478"/>
          <ac:cxnSpMkLst>
            <pc:docMk/>
            <pc:sldMk cId="1661189779" sldId="289"/>
            <ac:cxnSpMk id="161" creationId="{34BB1466-9243-4D88-916C-B91A8241ABAA}"/>
          </ac:cxnSpMkLst>
        </pc:cxnChg>
        <pc:cxnChg chg="del">
          <ac:chgData name="Sarah Penon" userId="f9287363-5481-4dda-ba38-6bad67662aad" providerId="ADAL" clId="{7DB4D470-F47B-4E94-A6D2-CF7DA2F4381C}" dt="2021-03-29T14:56:04.992" v="597" actId="478"/>
          <ac:cxnSpMkLst>
            <pc:docMk/>
            <pc:sldMk cId="1661189779" sldId="289"/>
            <ac:cxnSpMk id="162" creationId="{4F895750-EB26-4AB0-97A5-FA17D9267E18}"/>
          </ac:cxnSpMkLst>
        </pc:cxnChg>
        <pc:cxnChg chg="del">
          <ac:chgData name="Sarah Penon" userId="f9287363-5481-4dda-ba38-6bad67662aad" providerId="ADAL" clId="{7DB4D470-F47B-4E94-A6D2-CF7DA2F4381C}" dt="2021-03-29T14:57:08.071" v="613" actId="478"/>
          <ac:cxnSpMkLst>
            <pc:docMk/>
            <pc:sldMk cId="1661189779" sldId="289"/>
            <ac:cxnSpMk id="176" creationId="{3869495B-625B-4B20-A125-063A30E2DE13}"/>
          </ac:cxnSpMkLst>
        </pc:cxnChg>
        <pc:cxnChg chg="del">
          <ac:chgData name="Sarah Penon" userId="f9287363-5481-4dda-ba38-6bad67662aad" providerId="ADAL" clId="{7DB4D470-F47B-4E94-A6D2-CF7DA2F4381C}" dt="2021-03-29T14:57:08.071" v="613" actId="478"/>
          <ac:cxnSpMkLst>
            <pc:docMk/>
            <pc:sldMk cId="1661189779" sldId="289"/>
            <ac:cxnSpMk id="178" creationId="{B4C1ECEC-6817-4B7A-BEC1-1EB4F7DC6E35}"/>
          </ac:cxnSpMkLst>
        </pc:cxnChg>
        <pc:cxnChg chg="del">
          <ac:chgData name="Sarah Penon" userId="f9287363-5481-4dda-ba38-6bad67662aad" providerId="ADAL" clId="{7DB4D470-F47B-4E94-A6D2-CF7DA2F4381C}" dt="2021-03-29T14:57:08.071" v="613" actId="478"/>
          <ac:cxnSpMkLst>
            <pc:docMk/>
            <pc:sldMk cId="1661189779" sldId="289"/>
            <ac:cxnSpMk id="179" creationId="{FE541EE3-1084-4F7D-81FB-D1B00E29CA75}"/>
          </ac:cxnSpMkLst>
        </pc:cxnChg>
        <pc:cxnChg chg="del">
          <ac:chgData name="Sarah Penon" userId="f9287363-5481-4dda-ba38-6bad67662aad" providerId="ADAL" clId="{7DB4D470-F47B-4E94-A6D2-CF7DA2F4381C}" dt="2021-03-29T14:57:08.071" v="613" actId="478"/>
          <ac:cxnSpMkLst>
            <pc:docMk/>
            <pc:sldMk cId="1661189779" sldId="289"/>
            <ac:cxnSpMk id="180" creationId="{575AAE1B-8824-42B8-9072-76E5FE15C69F}"/>
          </ac:cxnSpMkLst>
        </pc:cxnChg>
        <pc:cxnChg chg="del">
          <ac:chgData name="Sarah Penon" userId="f9287363-5481-4dda-ba38-6bad67662aad" providerId="ADAL" clId="{7DB4D470-F47B-4E94-A6D2-CF7DA2F4381C}" dt="2021-03-29T14:57:08.071" v="613" actId="478"/>
          <ac:cxnSpMkLst>
            <pc:docMk/>
            <pc:sldMk cId="1661189779" sldId="289"/>
            <ac:cxnSpMk id="181" creationId="{D02F5A40-F3A5-4E46-AD36-E4B128F263A6}"/>
          </ac:cxnSpMkLst>
        </pc:cxnChg>
        <pc:cxnChg chg="del">
          <ac:chgData name="Sarah Penon" userId="f9287363-5481-4dda-ba38-6bad67662aad" providerId="ADAL" clId="{7DB4D470-F47B-4E94-A6D2-CF7DA2F4381C}" dt="2021-03-29T14:57:08.071" v="613" actId="478"/>
          <ac:cxnSpMkLst>
            <pc:docMk/>
            <pc:sldMk cId="1661189779" sldId="289"/>
            <ac:cxnSpMk id="182" creationId="{BD3D1E3D-E8F0-45DB-A417-AF58B83C4A0B}"/>
          </ac:cxnSpMkLst>
        </pc:cxnChg>
        <pc:cxnChg chg="del">
          <ac:chgData name="Sarah Penon" userId="f9287363-5481-4dda-ba38-6bad67662aad" providerId="ADAL" clId="{7DB4D470-F47B-4E94-A6D2-CF7DA2F4381C}" dt="2021-03-29T14:57:08.071" v="613" actId="478"/>
          <ac:cxnSpMkLst>
            <pc:docMk/>
            <pc:sldMk cId="1661189779" sldId="289"/>
            <ac:cxnSpMk id="183" creationId="{BEDF69EE-980F-4FCB-994A-570398C5F135}"/>
          </ac:cxnSpMkLst>
        </pc:cxnChg>
        <pc:cxnChg chg="del">
          <ac:chgData name="Sarah Penon" userId="f9287363-5481-4dda-ba38-6bad67662aad" providerId="ADAL" clId="{7DB4D470-F47B-4E94-A6D2-CF7DA2F4381C}" dt="2021-03-29T14:57:08.071" v="613" actId="478"/>
          <ac:cxnSpMkLst>
            <pc:docMk/>
            <pc:sldMk cId="1661189779" sldId="289"/>
            <ac:cxnSpMk id="184" creationId="{1B292E58-EE70-4E87-805F-72D4AA7685C9}"/>
          </ac:cxnSpMkLst>
        </pc:cxnChg>
        <pc:cxnChg chg="del">
          <ac:chgData name="Sarah Penon" userId="f9287363-5481-4dda-ba38-6bad67662aad" providerId="ADAL" clId="{7DB4D470-F47B-4E94-A6D2-CF7DA2F4381C}" dt="2021-03-29T14:57:08.071" v="613" actId="478"/>
          <ac:cxnSpMkLst>
            <pc:docMk/>
            <pc:sldMk cId="1661189779" sldId="289"/>
            <ac:cxnSpMk id="185" creationId="{3941F6B7-6028-487C-B277-02979470BBBF}"/>
          </ac:cxnSpMkLst>
        </pc:cxnChg>
        <pc:cxnChg chg="del">
          <ac:chgData name="Sarah Penon" userId="f9287363-5481-4dda-ba38-6bad67662aad" providerId="ADAL" clId="{7DB4D470-F47B-4E94-A6D2-CF7DA2F4381C}" dt="2021-03-29T14:57:08.071" v="613" actId="478"/>
          <ac:cxnSpMkLst>
            <pc:docMk/>
            <pc:sldMk cId="1661189779" sldId="289"/>
            <ac:cxnSpMk id="186" creationId="{FAC6B929-DFB5-4CE0-8F12-737C9386FB0D}"/>
          </ac:cxnSpMkLst>
        </pc:cxnChg>
        <pc:cxnChg chg="del">
          <ac:chgData name="Sarah Penon" userId="f9287363-5481-4dda-ba38-6bad67662aad" providerId="ADAL" clId="{7DB4D470-F47B-4E94-A6D2-CF7DA2F4381C}" dt="2021-03-29T14:57:08.071" v="613" actId="478"/>
          <ac:cxnSpMkLst>
            <pc:docMk/>
            <pc:sldMk cId="1661189779" sldId="289"/>
            <ac:cxnSpMk id="187" creationId="{62BF9E80-1177-419F-B14C-485A6A78F5A0}"/>
          </ac:cxnSpMkLst>
        </pc:cxnChg>
        <pc:cxnChg chg="mod">
          <ac:chgData name="Sarah Penon" userId="f9287363-5481-4dda-ba38-6bad67662aad" providerId="ADAL" clId="{7DB4D470-F47B-4E94-A6D2-CF7DA2F4381C}" dt="2021-03-29T14:55:43.885" v="593"/>
          <ac:cxnSpMkLst>
            <pc:docMk/>
            <pc:sldMk cId="1661189779" sldId="289"/>
            <ac:cxnSpMk id="189" creationId="{64CAE748-FD80-450C-86B1-005C9B9B5E2E}"/>
          </ac:cxnSpMkLst>
        </pc:cxnChg>
        <pc:cxnChg chg="mod">
          <ac:chgData name="Sarah Penon" userId="f9287363-5481-4dda-ba38-6bad67662aad" providerId="ADAL" clId="{7DB4D470-F47B-4E94-A6D2-CF7DA2F4381C}" dt="2021-03-29T14:55:43.885" v="593"/>
          <ac:cxnSpMkLst>
            <pc:docMk/>
            <pc:sldMk cId="1661189779" sldId="289"/>
            <ac:cxnSpMk id="191" creationId="{57CAB118-776B-4A34-97E3-A07795F87DD3}"/>
          </ac:cxnSpMkLst>
        </pc:cxnChg>
        <pc:cxnChg chg="mod">
          <ac:chgData name="Sarah Penon" userId="f9287363-5481-4dda-ba38-6bad67662aad" providerId="ADAL" clId="{7DB4D470-F47B-4E94-A6D2-CF7DA2F4381C}" dt="2021-03-29T14:55:43.885" v="593"/>
          <ac:cxnSpMkLst>
            <pc:docMk/>
            <pc:sldMk cId="1661189779" sldId="289"/>
            <ac:cxnSpMk id="192" creationId="{A000D23F-63D6-4AA1-9EEC-FDBEC29285DC}"/>
          </ac:cxnSpMkLst>
        </pc:cxnChg>
        <pc:cxnChg chg="mod">
          <ac:chgData name="Sarah Penon" userId="f9287363-5481-4dda-ba38-6bad67662aad" providerId="ADAL" clId="{7DB4D470-F47B-4E94-A6D2-CF7DA2F4381C}" dt="2021-03-29T14:56:58.625" v="611"/>
          <ac:cxnSpMkLst>
            <pc:docMk/>
            <pc:sldMk cId="1661189779" sldId="289"/>
            <ac:cxnSpMk id="196" creationId="{60E5EC19-38DF-4C1E-9D27-98866E3C2D60}"/>
          </ac:cxnSpMkLst>
        </pc:cxnChg>
        <pc:cxnChg chg="mod">
          <ac:chgData name="Sarah Penon" userId="f9287363-5481-4dda-ba38-6bad67662aad" providerId="ADAL" clId="{7DB4D470-F47B-4E94-A6D2-CF7DA2F4381C}" dt="2021-03-29T14:56:58.625" v="611"/>
          <ac:cxnSpMkLst>
            <pc:docMk/>
            <pc:sldMk cId="1661189779" sldId="289"/>
            <ac:cxnSpMk id="198" creationId="{06DD2743-568E-46B5-8CD5-592A95273173}"/>
          </ac:cxnSpMkLst>
        </pc:cxnChg>
        <pc:cxnChg chg="mod">
          <ac:chgData name="Sarah Penon" userId="f9287363-5481-4dda-ba38-6bad67662aad" providerId="ADAL" clId="{7DB4D470-F47B-4E94-A6D2-CF7DA2F4381C}" dt="2021-03-29T14:56:58.625" v="611"/>
          <ac:cxnSpMkLst>
            <pc:docMk/>
            <pc:sldMk cId="1661189779" sldId="289"/>
            <ac:cxnSpMk id="199" creationId="{A8BCA4D3-754C-4786-9A5B-7A269FECB63A}"/>
          </ac:cxnSpMkLst>
        </pc:cxnChg>
        <pc:cxnChg chg="mod">
          <ac:chgData name="Sarah Penon" userId="f9287363-5481-4dda-ba38-6bad67662aad" providerId="ADAL" clId="{7DB4D470-F47B-4E94-A6D2-CF7DA2F4381C}" dt="2021-03-29T14:50:25.058" v="544" actId="692"/>
          <ac:cxnSpMkLst>
            <pc:docMk/>
            <pc:sldMk cId="1661189779" sldId="289"/>
            <ac:cxnSpMk id="211" creationId="{6716C7C4-F9F5-4011-B0C4-9999B8B14A7F}"/>
          </ac:cxnSpMkLst>
        </pc:cxnChg>
        <pc:cxnChg chg="mod">
          <ac:chgData name="Sarah Penon" userId="f9287363-5481-4dda-ba38-6bad67662aad" providerId="ADAL" clId="{7DB4D470-F47B-4E94-A6D2-CF7DA2F4381C}" dt="2021-03-29T14:50:07.377" v="543" actId="692"/>
          <ac:cxnSpMkLst>
            <pc:docMk/>
            <pc:sldMk cId="1661189779" sldId="289"/>
            <ac:cxnSpMk id="217" creationId="{9F20F699-CD02-4ECC-ADBB-BAD460994345}"/>
          </ac:cxnSpMkLst>
        </pc:cxnChg>
        <pc:cxnChg chg="mod">
          <ac:chgData name="Sarah Penon" userId="f9287363-5481-4dda-ba38-6bad67662aad" providerId="ADAL" clId="{7DB4D470-F47B-4E94-A6D2-CF7DA2F4381C}" dt="2021-03-29T14:55:39.635" v="592" actId="164"/>
          <ac:cxnSpMkLst>
            <pc:docMk/>
            <pc:sldMk cId="1661189779" sldId="289"/>
            <ac:cxnSpMk id="255" creationId="{00000000-0000-0000-0000-000000000000}"/>
          </ac:cxnSpMkLst>
        </pc:cxnChg>
        <pc:cxnChg chg="mod">
          <ac:chgData name="Sarah Penon" userId="f9287363-5481-4dda-ba38-6bad67662aad" providerId="ADAL" clId="{7DB4D470-F47B-4E94-A6D2-CF7DA2F4381C}" dt="2021-03-29T14:40:20.923" v="522" actId="692"/>
          <ac:cxnSpMkLst>
            <pc:docMk/>
            <pc:sldMk cId="1661189779" sldId="289"/>
            <ac:cxnSpMk id="257" creationId="{00000000-0000-0000-0000-000000000000}"/>
          </ac:cxnSpMkLst>
        </pc:cxnChg>
        <pc:cxnChg chg="del">
          <ac:chgData name="Sarah Penon" userId="f9287363-5481-4dda-ba38-6bad67662aad" providerId="ADAL" clId="{7DB4D470-F47B-4E94-A6D2-CF7DA2F4381C}" dt="2021-03-29T14:53:37.871" v="565" actId="478"/>
          <ac:cxnSpMkLst>
            <pc:docMk/>
            <pc:sldMk cId="1661189779" sldId="289"/>
            <ac:cxnSpMk id="379" creationId="{00000000-0000-0000-0000-000000000000}"/>
          </ac:cxnSpMkLst>
        </pc:cxnChg>
        <pc:cxnChg chg="mod">
          <ac:chgData name="Sarah Penon" userId="f9287363-5481-4dda-ba38-6bad67662aad" providerId="ADAL" clId="{7DB4D470-F47B-4E94-A6D2-CF7DA2F4381C}" dt="2021-03-29T14:55:39.635" v="592" actId="164"/>
          <ac:cxnSpMkLst>
            <pc:docMk/>
            <pc:sldMk cId="1661189779" sldId="289"/>
            <ac:cxnSpMk id="380"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1"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2"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3"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5"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6" creationId="{00000000-0000-0000-0000-000000000000}"/>
          </ac:cxnSpMkLst>
        </pc:cxnChg>
        <pc:cxnChg chg="mod">
          <ac:chgData name="Sarah Penon" userId="f9287363-5481-4dda-ba38-6bad67662aad" providerId="ADAL" clId="{7DB4D470-F47B-4E94-A6D2-CF7DA2F4381C}" dt="2021-03-29T14:50:39.041" v="545" actId="692"/>
          <ac:cxnSpMkLst>
            <pc:docMk/>
            <pc:sldMk cId="1661189779" sldId="289"/>
            <ac:cxnSpMk id="389" creationId="{00000000-0000-0000-0000-000000000000}"/>
          </ac:cxnSpMkLst>
        </pc:cxnChg>
        <pc:cxnChg chg="del">
          <ac:chgData name="Sarah Penon" userId="f9287363-5481-4dda-ba38-6bad67662aad" providerId="ADAL" clId="{7DB4D470-F47B-4E94-A6D2-CF7DA2F4381C}" dt="2021-03-29T14:54:12.312" v="571" actId="478"/>
          <ac:cxnSpMkLst>
            <pc:docMk/>
            <pc:sldMk cId="1661189779" sldId="289"/>
            <ac:cxnSpMk id="393"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94" creationId="{00000000-0000-0000-0000-000000000000}"/>
          </ac:cxnSpMkLst>
        </pc:cxnChg>
        <pc:cxnChg chg="mod">
          <ac:chgData name="Sarah Penon" userId="f9287363-5481-4dda-ba38-6bad67662aad" providerId="ADAL" clId="{7DB4D470-F47B-4E94-A6D2-CF7DA2F4381C}" dt="2021-03-29T14:55:39.635" v="592" actId="164"/>
          <ac:cxnSpMkLst>
            <pc:docMk/>
            <pc:sldMk cId="1661189779" sldId="289"/>
            <ac:cxnSpMk id="395" creationId="{00000000-0000-0000-0000-000000000000}"/>
          </ac:cxnSpMkLst>
        </pc:cxnChg>
        <pc:cxnChg chg="mod">
          <ac:chgData name="Sarah Penon" userId="f9287363-5481-4dda-ba38-6bad67662aad" providerId="ADAL" clId="{7DB4D470-F47B-4E94-A6D2-CF7DA2F4381C}" dt="2021-03-29T14:39:40.755" v="519" actId="692"/>
          <ac:cxnSpMkLst>
            <pc:docMk/>
            <pc:sldMk cId="1661189779" sldId="289"/>
            <ac:cxnSpMk id="443" creationId="{00000000-0000-0000-0000-000000000000}"/>
          </ac:cxnSpMkLst>
        </pc:cxnChg>
        <pc:cxnChg chg="mod">
          <ac:chgData name="Sarah Penon" userId="f9287363-5481-4dda-ba38-6bad67662aad" providerId="ADAL" clId="{7DB4D470-F47B-4E94-A6D2-CF7DA2F4381C}" dt="2021-03-29T14:40:20.923" v="522" actId="692"/>
          <ac:cxnSpMkLst>
            <pc:docMk/>
            <pc:sldMk cId="1661189779" sldId="289"/>
            <ac:cxnSpMk id="536" creationId="{00000000-0000-0000-0000-000000000000}"/>
          </ac:cxnSpMkLst>
        </pc:cxnChg>
      </pc:sldChg>
      <pc:sldChg chg="addSp delSp modSp mod">
        <pc:chgData name="Sarah Penon" userId="f9287363-5481-4dda-ba38-6bad67662aad" providerId="ADAL" clId="{7DB4D470-F47B-4E94-A6D2-CF7DA2F4381C}" dt="2021-03-29T15:37:52.606" v="920" actId="14100"/>
        <pc:sldMkLst>
          <pc:docMk/>
          <pc:sldMk cId="855696796" sldId="290"/>
        </pc:sldMkLst>
        <pc:spChg chg="add del mod">
          <ac:chgData name="Sarah Penon" userId="f9287363-5481-4dda-ba38-6bad67662aad" providerId="ADAL" clId="{7DB4D470-F47B-4E94-A6D2-CF7DA2F4381C}" dt="2021-03-29T14:01:23.750" v="276" actId="478"/>
          <ac:spMkLst>
            <pc:docMk/>
            <pc:sldMk cId="855696796" sldId="290"/>
            <ac:spMk id="5" creationId="{F8775041-543E-4A3E-AD98-300D50BBF1D2}"/>
          </ac:spMkLst>
        </pc:spChg>
        <pc:spChg chg="mod">
          <ac:chgData name="Sarah Penon" userId="f9287363-5481-4dda-ba38-6bad67662aad" providerId="ADAL" clId="{7DB4D470-F47B-4E94-A6D2-CF7DA2F4381C}" dt="2021-03-29T14:11:01.221" v="335" actId="14100"/>
          <ac:spMkLst>
            <pc:docMk/>
            <pc:sldMk cId="855696796" sldId="290"/>
            <ac:spMk id="11" creationId="{00000000-0000-0000-0000-000000000000}"/>
          </ac:spMkLst>
        </pc:spChg>
        <pc:spChg chg="mod">
          <ac:chgData name="Sarah Penon" userId="f9287363-5481-4dda-ba38-6bad67662aad" providerId="ADAL" clId="{7DB4D470-F47B-4E94-A6D2-CF7DA2F4381C}" dt="2021-03-29T14:03:56.708" v="291" actId="207"/>
          <ac:spMkLst>
            <pc:docMk/>
            <pc:sldMk cId="855696796" sldId="290"/>
            <ac:spMk id="12" creationId="{00000000-0000-0000-0000-000000000000}"/>
          </ac:spMkLst>
        </pc:spChg>
        <pc:spChg chg="del">
          <ac:chgData name="Sarah Penon" userId="f9287363-5481-4dda-ba38-6bad67662aad" providerId="ADAL" clId="{7DB4D470-F47B-4E94-A6D2-CF7DA2F4381C}" dt="2021-03-29T14:01:16.648" v="274" actId="478"/>
          <ac:spMkLst>
            <pc:docMk/>
            <pc:sldMk cId="855696796" sldId="290"/>
            <ac:spMk id="14" creationId="{00000000-0000-0000-0000-000000000000}"/>
          </ac:spMkLst>
        </pc:spChg>
        <pc:spChg chg="mod">
          <ac:chgData name="Sarah Penon" userId="f9287363-5481-4dda-ba38-6bad67662aad" providerId="ADAL" clId="{7DB4D470-F47B-4E94-A6D2-CF7DA2F4381C}" dt="2021-03-29T14:11:33.086" v="342" actId="14100"/>
          <ac:spMkLst>
            <pc:docMk/>
            <pc:sldMk cId="855696796" sldId="290"/>
            <ac:spMk id="16" creationId="{00000000-0000-0000-0000-000000000000}"/>
          </ac:spMkLst>
        </pc:spChg>
        <pc:spChg chg="mod">
          <ac:chgData name="Sarah Penon" userId="f9287363-5481-4dda-ba38-6bad67662aad" providerId="ADAL" clId="{7DB4D470-F47B-4E94-A6D2-CF7DA2F4381C}" dt="2021-03-29T14:11:09.789" v="337" actId="14100"/>
          <ac:spMkLst>
            <pc:docMk/>
            <pc:sldMk cId="855696796" sldId="290"/>
            <ac:spMk id="17" creationId="{00000000-0000-0000-0000-000000000000}"/>
          </ac:spMkLst>
        </pc:spChg>
        <pc:spChg chg="mod">
          <ac:chgData name="Sarah Penon" userId="f9287363-5481-4dda-ba38-6bad67662aad" providerId="ADAL" clId="{7DB4D470-F47B-4E94-A6D2-CF7DA2F4381C}" dt="2021-03-29T14:05:04.476" v="295" actId="2711"/>
          <ac:spMkLst>
            <pc:docMk/>
            <pc:sldMk cId="855696796" sldId="290"/>
            <ac:spMk id="18" creationId="{00000000-0000-0000-0000-000000000000}"/>
          </ac:spMkLst>
        </pc:spChg>
        <pc:spChg chg="mod">
          <ac:chgData name="Sarah Penon" userId="f9287363-5481-4dda-ba38-6bad67662aad" providerId="ADAL" clId="{7DB4D470-F47B-4E94-A6D2-CF7DA2F4381C}" dt="2021-03-29T14:05:04.476" v="295" actId="2711"/>
          <ac:spMkLst>
            <pc:docMk/>
            <pc:sldMk cId="855696796" sldId="290"/>
            <ac:spMk id="19" creationId="{00000000-0000-0000-0000-000000000000}"/>
          </ac:spMkLst>
        </pc:spChg>
        <pc:spChg chg="mod">
          <ac:chgData name="Sarah Penon" userId="f9287363-5481-4dda-ba38-6bad67662aad" providerId="ADAL" clId="{7DB4D470-F47B-4E94-A6D2-CF7DA2F4381C}" dt="2021-03-29T14:04:18.318" v="292" actId="108"/>
          <ac:spMkLst>
            <pc:docMk/>
            <pc:sldMk cId="855696796" sldId="290"/>
            <ac:spMk id="20" creationId="{00000000-0000-0000-0000-000000000000}"/>
          </ac:spMkLst>
        </pc:spChg>
        <pc:spChg chg="mod">
          <ac:chgData name="Sarah Penon" userId="f9287363-5481-4dda-ba38-6bad67662aad" providerId="ADAL" clId="{7DB4D470-F47B-4E94-A6D2-CF7DA2F4381C}" dt="2021-03-29T14:08:06.938" v="314" actId="113"/>
          <ac:spMkLst>
            <pc:docMk/>
            <pc:sldMk cId="855696796" sldId="290"/>
            <ac:spMk id="21" creationId="{00000000-0000-0000-0000-000000000000}"/>
          </ac:spMkLst>
        </pc:spChg>
        <pc:spChg chg="mod">
          <ac:chgData name="Sarah Penon" userId="f9287363-5481-4dda-ba38-6bad67662aad" providerId="ADAL" clId="{7DB4D470-F47B-4E94-A6D2-CF7DA2F4381C}" dt="2021-03-29T14:11:42.617" v="344" actId="14100"/>
          <ac:spMkLst>
            <pc:docMk/>
            <pc:sldMk cId="855696796" sldId="290"/>
            <ac:spMk id="22" creationId="{00000000-0000-0000-0000-000000000000}"/>
          </ac:spMkLst>
        </pc:spChg>
        <pc:spChg chg="mod">
          <ac:chgData name="Sarah Penon" userId="f9287363-5481-4dda-ba38-6bad67662aad" providerId="ADAL" clId="{7DB4D470-F47B-4E94-A6D2-CF7DA2F4381C}" dt="2021-03-29T14:10:55.218" v="334" actId="14100"/>
          <ac:spMkLst>
            <pc:docMk/>
            <pc:sldMk cId="855696796" sldId="290"/>
            <ac:spMk id="23" creationId="{00000000-0000-0000-0000-000000000000}"/>
          </ac:spMkLst>
        </pc:spChg>
        <pc:spChg chg="mod">
          <ac:chgData name="Sarah Penon" userId="f9287363-5481-4dda-ba38-6bad67662aad" providerId="ADAL" clId="{7DB4D470-F47B-4E94-A6D2-CF7DA2F4381C}" dt="2021-03-29T14:05:04.476" v="295" actId="2711"/>
          <ac:spMkLst>
            <pc:docMk/>
            <pc:sldMk cId="855696796" sldId="290"/>
            <ac:spMk id="24" creationId="{00000000-0000-0000-0000-000000000000}"/>
          </ac:spMkLst>
        </pc:spChg>
        <pc:spChg chg="mod">
          <ac:chgData name="Sarah Penon" userId="f9287363-5481-4dda-ba38-6bad67662aad" providerId="ADAL" clId="{7DB4D470-F47B-4E94-A6D2-CF7DA2F4381C}" dt="2021-03-29T14:08:06.938" v="314" actId="113"/>
          <ac:spMkLst>
            <pc:docMk/>
            <pc:sldMk cId="855696796" sldId="290"/>
            <ac:spMk id="34" creationId="{A804E9BF-40A5-43CE-94C3-FCECC3D1D524}"/>
          </ac:spMkLst>
        </pc:spChg>
        <pc:spChg chg="mod">
          <ac:chgData name="Sarah Penon" userId="f9287363-5481-4dda-ba38-6bad67662aad" providerId="ADAL" clId="{7DB4D470-F47B-4E94-A6D2-CF7DA2F4381C}" dt="2021-03-29T14:08:06.938" v="314" actId="113"/>
          <ac:spMkLst>
            <pc:docMk/>
            <pc:sldMk cId="855696796" sldId="290"/>
            <ac:spMk id="35" creationId="{A1EE5F95-2A45-4DC0-8C2A-40B55FEAD284}"/>
          </ac:spMkLst>
        </pc:spChg>
        <pc:spChg chg="mod">
          <ac:chgData name="Sarah Penon" userId="f9287363-5481-4dda-ba38-6bad67662aad" providerId="ADAL" clId="{7DB4D470-F47B-4E94-A6D2-CF7DA2F4381C}" dt="2021-03-29T15:37:52.606" v="920" actId="14100"/>
          <ac:spMkLst>
            <pc:docMk/>
            <pc:sldMk cId="855696796" sldId="290"/>
            <ac:spMk id="37" creationId="{E9FEFF3C-A272-42CF-8E92-4A854C32520A}"/>
          </ac:spMkLst>
        </pc:spChg>
        <pc:spChg chg="mod">
          <ac:chgData name="Sarah Penon" userId="f9287363-5481-4dda-ba38-6bad67662aad" providerId="ADAL" clId="{7DB4D470-F47B-4E94-A6D2-CF7DA2F4381C}" dt="2021-03-29T13:59:32.623" v="268"/>
          <ac:spMkLst>
            <pc:docMk/>
            <pc:sldMk cId="855696796" sldId="290"/>
            <ac:spMk id="47" creationId="{C4214C46-27F2-46C7-AF17-95EBD0309D7E}"/>
          </ac:spMkLst>
        </pc:spChg>
        <pc:spChg chg="add mod">
          <ac:chgData name="Sarah Penon" userId="f9287363-5481-4dda-ba38-6bad67662aad" providerId="ADAL" clId="{7DB4D470-F47B-4E94-A6D2-CF7DA2F4381C}" dt="2021-03-29T14:00:03.924" v="269"/>
          <ac:spMkLst>
            <pc:docMk/>
            <pc:sldMk cId="855696796" sldId="290"/>
            <ac:spMk id="49" creationId="{E8FDE2BF-E364-4966-ADB6-E604BD978440}"/>
          </ac:spMkLst>
        </pc:spChg>
        <pc:spChg chg="add mod">
          <ac:chgData name="Sarah Penon" userId="f9287363-5481-4dda-ba38-6bad67662aad" providerId="ADAL" clId="{7DB4D470-F47B-4E94-A6D2-CF7DA2F4381C}" dt="2021-03-29T14:01:43.139" v="281" actId="1076"/>
          <ac:spMkLst>
            <pc:docMk/>
            <pc:sldMk cId="855696796" sldId="290"/>
            <ac:spMk id="50" creationId="{56FD1347-9D98-483C-9B89-008FA715AC4D}"/>
          </ac:spMkLst>
        </pc:spChg>
        <pc:spChg chg="add mod">
          <ac:chgData name="Sarah Penon" userId="f9287363-5481-4dda-ba38-6bad67662aad" providerId="ADAL" clId="{7DB4D470-F47B-4E94-A6D2-CF7DA2F4381C}" dt="2021-03-29T14:01:43.139" v="281" actId="1076"/>
          <ac:spMkLst>
            <pc:docMk/>
            <pc:sldMk cId="855696796" sldId="290"/>
            <ac:spMk id="52" creationId="{9D392866-E9C5-4A14-BEE7-E23A42974DB1}"/>
          </ac:spMkLst>
        </pc:spChg>
        <pc:grpChg chg="del">
          <ac:chgData name="Sarah Penon" userId="f9287363-5481-4dda-ba38-6bad67662aad" providerId="ADAL" clId="{7DB4D470-F47B-4E94-A6D2-CF7DA2F4381C}" dt="2021-03-29T13:59:22.381" v="267" actId="478"/>
          <ac:grpSpMkLst>
            <pc:docMk/>
            <pc:sldMk cId="855696796" sldId="290"/>
            <ac:grpSpMk id="3" creationId="{1E73E455-5C30-4809-A29C-19D0ECE3FF15}"/>
          </ac:grpSpMkLst>
        </pc:grpChg>
        <pc:grpChg chg="add mod">
          <ac:chgData name="Sarah Penon" userId="f9287363-5481-4dda-ba38-6bad67662aad" providerId="ADAL" clId="{7DB4D470-F47B-4E94-A6D2-CF7DA2F4381C}" dt="2021-03-29T13:59:32.623" v="268"/>
          <ac:grpSpMkLst>
            <pc:docMk/>
            <pc:sldMk cId="855696796" sldId="290"/>
            <ac:grpSpMk id="43" creationId="{1600F512-0ECE-4ED4-BB74-2A8EAF5988AB}"/>
          </ac:grpSpMkLst>
        </pc:grpChg>
        <pc:picChg chg="del">
          <ac:chgData name="Sarah Penon" userId="f9287363-5481-4dda-ba38-6bad67662aad" providerId="ADAL" clId="{7DB4D470-F47B-4E94-A6D2-CF7DA2F4381C}" dt="2021-03-29T14:10:33.261" v="333" actId="478"/>
          <ac:picMkLst>
            <pc:docMk/>
            <pc:sldMk cId="855696796" sldId="290"/>
            <ac:picMk id="38" creationId="{4BEF1676-403D-4557-BE73-3E53715F83B4}"/>
          </ac:picMkLst>
        </pc:picChg>
        <pc:picChg chg="mod">
          <ac:chgData name="Sarah Penon" userId="f9287363-5481-4dda-ba38-6bad67662aad" providerId="ADAL" clId="{7DB4D470-F47B-4E94-A6D2-CF7DA2F4381C}" dt="2021-03-29T13:59:32.623" v="268"/>
          <ac:picMkLst>
            <pc:docMk/>
            <pc:sldMk cId="855696796" sldId="290"/>
            <ac:picMk id="46" creationId="{7040A948-726C-4386-ADCC-EC98BAFE4C01}"/>
          </ac:picMkLst>
        </pc:picChg>
        <pc:picChg chg="mod">
          <ac:chgData name="Sarah Penon" userId="f9287363-5481-4dda-ba38-6bad67662aad" providerId="ADAL" clId="{7DB4D470-F47B-4E94-A6D2-CF7DA2F4381C}" dt="2021-03-29T13:59:32.623" v="268"/>
          <ac:picMkLst>
            <pc:docMk/>
            <pc:sldMk cId="855696796" sldId="290"/>
            <ac:picMk id="48" creationId="{E528591B-E9CD-4E9F-BA18-DF2E3BDA79FA}"/>
          </ac:picMkLst>
        </pc:picChg>
      </pc:sldChg>
      <pc:sldChg chg="addSp delSp modSp mod">
        <pc:chgData name="Sarah Penon" userId="f9287363-5481-4dda-ba38-6bad67662aad" providerId="ADAL" clId="{7DB4D470-F47B-4E94-A6D2-CF7DA2F4381C}" dt="2021-03-30T10:02:12.659" v="936" actId="20577"/>
        <pc:sldMkLst>
          <pc:docMk/>
          <pc:sldMk cId="976985506" sldId="291"/>
        </pc:sldMkLst>
        <pc:spChg chg="add del mod">
          <ac:chgData name="Sarah Penon" userId="f9287363-5481-4dda-ba38-6bad67662aad" providerId="ADAL" clId="{7DB4D470-F47B-4E94-A6D2-CF7DA2F4381C}" dt="2021-03-29T14:12:47.666" v="350" actId="478"/>
          <ac:spMkLst>
            <pc:docMk/>
            <pc:sldMk cId="976985506" sldId="291"/>
            <ac:spMk id="3" creationId="{EA4F463B-3678-4405-A9FC-7F641BF02877}"/>
          </ac:spMkLst>
        </pc:spChg>
        <pc:spChg chg="add del mod">
          <ac:chgData name="Sarah Penon" userId="f9287363-5481-4dda-ba38-6bad67662aad" providerId="ADAL" clId="{7DB4D470-F47B-4E94-A6D2-CF7DA2F4381C}" dt="2021-03-29T14:12:52.966" v="355" actId="478"/>
          <ac:spMkLst>
            <pc:docMk/>
            <pc:sldMk cId="976985506" sldId="291"/>
            <ac:spMk id="6" creationId="{E6A2717C-61C3-4F07-8D68-F73AFD469EFA}"/>
          </ac:spMkLst>
        </pc:spChg>
        <pc:spChg chg="add del mod">
          <ac:chgData name="Sarah Penon" userId="f9287363-5481-4dda-ba38-6bad67662aad" providerId="ADAL" clId="{7DB4D470-F47B-4E94-A6D2-CF7DA2F4381C}" dt="2021-03-29T14:14:01.883" v="370" actId="478"/>
          <ac:spMkLst>
            <pc:docMk/>
            <pc:sldMk cId="976985506" sldId="291"/>
            <ac:spMk id="8" creationId="{2E081706-164A-4489-B88E-635478F598B6}"/>
          </ac:spMkLst>
        </pc:spChg>
        <pc:spChg chg="add del mod">
          <ac:chgData name="Sarah Penon" userId="f9287363-5481-4dda-ba38-6bad67662aad" providerId="ADAL" clId="{7DB4D470-F47B-4E94-A6D2-CF7DA2F4381C}" dt="2021-03-29T14:15:53.499" v="381" actId="478"/>
          <ac:spMkLst>
            <pc:docMk/>
            <pc:sldMk cId="976985506" sldId="291"/>
            <ac:spMk id="11" creationId="{9F05D36D-9785-449E-85B4-739C99980E73}"/>
          </ac:spMkLst>
        </pc:spChg>
        <pc:spChg chg="mod">
          <ac:chgData name="Sarah Penon" userId="f9287363-5481-4dda-ba38-6bad67662aad" providerId="ADAL" clId="{7DB4D470-F47B-4E94-A6D2-CF7DA2F4381C}" dt="2021-03-29T14:16:16.803" v="383" actId="2711"/>
          <ac:spMkLst>
            <pc:docMk/>
            <pc:sldMk cId="976985506" sldId="291"/>
            <ac:spMk id="13" creationId="{00000000-0000-0000-0000-000000000000}"/>
          </ac:spMkLst>
        </pc:spChg>
        <pc:spChg chg="del mod">
          <ac:chgData name="Sarah Penon" userId="f9287363-5481-4dda-ba38-6bad67662aad" providerId="ADAL" clId="{7DB4D470-F47B-4E94-A6D2-CF7DA2F4381C}" dt="2021-03-29T14:12:32.662" v="348" actId="478"/>
          <ac:spMkLst>
            <pc:docMk/>
            <pc:sldMk cId="976985506" sldId="291"/>
            <ac:spMk id="20" creationId="{00000000-0000-0000-0000-000000000000}"/>
          </ac:spMkLst>
        </pc:spChg>
        <pc:spChg chg="del mod">
          <ac:chgData name="Sarah Penon" userId="f9287363-5481-4dda-ba38-6bad67662aad" providerId="ADAL" clId="{7DB4D470-F47B-4E94-A6D2-CF7DA2F4381C}" dt="2021-03-29T14:12:49.904" v="352" actId="478"/>
          <ac:spMkLst>
            <pc:docMk/>
            <pc:sldMk cId="976985506" sldId="291"/>
            <ac:spMk id="21" creationId="{00000000-0000-0000-0000-000000000000}"/>
          </ac:spMkLst>
        </pc:spChg>
        <pc:spChg chg="del mod">
          <ac:chgData name="Sarah Penon" userId="f9287363-5481-4dda-ba38-6bad67662aad" providerId="ADAL" clId="{7DB4D470-F47B-4E94-A6D2-CF7DA2F4381C}" dt="2021-03-29T14:15:44.141" v="379" actId="478"/>
          <ac:spMkLst>
            <pc:docMk/>
            <pc:sldMk cId="976985506" sldId="291"/>
            <ac:spMk id="23"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27"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28"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0" creationId="{00000000-0000-0000-0000-000000000000}"/>
          </ac:spMkLst>
        </pc:spChg>
        <pc:spChg chg="mod">
          <ac:chgData name="Sarah Penon" userId="f9287363-5481-4dda-ba38-6bad67662aad" providerId="ADAL" clId="{7DB4D470-F47B-4E94-A6D2-CF7DA2F4381C}" dt="2021-03-30T10:02:12.659" v="936" actId="20577"/>
          <ac:spMkLst>
            <pc:docMk/>
            <pc:sldMk cId="976985506" sldId="291"/>
            <ac:spMk id="31"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2"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3" creationId="{00000000-0000-0000-0000-000000000000}"/>
          </ac:spMkLst>
        </pc:spChg>
        <pc:spChg chg="del">
          <ac:chgData name="Sarah Penon" userId="f9287363-5481-4dda-ba38-6bad67662aad" providerId="ADAL" clId="{7DB4D470-F47B-4E94-A6D2-CF7DA2F4381C}" dt="2021-03-29T14:13:56.956" v="368" actId="478"/>
          <ac:spMkLst>
            <pc:docMk/>
            <pc:sldMk cId="976985506" sldId="291"/>
            <ac:spMk id="34"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5" creationId="{00000000-0000-0000-0000-000000000000}"/>
          </ac:spMkLst>
        </pc:spChg>
        <pc:spChg chg="mod">
          <ac:chgData name="Sarah Penon" userId="f9287363-5481-4dda-ba38-6bad67662aad" providerId="ADAL" clId="{7DB4D470-F47B-4E94-A6D2-CF7DA2F4381C}" dt="2021-03-29T15:37:31.818" v="918" actId="14100"/>
          <ac:spMkLst>
            <pc:docMk/>
            <pc:sldMk cId="976985506" sldId="291"/>
            <ac:spMk id="38" creationId="{2EC8589D-F8F6-4730-9D7C-48AE35D36849}"/>
          </ac:spMkLst>
        </pc:spChg>
        <pc:spChg chg="mod">
          <ac:chgData name="Sarah Penon" userId="f9287363-5481-4dda-ba38-6bad67662aad" providerId="ADAL" clId="{7DB4D470-F47B-4E94-A6D2-CF7DA2F4381C}" dt="2021-03-29T15:41:03.077" v="932" actId="1076"/>
          <ac:spMkLst>
            <pc:docMk/>
            <pc:sldMk cId="976985506" sldId="291"/>
            <ac:spMk id="39"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40" creationId="{00000000-0000-0000-0000-000000000000}"/>
          </ac:spMkLst>
        </pc:spChg>
        <pc:spChg chg="mod">
          <ac:chgData name="Sarah Penon" userId="f9287363-5481-4dda-ba38-6bad67662aad" providerId="ADAL" clId="{7DB4D470-F47B-4E94-A6D2-CF7DA2F4381C}" dt="2021-03-29T14:11:55.060" v="346"/>
          <ac:spMkLst>
            <pc:docMk/>
            <pc:sldMk cId="976985506" sldId="291"/>
            <ac:spMk id="43" creationId="{747C97BF-202F-4D81-826C-674B386B92E8}"/>
          </ac:spMkLst>
        </pc:spChg>
        <pc:spChg chg="add mod">
          <ac:chgData name="Sarah Penon" userId="f9287363-5481-4dda-ba38-6bad67662aad" providerId="ADAL" clId="{7DB4D470-F47B-4E94-A6D2-CF7DA2F4381C}" dt="2021-03-29T14:12:54.705" v="356"/>
          <ac:spMkLst>
            <pc:docMk/>
            <pc:sldMk cId="976985506" sldId="291"/>
            <ac:spMk id="45" creationId="{0EE541F6-9D48-42E3-A328-8037D500F710}"/>
          </ac:spMkLst>
        </pc:spChg>
        <pc:spChg chg="add mod">
          <ac:chgData name="Sarah Penon" userId="f9287363-5481-4dda-ba38-6bad67662aad" providerId="ADAL" clId="{7DB4D470-F47B-4E94-A6D2-CF7DA2F4381C}" dt="2021-03-29T14:15:26.581" v="377" actId="20577"/>
          <ac:spMkLst>
            <pc:docMk/>
            <pc:sldMk cId="976985506" sldId="291"/>
            <ac:spMk id="46" creationId="{0CDFC1D9-1D8E-48C7-97FA-D514F6E34483}"/>
          </ac:spMkLst>
        </pc:spChg>
        <pc:spChg chg="add mod">
          <ac:chgData name="Sarah Penon" userId="f9287363-5481-4dda-ba38-6bad67662aad" providerId="ADAL" clId="{7DB4D470-F47B-4E94-A6D2-CF7DA2F4381C}" dt="2021-03-29T14:12:54.705" v="356"/>
          <ac:spMkLst>
            <pc:docMk/>
            <pc:sldMk cId="976985506" sldId="291"/>
            <ac:spMk id="47" creationId="{9AB0D2EA-B9EB-4B0D-877C-92135E742680}"/>
          </ac:spMkLst>
        </pc:spChg>
        <pc:spChg chg="add mod">
          <ac:chgData name="Sarah Penon" userId="f9287363-5481-4dda-ba38-6bad67662aad" providerId="ADAL" clId="{7DB4D470-F47B-4E94-A6D2-CF7DA2F4381C}" dt="2021-03-29T14:12:54.705" v="356"/>
          <ac:spMkLst>
            <pc:docMk/>
            <pc:sldMk cId="976985506" sldId="291"/>
            <ac:spMk id="48" creationId="{0E0A6AFB-A1A7-41D2-98EC-9114C4D9FF85}"/>
          </ac:spMkLst>
        </pc:spChg>
        <pc:spChg chg="add del">
          <ac:chgData name="Sarah Penon" userId="f9287363-5481-4dda-ba38-6bad67662aad" providerId="ADAL" clId="{7DB4D470-F47B-4E94-A6D2-CF7DA2F4381C}" dt="2021-03-29T14:14:22.785" v="373" actId="22"/>
          <ac:spMkLst>
            <pc:docMk/>
            <pc:sldMk cId="976985506" sldId="291"/>
            <ac:spMk id="49" creationId="{DA67F49C-63C4-4E66-9A85-2B4D01727E2F}"/>
          </ac:spMkLst>
        </pc:spChg>
        <pc:spChg chg="add mod">
          <ac:chgData name="Sarah Penon" userId="f9287363-5481-4dda-ba38-6bad67662aad" providerId="ADAL" clId="{7DB4D470-F47B-4E94-A6D2-CF7DA2F4381C}" dt="2021-03-29T14:14:27.288" v="374"/>
          <ac:spMkLst>
            <pc:docMk/>
            <pc:sldMk cId="976985506" sldId="291"/>
            <ac:spMk id="50" creationId="{DAA34E59-1656-48AE-8BBE-63F04001E2CF}"/>
          </ac:spMkLst>
        </pc:spChg>
        <pc:spChg chg="add del mod">
          <ac:chgData name="Sarah Penon" userId="f9287363-5481-4dda-ba38-6bad67662aad" providerId="ADAL" clId="{7DB4D470-F47B-4E94-A6D2-CF7DA2F4381C}" dt="2021-03-29T14:20:56.803" v="409"/>
          <ac:spMkLst>
            <pc:docMk/>
            <pc:sldMk cId="976985506" sldId="291"/>
            <ac:spMk id="51" creationId="{D4171173-7158-4336-8781-19624298EC43}"/>
          </ac:spMkLst>
        </pc:spChg>
        <pc:spChg chg="add del mod">
          <ac:chgData name="Sarah Penon" userId="f9287363-5481-4dda-ba38-6bad67662aad" providerId="ADAL" clId="{7DB4D470-F47B-4E94-A6D2-CF7DA2F4381C}" dt="2021-03-29T14:21:08.357" v="411"/>
          <ac:spMkLst>
            <pc:docMk/>
            <pc:sldMk cId="976985506" sldId="291"/>
            <ac:spMk id="52" creationId="{86917FB0-8150-42C1-9B36-DE0F599403C4}"/>
          </ac:spMkLst>
        </pc:spChg>
        <pc:spChg chg="add mod">
          <ac:chgData name="Sarah Penon" userId="f9287363-5481-4dda-ba38-6bad67662aad" providerId="ADAL" clId="{7DB4D470-F47B-4E94-A6D2-CF7DA2F4381C}" dt="2021-03-29T14:21:16.986" v="412"/>
          <ac:spMkLst>
            <pc:docMk/>
            <pc:sldMk cId="976985506" sldId="291"/>
            <ac:spMk id="53" creationId="{BD7BCB32-83D7-4152-B6DD-084FD8A3CB99}"/>
          </ac:spMkLst>
        </pc:spChg>
        <pc:grpChg chg="del">
          <ac:chgData name="Sarah Penon" userId="f9287363-5481-4dda-ba38-6bad67662aad" providerId="ADAL" clId="{7DB4D470-F47B-4E94-A6D2-CF7DA2F4381C}" dt="2021-03-29T14:11:53.592" v="345" actId="478"/>
          <ac:grpSpMkLst>
            <pc:docMk/>
            <pc:sldMk cId="976985506" sldId="291"/>
            <ac:grpSpMk id="24" creationId="{2FB440E4-E0AB-41B1-85C6-F89CF2492FF9}"/>
          </ac:grpSpMkLst>
        </pc:grpChg>
        <pc:grpChg chg="add mod">
          <ac:chgData name="Sarah Penon" userId="f9287363-5481-4dda-ba38-6bad67662aad" providerId="ADAL" clId="{7DB4D470-F47B-4E94-A6D2-CF7DA2F4381C}" dt="2021-03-29T14:11:55.060" v="346"/>
          <ac:grpSpMkLst>
            <pc:docMk/>
            <pc:sldMk cId="976985506" sldId="291"/>
            <ac:grpSpMk id="41" creationId="{06FE98CA-0AAA-485F-B68C-E900EB1F2364}"/>
          </ac:grpSpMkLst>
        </pc:grpChg>
        <pc:picChg chg="del">
          <ac:chgData name="Sarah Penon" userId="f9287363-5481-4dda-ba38-6bad67662aad" providerId="ADAL" clId="{7DB4D470-F47B-4E94-A6D2-CF7DA2F4381C}" dt="2021-03-29T14:20:48.633" v="407" actId="478"/>
          <ac:picMkLst>
            <pc:docMk/>
            <pc:sldMk cId="976985506" sldId="291"/>
            <ac:picMk id="25" creationId="{93992A96-2BAA-46D1-8BEF-22B7C5E0033A}"/>
          </ac:picMkLst>
        </pc:picChg>
        <pc:picChg chg="mod">
          <ac:chgData name="Sarah Penon" userId="f9287363-5481-4dda-ba38-6bad67662aad" providerId="ADAL" clId="{7DB4D470-F47B-4E94-A6D2-CF7DA2F4381C}" dt="2021-03-29T14:11:55.060" v="346"/>
          <ac:picMkLst>
            <pc:docMk/>
            <pc:sldMk cId="976985506" sldId="291"/>
            <ac:picMk id="42" creationId="{7A0ADB42-63DA-40B1-91D3-61E3575D45C3}"/>
          </ac:picMkLst>
        </pc:picChg>
        <pc:picChg chg="mod">
          <ac:chgData name="Sarah Penon" userId="f9287363-5481-4dda-ba38-6bad67662aad" providerId="ADAL" clId="{7DB4D470-F47B-4E94-A6D2-CF7DA2F4381C}" dt="2021-03-29T14:11:55.060" v="346"/>
          <ac:picMkLst>
            <pc:docMk/>
            <pc:sldMk cId="976985506" sldId="291"/>
            <ac:picMk id="44" creationId="{329E04B9-8D34-4696-8FFE-4E24E94FD930}"/>
          </ac:picMkLst>
        </pc:picChg>
      </pc:sldChg>
      <pc:sldChg chg="addSp delSp modSp mod">
        <pc:chgData name="Sarah Penon" userId="f9287363-5481-4dda-ba38-6bad67662aad" providerId="ADAL" clId="{7DB4D470-F47B-4E94-A6D2-CF7DA2F4381C}" dt="2021-03-29T15:36:57.629" v="914" actId="14100"/>
        <pc:sldMkLst>
          <pc:docMk/>
          <pc:sldMk cId="636261529" sldId="292"/>
        </pc:sldMkLst>
        <pc:spChg chg="add mod">
          <ac:chgData name="Sarah Penon" userId="f9287363-5481-4dda-ba38-6bad67662aad" providerId="ADAL" clId="{7DB4D470-F47B-4E94-A6D2-CF7DA2F4381C}" dt="2021-03-29T14:24:36.041" v="428"/>
          <ac:spMkLst>
            <pc:docMk/>
            <pc:sldMk cId="636261529" sldId="292"/>
            <ac:spMk id="12" creationId="{D3B1A828-392C-48EB-BCB1-E756C25BDE2C}"/>
          </ac:spMkLst>
        </pc:spChg>
        <pc:spChg chg="mod">
          <ac:chgData name="Sarah Penon" userId="f9287363-5481-4dda-ba38-6bad67662aad" providerId="ADAL" clId="{7DB4D470-F47B-4E94-A6D2-CF7DA2F4381C}" dt="2021-03-29T15:36:57.629" v="914" actId="14100"/>
          <ac:spMkLst>
            <pc:docMk/>
            <pc:sldMk cId="636261529" sldId="292"/>
            <ac:spMk id="13" creationId="{C8B475E0-6C46-447A-820A-85066BFD6699}"/>
          </ac:spMkLst>
        </pc:spChg>
        <pc:spChg chg="add mod">
          <ac:chgData name="Sarah Penon" userId="f9287363-5481-4dda-ba38-6bad67662aad" providerId="ADAL" clId="{7DB4D470-F47B-4E94-A6D2-CF7DA2F4381C}" dt="2021-03-29T14:25:37.201" v="434"/>
          <ac:spMkLst>
            <pc:docMk/>
            <pc:sldMk cId="636261529" sldId="292"/>
            <ac:spMk id="18" creationId="{09419EEF-3BF4-4EB3-86E2-DE98CFAEDEAD}"/>
          </ac:spMkLst>
        </pc:spChg>
        <pc:spChg chg="mod">
          <ac:chgData name="Sarah Penon" userId="f9287363-5481-4dda-ba38-6bad67662aad" providerId="ADAL" clId="{7DB4D470-F47B-4E94-A6D2-CF7DA2F4381C}" dt="2021-03-29T14:29:56.917" v="457" actId="14100"/>
          <ac:spMkLst>
            <pc:docMk/>
            <pc:sldMk cId="636261529" sldId="292"/>
            <ac:spMk id="21" creationId="{00000000-0000-0000-0000-000000000000}"/>
          </ac:spMkLst>
        </pc:spChg>
        <pc:spChg chg="add mod">
          <ac:chgData name="Sarah Penon" userId="f9287363-5481-4dda-ba38-6bad67662aad" providerId="ADAL" clId="{7DB4D470-F47B-4E94-A6D2-CF7DA2F4381C}" dt="2021-03-29T15:36:49.974" v="913" actId="14100"/>
          <ac:spMkLst>
            <pc:docMk/>
            <pc:sldMk cId="636261529" sldId="292"/>
            <ac:spMk id="23" creationId="{7D8A866D-AA50-4D2F-8C50-8DCE3A11ABB4}"/>
          </ac:spMkLst>
        </pc:spChg>
        <pc:grpChg chg="del">
          <ac:chgData name="Sarah Penon" userId="f9287363-5481-4dda-ba38-6bad67662aad" providerId="ADAL" clId="{7DB4D470-F47B-4E94-A6D2-CF7DA2F4381C}" dt="2021-03-29T14:24:23.222" v="427" actId="478"/>
          <ac:grpSpMkLst>
            <pc:docMk/>
            <pc:sldMk cId="636261529" sldId="292"/>
            <ac:grpSpMk id="14" creationId="{DA57A5DC-C68F-4CF8-B720-8DAD4431FAF6}"/>
          </ac:grpSpMkLst>
        </pc:grpChg>
        <pc:picChg chg="del">
          <ac:chgData name="Sarah Penon" userId="f9287363-5481-4dda-ba38-6bad67662aad" providerId="ADAL" clId="{7DB4D470-F47B-4E94-A6D2-CF7DA2F4381C}" dt="2021-03-29T14:27:18.295" v="447" actId="478"/>
          <ac:picMkLst>
            <pc:docMk/>
            <pc:sldMk cId="636261529" sldId="292"/>
            <ac:picMk id="10" creationId="{5A1F41F3-915D-43DF-B106-54ACB39196BA}"/>
          </ac:picMkLst>
        </pc:picChg>
        <pc:picChg chg="add mod">
          <ac:chgData name="Sarah Penon" userId="f9287363-5481-4dda-ba38-6bad67662aad" providerId="ADAL" clId="{7DB4D470-F47B-4E94-A6D2-CF7DA2F4381C}" dt="2021-03-29T14:24:36.041" v="428"/>
          <ac:picMkLst>
            <pc:docMk/>
            <pc:sldMk cId="636261529" sldId="292"/>
            <ac:picMk id="11" creationId="{D6B1F06B-FFA2-432B-8A15-88F29E9F16ED}"/>
          </ac:picMkLst>
        </pc:picChg>
        <pc:picChg chg="add mod">
          <ac:chgData name="Sarah Penon" userId="f9287363-5481-4dda-ba38-6bad67662aad" providerId="ADAL" clId="{7DB4D470-F47B-4E94-A6D2-CF7DA2F4381C}" dt="2021-03-29T14:25:49.865" v="436" actId="1076"/>
          <ac:picMkLst>
            <pc:docMk/>
            <pc:sldMk cId="636261529" sldId="292"/>
            <ac:picMk id="15" creationId="{7014A01F-CA64-4A08-8E08-50BB60DF888D}"/>
          </ac:picMkLst>
        </pc:picChg>
      </pc:sldChg>
      <pc:sldChg chg="addSp delSp modSp mod">
        <pc:chgData name="Sarah Penon" userId="f9287363-5481-4dda-ba38-6bad67662aad" providerId="ADAL" clId="{7DB4D470-F47B-4E94-A6D2-CF7DA2F4381C}" dt="2021-03-29T15:36:07.195" v="908" actId="14100"/>
        <pc:sldMkLst>
          <pc:docMk/>
          <pc:sldMk cId="156051235" sldId="294"/>
        </pc:sldMkLst>
        <pc:spChg chg="del">
          <ac:chgData name="Sarah Penon" userId="f9287363-5481-4dda-ba38-6bad67662aad" providerId="ADAL" clId="{7DB4D470-F47B-4E94-A6D2-CF7DA2F4381C}" dt="2021-03-29T15:19:22.367" v="781" actId="478"/>
          <ac:spMkLst>
            <pc:docMk/>
            <pc:sldMk cId="156051235" sldId="294"/>
            <ac:spMk id="2" creationId="{00000000-0000-0000-0000-000000000000}"/>
          </ac:spMkLst>
        </pc:spChg>
        <pc:spChg chg="add del mod">
          <ac:chgData name="Sarah Penon" userId="f9287363-5481-4dda-ba38-6bad67662aad" providerId="ADAL" clId="{7DB4D470-F47B-4E94-A6D2-CF7DA2F4381C}" dt="2021-03-29T15:19:24.330" v="782" actId="478"/>
          <ac:spMkLst>
            <pc:docMk/>
            <pc:sldMk cId="156051235" sldId="294"/>
            <ac:spMk id="5" creationId="{675EE58B-8A30-4CDC-880F-FC037049A953}"/>
          </ac:spMkLst>
        </pc:spChg>
        <pc:spChg chg="add mod">
          <ac:chgData name="Sarah Penon" userId="f9287363-5481-4dda-ba38-6bad67662aad" providerId="ADAL" clId="{7DB4D470-F47B-4E94-A6D2-CF7DA2F4381C}" dt="2021-03-29T15:18:25.617" v="775"/>
          <ac:spMkLst>
            <pc:docMk/>
            <pc:sldMk cId="156051235" sldId="294"/>
            <ac:spMk id="12" creationId="{E3C51AB5-DAEF-4ABB-A286-5E9ADB5BBDA6}"/>
          </ac:spMkLst>
        </pc:spChg>
        <pc:spChg chg="mod">
          <ac:chgData name="Sarah Penon" userId="f9287363-5481-4dda-ba38-6bad67662aad" providerId="ADAL" clId="{7DB4D470-F47B-4E94-A6D2-CF7DA2F4381C}" dt="2021-03-29T15:36:07.195" v="908" actId="14100"/>
          <ac:spMkLst>
            <pc:docMk/>
            <pc:sldMk cId="156051235" sldId="294"/>
            <ac:spMk id="15" creationId="{04574FD7-E7A7-49BA-850D-4D0C77315EFA}"/>
          </ac:spMkLst>
        </pc:spChg>
        <pc:spChg chg="add mod">
          <ac:chgData name="Sarah Penon" userId="f9287363-5481-4dda-ba38-6bad67662aad" providerId="ADAL" clId="{7DB4D470-F47B-4E94-A6D2-CF7DA2F4381C}" dt="2021-03-29T15:19:25.745" v="783"/>
          <ac:spMkLst>
            <pc:docMk/>
            <pc:sldMk cId="156051235" sldId="294"/>
            <ac:spMk id="16" creationId="{EC3AAABB-5D9E-4114-B8F6-95D7202FBF26}"/>
          </ac:spMkLst>
        </pc:spChg>
        <pc:spChg chg="add mod">
          <ac:chgData name="Sarah Penon" userId="f9287363-5481-4dda-ba38-6bad67662aad" providerId="ADAL" clId="{7DB4D470-F47B-4E94-A6D2-CF7DA2F4381C}" dt="2021-03-29T15:19:25.745" v="783"/>
          <ac:spMkLst>
            <pc:docMk/>
            <pc:sldMk cId="156051235" sldId="294"/>
            <ac:spMk id="20" creationId="{51D96319-D42B-4AEA-A850-B2FF861AD75D}"/>
          </ac:spMkLst>
        </pc:spChg>
        <pc:grpChg chg="del">
          <ac:chgData name="Sarah Penon" userId="f9287363-5481-4dda-ba38-6bad67662aad" providerId="ADAL" clId="{7DB4D470-F47B-4E94-A6D2-CF7DA2F4381C}" dt="2021-03-29T15:18:15.666" v="774" actId="478"/>
          <ac:grpSpMkLst>
            <pc:docMk/>
            <pc:sldMk cId="156051235" sldId="294"/>
            <ac:grpSpMk id="14" creationId="{F5AA5A40-B5FE-4D28-89C2-6A6918C35F75}"/>
          </ac:grpSpMkLst>
        </pc:grpChg>
        <pc:graphicFrameChg chg="mod modGraphic">
          <ac:chgData name="Sarah Penon" userId="f9287363-5481-4dda-ba38-6bad67662aad" providerId="ADAL" clId="{7DB4D470-F47B-4E94-A6D2-CF7DA2F4381C}" dt="2021-03-29T15:31:26.918" v="866"/>
          <ac:graphicFrameMkLst>
            <pc:docMk/>
            <pc:sldMk cId="156051235" sldId="294"/>
            <ac:graphicFrameMk id="4" creationId="{00000000-0000-0000-0000-000000000000}"/>
          </ac:graphicFrameMkLst>
        </pc:graphicFrameChg>
        <pc:picChg chg="add mod">
          <ac:chgData name="Sarah Penon" userId="f9287363-5481-4dda-ba38-6bad67662aad" providerId="ADAL" clId="{7DB4D470-F47B-4E94-A6D2-CF7DA2F4381C}" dt="2021-03-29T15:18:25.617" v="775"/>
          <ac:picMkLst>
            <pc:docMk/>
            <pc:sldMk cId="156051235" sldId="294"/>
            <ac:picMk id="11" creationId="{3E6C2A32-8781-4944-9CC8-2394D40AEF5C}"/>
          </ac:picMkLst>
        </pc:picChg>
        <pc:picChg chg="add mod">
          <ac:chgData name="Sarah Penon" userId="f9287363-5481-4dda-ba38-6bad67662aad" providerId="ADAL" clId="{7DB4D470-F47B-4E94-A6D2-CF7DA2F4381C}" dt="2021-03-29T15:18:25.617" v="775"/>
          <ac:picMkLst>
            <pc:docMk/>
            <pc:sldMk cId="156051235" sldId="294"/>
            <ac:picMk id="13" creationId="{21713F42-F798-42C6-AE66-9395A269250C}"/>
          </ac:picMkLst>
        </pc:picChg>
      </pc:sldChg>
      <pc:sldChg chg="addSp delSp modSp mod">
        <pc:chgData name="Sarah Penon" userId="f9287363-5481-4dda-ba38-6bad67662aad" providerId="ADAL" clId="{7DB4D470-F47B-4E94-A6D2-CF7DA2F4381C}" dt="2021-03-29T15:35:50.157" v="906" actId="14100"/>
        <pc:sldMkLst>
          <pc:docMk/>
          <pc:sldMk cId="557719269" sldId="295"/>
        </pc:sldMkLst>
        <pc:spChg chg="mod">
          <ac:chgData name="Sarah Penon" userId="f9287363-5481-4dda-ba38-6bad67662aad" providerId="ADAL" clId="{7DB4D470-F47B-4E94-A6D2-CF7DA2F4381C}" dt="2021-03-29T15:35:36.046" v="905" actId="20577"/>
          <ac:spMkLst>
            <pc:docMk/>
            <pc:sldMk cId="557719269" sldId="295"/>
            <ac:spMk id="10" creationId="{53EBCB7B-BD40-4EB9-8171-5040D794FD84}"/>
          </ac:spMkLst>
        </pc:spChg>
        <pc:spChg chg="mod">
          <ac:chgData name="Sarah Penon" userId="f9287363-5481-4dda-ba38-6bad67662aad" providerId="ADAL" clId="{7DB4D470-F47B-4E94-A6D2-CF7DA2F4381C}" dt="2021-03-29T15:35:50.157" v="906" actId="14100"/>
          <ac:spMkLst>
            <pc:docMk/>
            <pc:sldMk cId="557719269" sldId="295"/>
            <ac:spMk id="12" creationId="{00000000-0000-0000-0000-000000000000}"/>
          </ac:spMkLst>
        </pc:spChg>
        <pc:spChg chg="mod">
          <ac:chgData name="Sarah Penon" userId="f9287363-5481-4dda-ba38-6bad67662aad" providerId="ADAL" clId="{7DB4D470-F47B-4E94-A6D2-CF7DA2F4381C}" dt="2021-03-29T15:24:14.001" v="810"/>
          <ac:spMkLst>
            <pc:docMk/>
            <pc:sldMk cId="557719269" sldId="295"/>
            <ac:spMk id="15" creationId="{C636EBBD-EE6F-43C3-80AB-495941E6D762}"/>
          </ac:spMkLst>
        </pc:spChg>
        <pc:spChg chg="mod">
          <ac:chgData name="Sarah Penon" userId="f9287363-5481-4dda-ba38-6bad67662aad" providerId="ADAL" clId="{7DB4D470-F47B-4E94-A6D2-CF7DA2F4381C}" dt="2021-03-29T15:23:21.890" v="807" actId="1076"/>
          <ac:spMkLst>
            <pc:docMk/>
            <pc:sldMk cId="557719269" sldId="295"/>
            <ac:spMk id="20" creationId="{8F4596AD-E454-4074-B832-1B6FE43644E7}"/>
          </ac:spMkLst>
        </pc:spChg>
        <pc:spChg chg="mod">
          <ac:chgData name="Sarah Penon" userId="f9287363-5481-4dda-ba38-6bad67662aad" providerId="ADAL" clId="{7DB4D470-F47B-4E94-A6D2-CF7DA2F4381C}" dt="2021-03-29T15:24:14.001" v="810"/>
          <ac:spMkLst>
            <pc:docMk/>
            <pc:sldMk cId="557719269" sldId="295"/>
            <ac:spMk id="21" creationId="{FC2C544A-79D5-4569-B290-7F6CD900EFD4}"/>
          </ac:spMkLst>
        </pc:spChg>
        <pc:spChg chg="mod">
          <ac:chgData name="Sarah Penon" userId="f9287363-5481-4dda-ba38-6bad67662aad" providerId="ADAL" clId="{7DB4D470-F47B-4E94-A6D2-CF7DA2F4381C}" dt="2021-03-29T15:24:14.001" v="810"/>
          <ac:spMkLst>
            <pc:docMk/>
            <pc:sldMk cId="557719269" sldId="295"/>
            <ac:spMk id="23" creationId="{B79EC894-D50C-4021-B7E8-F56A92683140}"/>
          </ac:spMkLst>
        </pc:spChg>
        <pc:spChg chg="add mod">
          <ac:chgData name="Sarah Penon" userId="f9287363-5481-4dda-ba38-6bad67662aad" providerId="ADAL" clId="{7DB4D470-F47B-4E94-A6D2-CF7DA2F4381C}" dt="2021-03-29T15:25:09.982" v="814" actId="1076"/>
          <ac:spMkLst>
            <pc:docMk/>
            <pc:sldMk cId="557719269" sldId="295"/>
            <ac:spMk id="24" creationId="{775B54BD-6CB4-4082-8133-017F9370B29E}"/>
          </ac:spMkLst>
        </pc:spChg>
        <pc:grpChg chg="add mod">
          <ac:chgData name="Sarah Penon" userId="f9287363-5481-4dda-ba38-6bad67662aad" providerId="ADAL" clId="{7DB4D470-F47B-4E94-A6D2-CF7DA2F4381C}" dt="2021-03-29T15:24:14.001" v="810"/>
          <ac:grpSpMkLst>
            <pc:docMk/>
            <pc:sldMk cId="557719269" sldId="295"/>
            <ac:grpSpMk id="11" creationId="{EDDDAC18-A4E8-4D4E-A141-B7897AE61160}"/>
          </ac:grpSpMkLst>
        </pc:grpChg>
        <pc:grpChg chg="del mod">
          <ac:chgData name="Sarah Penon" userId="f9287363-5481-4dda-ba38-6bad67662aad" providerId="ADAL" clId="{7DB4D470-F47B-4E94-A6D2-CF7DA2F4381C}" dt="2021-03-29T15:23:22.941" v="808" actId="478"/>
          <ac:grpSpMkLst>
            <pc:docMk/>
            <pc:sldMk cId="557719269" sldId="295"/>
            <ac:grpSpMk id="16" creationId="{F6E692CC-73DA-4C37-AF36-C59EF2093878}"/>
          </ac:grpSpMkLst>
        </pc:grpChg>
        <pc:picChg chg="del">
          <ac:chgData name="Sarah Penon" userId="f9287363-5481-4dda-ba38-6bad67662aad" providerId="ADAL" clId="{7DB4D470-F47B-4E94-A6D2-CF7DA2F4381C}" dt="2021-03-29T15:23:12.451" v="804" actId="478"/>
          <ac:picMkLst>
            <pc:docMk/>
            <pc:sldMk cId="557719269" sldId="295"/>
            <ac:picMk id="13" creationId="{AF6C9EE2-45A7-4F62-B507-B09B41A06950}"/>
          </ac:picMkLst>
        </pc:picChg>
        <pc:picChg chg="mod">
          <ac:chgData name="Sarah Penon" userId="f9287363-5481-4dda-ba38-6bad67662aad" providerId="ADAL" clId="{7DB4D470-F47B-4E94-A6D2-CF7DA2F4381C}" dt="2021-03-29T15:24:14.001" v="810"/>
          <ac:picMkLst>
            <pc:docMk/>
            <pc:sldMk cId="557719269" sldId="295"/>
            <ac:picMk id="14" creationId="{95699CF0-954D-4A63-8484-9C2909391162}"/>
          </ac:picMkLst>
        </pc:picChg>
        <pc:picChg chg="mod">
          <ac:chgData name="Sarah Penon" userId="f9287363-5481-4dda-ba38-6bad67662aad" providerId="ADAL" clId="{7DB4D470-F47B-4E94-A6D2-CF7DA2F4381C}" dt="2021-03-29T15:23:21.890" v="807" actId="1076"/>
          <ac:picMkLst>
            <pc:docMk/>
            <pc:sldMk cId="557719269" sldId="295"/>
            <ac:picMk id="17" creationId="{2BC0F724-9706-45D7-AAE8-359060462B4F}"/>
          </ac:picMkLst>
        </pc:picChg>
        <pc:picChg chg="mod">
          <ac:chgData name="Sarah Penon" userId="f9287363-5481-4dda-ba38-6bad67662aad" providerId="ADAL" clId="{7DB4D470-F47B-4E94-A6D2-CF7DA2F4381C}" dt="2021-03-29T15:23:21.890" v="807" actId="1076"/>
          <ac:picMkLst>
            <pc:docMk/>
            <pc:sldMk cId="557719269" sldId="295"/>
            <ac:picMk id="18" creationId="{F7AFFFBB-449C-4B40-929B-4BD183B4A9BF}"/>
          </ac:picMkLst>
        </pc:picChg>
        <pc:picChg chg="mod">
          <ac:chgData name="Sarah Penon" userId="f9287363-5481-4dda-ba38-6bad67662aad" providerId="ADAL" clId="{7DB4D470-F47B-4E94-A6D2-CF7DA2F4381C}" dt="2021-03-29T15:24:14.001" v="810"/>
          <ac:picMkLst>
            <pc:docMk/>
            <pc:sldMk cId="557719269" sldId="295"/>
            <ac:picMk id="19" creationId="{E1D96A04-26D7-43BD-A6A6-F7A41598609C}"/>
          </ac:picMkLst>
        </pc:picChg>
        <pc:picChg chg="mod">
          <ac:chgData name="Sarah Penon" userId="f9287363-5481-4dda-ba38-6bad67662aad" providerId="ADAL" clId="{7DB4D470-F47B-4E94-A6D2-CF7DA2F4381C}" dt="2021-03-29T15:23:21.890" v="807" actId="1076"/>
          <ac:picMkLst>
            <pc:docMk/>
            <pc:sldMk cId="557719269" sldId="295"/>
            <ac:picMk id="22" creationId="{D2415DA7-8C14-458D-8006-8D2964E3C3E8}"/>
          </ac:picMkLst>
        </pc:picChg>
      </pc:sldChg>
      <pc:sldChg chg="addSp delSp modSp mod">
        <pc:chgData name="Sarah Penon" userId="f9287363-5481-4dda-ba38-6bad67662aad" providerId="ADAL" clId="{7DB4D470-F47B-4E94-A6D2-CF7DA2F4381C}" dt="2021-03-29T15:36:14.680" v="909" actId="14100"/>
        <pc:sldMkLst>
          <pc:docMk/>
          <pc:sldMk cId="2270984190" sldId="296"/>
        </pc:sldMkLst>
        <pc:spChg chg="mod">
          <ac:chgData name="Sarah Penon" userId="f9287363-5481-4dda-ba38-6bad67662aad" providerId="ADAL" clId="{7DB4D470-F47B-4E94-A6D2-CF7DA2F4381C}" dt="2021-03-29T15:15:27.697" v="761" actId="1076"/>
          <ac:spMkLst>
            <pc:docMk/>
            <pc:sldMk cId="2270984190" sldId="296"/>
            <ac:spMk id="21" creationId="{88335673-33D8-4BC4-8D8B-D80F41DADCBF}"/>
          </ac:spMkLst>
        </pc:spChg>
        <pc:spChg chg="mod">
          <ac:chgData name="Sarah Penon" userId="f9287363-5481-4dda-ba38-6bad67662aad" providerId="ADAL" clId="{7DB4D470-F47B-4E94-A6D2-CF7DA2F4381C}" dt="2021-03-29T15:36:14.680" v="909" actId="14100"/>
          <ac:spMkLst>
            <pc:docMk/>
            <pc:sldMk cId="2270984190" sldId="296"/>
            <ac:spMk id="22" creationId="{701D620D-669D-4B40-BAA8-AA424E10C916}"/>
          </ac:spMkLst>
        </pc:spChg>
        <pc:spChg chg="mod">
          <ac:chgData name="Sarah Penon" userId="f9287363-5481-4dda-ba38-6bad67662aad" providerId="ADAL" clId="{7DB4D470-F47B-4E94-A6D2-CF7DA2F4381C}" dt="2021-03-29T15:04:38.978" v="638" actId="207"/>
          <ac:spMkLst>
            <pc:docMk/>
            <pc:sldMk cId="2270984190" sldId="296"/>
            <ac:spMk id="24" creationId="{004BC2AE-F69E-49E7-8E93-734070236A68}"/>
          </ac:spMkLst>
        </pc:spChg>
        <pc:spChg chg="mod">
          <ac:chgData name="Sarah Penon" userId="f9287363-5481-4dda-ba38-6bad67662aad" providerId="ADAL" clId="{7DB4D470-F47B-4E94-A6D2-CF7DA2F4381C}" dt="2021-03-29T15:06:09.476" v="649" actId="1076"/>
          <ac:spMkLst>
            <pc:docMk/>
            <pc:sldMk cId="2270984190" sldId="296"/>
            <ac:spMk id="26" creationId="{FB393B71-1AD0-4E75-A39D-E589BFF987DA}"/>
          </ac:spMkLst>
        </pc:spChg>
        <pc:spChg chg="mod">
          <ac:chgData name="Sarah Penon" userId="f9287363-5481-4dda-ba38-6bad67662aad" providerId="ADAL" clId="{7DB4D470-F47B-4E94-A6D2-CF7DA2F4381C}" dt="2021-03-29T15:05:30.173" v="645" actId="403"/>
          <ac:spMkLst>
            <pc:docMk/>
            <pc:sldMk cId="2270984190" sldId="296"/>
            <ac:spMk id="27" creationId="{DC4CBC3F-2E77-42BC-90E3-F25346FFCD92}"/>
          </ac:spMkLst>
        </pc:spChg>
        <pc:spChg chg="mod">
          <ac:chgData name="Sarah Penon" userId="f9287363-5481-4dda-ba38-6bad67662aad" providerId="ADAL" clId="{7DB4D470-F47B-4E94-A6D2-CF7DA2F4381C}" dt="2021-03-29T15:05:34.538" v="646" actId="403"/>
          <ac:spMkLst>
            <pc:docMk/>
            <pc:sldMk cId="2270984190" sldId="296"/>
            <ac:spMk id="33" creationId="{B30BADE4-C87A-43C3-85C5-887ED78E62D7}"/>
          </ac:spMkLst>
        </pc:spChg>
        <pc:spChg chg="mod">
          <ac:chgData name="Sarah Penon" userId="f9287363-5481-4dda-ba38-6bad67662aad" providerId="ADAL" clId="{7DB4D470-F47B-4E94-A6D2-CF7DA2F4381C}" dt="2021-03-29T15:07:11.847" v="657" actId="207"/>
          <ac:spMkLst>
            <pc:docMk/>
            <pc:sldMk cId="2270984190" sldId="296"/>
            <ac:spMk id="35" creationId="{511F7F0E-9A5B-4ED6-B9D3-78E887EC4161}"/>
          </ac:spMkLst>
        </pc:spChg>
        <pc:spChg chg="mod">
          <ac:chgData name="Sarah Penon" userId="f9287363-5481-4dda-ba38-6bad67662aad" providerId="ADAL" clId="{7DB4D470-F47B-4E94-A6D2-CF7DA2F4381C}" dt="2021-03-29T15:05:57.707" v="647" actId="2711"/>
          <ac:spMkLst>
            <pc:docMk/>
            <pc:sldMk cId="2270984190" sldId="296"/>
            <ac:spMk id="40" creationId="{B427A24A-30E1-4D49-85D1-2CA11658FE1D}"/>
          </ac:spMkLst>
        </pc:spChg>
        <pc:spChg chg="add mod">
          <ac:chgData name="Sarah Penon" userId="f9287363-5481-4dda-ba38-6bad67662aad" providerId="ADAL" clId="{7DB4D470-F47B-4E94-A6D2-CF7DA2F4381C}" dt="2021-03-29T15:03:51.119" v="635"/>
          <ac:spMkLst>
            <pc:docMk/>
            <pc:sldMk cId="2270984190" sldId="296"/>
            <ac:spMk id="41" creationId="{10468911-AF6C-4AC2-9375-B533EB3F96D2}"/>
          </ac:spMkLst>
        </pc:spChg>
        <pc:spChg chg="add mod">
          <ac:chgData name="Sarah Penon" userId="f9287363-5481-4dda-ba38-6bad67662aad" providerId="ADAL" clId="{7DB4D470-F47B-4E94-A6D2-CF7DA2F4381C}" dt="2021-03-29T15:18:42.760" v="777" actId="1076"/>
          <ac:spMkLst>
            <pc:docMk/>
            <pc:sldMk cId="2270984190" sldId="296"/>
            <ac:spMk id="44" creationId="{02B97162-132A-4FEA-BEFA-01774A6322A2}"/>
          </ac:spMkLst>
        </pc:spChg>
        <pc:spChg chg="mod">
          <ac:chgData name="Sarah Penon" userId="f9287363-5481-4dda-ba38-6bad67662aad" providerId="ADAL" clId="{7DB4D470-F47B-4E94-A6D2-CF7DA2F4381C}" dt="2021-03-29T15:05:57.707" v="647" actId="2711"/>
          <ac:spMkLst>
            <pc:docMk/>
            <pc:sldMk cId="2270984190" sldId="296"/>
            <ac:spMk id="45" creationId="{562D8DA7-14C8-45E9-8D6A-50FCAB357DFD}"/>
          </ac:spMkLst>
        </pc:spChg>
        <pc:spChg chg="add mod">
          <ac:chgData name="Sarah Penon" userId="f9287363-5481-4dda-ba38-6bad67662aad" providerId="ADAL" clId="{7DB4D470-F47B-4E94-A6D2-CF7DA2F4381C}" dt="2021-03-29T15:18:58.537" v="780" actId="1076"/>
          <ac:spMkLst>
            <pc:docMk/>
            <pc:sldMk cId="2270984190" sldId="296"/>
            <ac:spMk id="46" creationId="{F4C5A083-BF94-4C66-8A96-DAB5CC179E25}"/>
          </ac:spMkLst>
        </pc:spChg>
        <pc:grpChg chg="del">
          <ac:chgData name="Sarah Penon" userId="f9287363-5481-4dda-ba38-6bad67662aad" providerId="ADAL" clId="{7DB4D470-F47B-4E94-A6D2-CF7DA2F4381C}" dt="2021-03-29T15:03:42.239" v="634" actId="478"/>
          <ac:grpSpMkLst>
            <pc:docMk/>
            <pc:sldMk cId="2270984190" sldId="296"/>
            <ac:grpSpMk id="19" creationId="{2FA7440F-8489-42E5-9650-FFB1547EF958}"/>
          </ac:grpSpMkLst>
        </pc:grpChg>
        <pc:graphicFrameChg chg="add del mod">
          <ac:chgData name="Sarah Penon" userId="f9287363-5481-4dda-ba38-6bad67662aad" providerId="ADAL" clId="{7DB4D470-F47B-4E94-A6D2-CF7DA2F4381C}" dt="2021-03-29T15:11:07.346" v="678" actId="478"/>
          <ac:graphicFrameMkLst>
            <pc:docMk/>
            <pc:sldMk cId="2270984190" sldId="296"/>
            <ac:graphicFrameMk id="2" creationId="{BE93CDD8-5D40-43F5-81D0-9A949CC3DEAD}"/>
          </ac:graphicFrameMkLst>
        </pc:graphicFrameChg>
        <pc:graphicFrameChg chg="del mod modGraphic">
          <ac:chgData name="Sarah Penon" userId="f9287363-5481-4dda-ba38-6bad67662aad" providerId="ADAL" clId="{7DB4D470-F47B-4E94-A6D2-CF7DA2F4381C}" dt="2021-03-29T15:16:13.493" v="765" actId="478"/>
          <ac:graphicFrameMkLst>
            <pc:docMk/>
            <pc:sldMk cId="2270984190" sldId="296"/>
            <ac:graphicFrameMk id="20" creationId="{35F0545C-1860-4611-890A-5B19C970291E}"/>
          </ac:graphicFrameMkLst>
        </pc:graphicFrameChg>
        <pc:graphicFrameChg chg="add mod">
          <ac:chgData name="Sarah Penon" userId="f9287363-5481-4dda-ba38-6bad67662aad" providerId="ADAL" clId="{7DB4D470-F47B-4E94-A6D2-CF7DA2F4381C}" dt="2021-03-29T12:05:31.402" v="8"/>
          <ac:graphicFrameMkLst>
            <pc:docMk/>
            <pc:sldMk cId="2270984190" sldId="296"/>
            <ac:graphicFrameMk id="31" creationId="{6615EDF2-65DA-4ECB-9790-3D25DFCC657F}"/>
          </ac:graphicFrameMkLst>
        </pc:graphicFrameChg>
        <pc:graphicFrameChg chg="add del mod">
          <ac:chgData name="Sarah Penon" userId="f9287363-5481-4dda-ba38-6bad67662aad" providerId="ADAL" clId="{7DB4D470-F47B-4E94-A6D2-CF7DA2F4381C}" dt="2021-03-29T12:10:01.270" v="64" actId="478"/>
          <ac:graphicFrameMkLst>
            <pc:docMk/>
            <pc:sldMk cId="2270984190" sldId="296"/>
            <ac:graphicFrameMk id="32" creationId="{6615EDF2-65DA-4ECB-9790-3D25DFCC657F}"/>
          </ac:graphicFrameMkLst>
        </pc:graphicFrameChg>
        <pc:graphicFrameChg chg="add mod">
          <ac:chgData name="Sarah Penon" userId="f9287363-5481-4dda-ba38-6bad67662aad" providerId="ADAL" clId="{7DB4D470-F47B-4E94-A6D2-CF7DA2F4381C}" dt="2021-03-29T12:10:07.736" v="67"/>
          <ac:graphicFrameMkLst>
            <pc:docMk/>
            <pc:sldMk cId="2270984190" sldId="296"/>
            <ac:graphicFrameMk id="34" creationId="{6615EDF2-65DA-4ECB-9790-3D25DFCC657F}"/>
          </ac:graphicFrameMkLst>
        </pc:graphicFrameChg>
        <pc:graphicFrameChg chg="add del mod">
          <ac:chgData name="Sarah Penon" userId="f9287363-5481-4dda-ba38-6bad67662aad" providerId="ADAL" clId="{7DB4D470-F47B-4E94-A6D2-CF7DA2F4381C}" dt="2021-03-29T12:26:49.266" v="74" actId="478"/>
          <ac:graphicFrameMkLst>
            <pc:docMk/>
            <pc:sldMk cId="2270984190" sldId="296"/>
            <ac:graphicFrameMk id="36" creationId="{6615EDF2-65DA-4ECB-9790-3D25DFCC657F}"/>
          </ac:graphicFrameMkLst>
        </pc:graphicFrameChg>
        <pc:graphicFrameChg chg="add mod">
          <ac:chgData name="Sarah Penon" userId="f9287363-5481-4dda-ba38-6bad67662aad" providerId="ADAL" clId="{7DB4D470-F47B-4E94-A6D2-CF7DA2F4381C}" dt="2021-03-29T12:26:55.360" v="79"/>
          <ac:graphicFrameMkLst>
            <pc:docMk/>
            <pc:sldMk cId="2270984190" sldId="296"/>
            <ac:graphicFrameMk id="37" creationId="{119A0D99-437A-4907-9A3B-0C1C2F5C5775}"/>
          </ac:graphicFrameMkLst>
        </pc:graphicFrameChg>
        <pc:graphicFrameChg chg="add mod">
          <ac:chgData name="Sarah Penon" userId="f9287363-5481-4dda-ba38-6bad67662aad" providerId="ADAL" clId="{7DB4D470-F47B-4E94-A6D2-CF7DA2F4381C}" dt="2021-03-29T15:17:50.127" v="773" actId="14100"/>
          <ac:graphicFrameMkLst>
            <pc:docMk/>
            <pc:sldMk cId="2270984190" sldId="296"/>
            <ac:graphicFrameMk id="38" creationId="{119A0D99-437A-4907-9A3B-0C1C2F5C5775}"/>
          </ac:graphicFrameMkLst>
        </pc:graphicFrameChg>
        <pc:graphicFrameChg chg="add mod modGraphic">
          <ac:chgData name="Sarah Penon" userId="f9287363-5481-4dda-ba38-6bad67662aad" providerId="ADAL" clId="{7DB4D470-F47B-4E94-A6D2-CF7DA2F4381C}" dt="2021-03-29T15:17:25.571" v="770" actId="207"/>
          <ac:graphicFrameMkLst>
            <pc:docMk/>
            <pc:sldMk cId="2270984190" sldId="296"/>
            <ac:graphicFrameMk id="43" creationId="{2CDB43F7-FA1A-41A0-9754-478B97557FED}"/>
          </ac:graphicFrameMkLst>
        </pc:graphicFrameChg>
        <pc:picChg chg="del">
          <ac:chgData name="Sarah Penon" userId="f9287363-5481-4dda-ba38-6bad67662aad" providerId="ADAL" clId="{7DB4D470-F47B-4E94-A6D2-CF7DA2F4381C}" dt="2021-03-29T15:15:16.731" v="760" actId="478"/>
          <ac:picMkLst>
            <pc:docMk/>
            <pc:sldMk cId="2270984190" sldId="296"/>
            <ac:picMk id="30" creationId="{4496DFE5-3E95-4A94-85F7-00BB9FF5EA5A}"/>
          </ac:picMkLst>
        </pc:picChg>
        <pc:picChg chg="add mod">
          <ac:chgData name="Sarah Penon" userId="f9287363-5481-4dda-ba38-6bad67662aad" providerId="ADAL" clId="{7DB4D470-F47B-4E94-A6D2-CF7DA2F4381C}" dt="2021-03-29T15:03:51.119" v="635"/>
          <ac:picMkLst>
            <pc:docMk/>
            <pc:sldMk cId="2270984190" sldId="296"/>
            <ac:picMk id="39" creationId="{8E9C7029-756F-411F-A71E-90EBC4B621B7}"/>
          </ac:picMkLst>
        </pc:picChg>
        <pc:picChg chg="add mod">
          <ac:chgData name="Sarah Penon" userId="f9287363-5481-4dda-ba38-6bad67662aad" providerId="ADAL" clId="{7DB4D470-F47B-4E94-A6D2-CF7DA2F4381C}" dt="2021-03-29T15:03:51.119" v="635"/>
          <ac:picMkLst>
            <pc:docMk/>
            <pc:sldMk cId="2270984190" sldId="296"/>
            <ac:picMk id="42" creationId="{8CB0E0D0-6079-4243-A1D0-E9FD07E4CF45}"/>
          </ac:picMkLst>
        </pc:picChg>
      </pc:sldChg>
      <pc:sldMasterChg chg="delSp modSp mod setBg addSldLayout delSldLayout modSldLayout">
        <pc:chgData name="Sarah Penon" userId="f9287363-5481-4dda-ba38-6bad67662aad" providerId="ADAL" clId="{7DB4D470-F47B-4E94-A6D2-CF7DA2F4381C}" dt="2021-03-29T15:28:43.528" v="849" actId="404"/>
        <pc:sldMasterMkLst>
          <pc:docMk/>
          <pc:sldMasterMk cId="3591108463" sldId="2147483660"/>
        </pc:sldMasterMkLst>
        <pc:spChg chg="mod">
          <ac:chgData name="Sarah Penon" userId="f9287363-5481-4dda-ba38-6bad67662aad" providerId="ADAL" clId="{7DB4D470-F47B-4E94-A6D2-CF7DA2F4381C}" dt="2021-03-29T15:26:46.186" v="822" actId="2711"/>
          <ac:spMkLst>
            <pc:docMk/>
            <pc:sldMasterMk cId="3591108463" sldId="2147483660"/>
            <ac:spMk id="6" creationId="{00000000-0000-0000-0000-000000000000}"/>
          </ac:spMkLst>
        </pc:spChg>
        <pc:spChg chg="del">
          <ac:chgData name="Sarah Penon" userId="f9287363-5481-4dda-ba38-6bad67662aad" providerId="ADAL" clId="{7DB4D470-F47B-4E94-A6D2-CF7DA2F4381C}" dt="2021-03-29T13:40:25.609" v="193" actId="478"/>
          <ac:spMkLst>
            <pc:docMk/>
            <pc:sldMasterMk cId="3591108463" sldId="2147483660"/>
            <ac:spMk id="9" creationId="{00000000-0000-0000-0000-000000000000}"/>
          </ac:spMkLst>
        </pc:spChg>
        <pc:cxnChg chg="del">
          <ac:chgData name="Sarah Penon" userId="f9287363-5481-4dda-ba38-6bad67662aad" providerId="ADAL" clId="{7DB4D470-F47B-4E94-A6D2-CF7DA2F4381C}" dt="2021-03-29T15:26:59.445" v="823" actId="478"/>
          <ac:cxnSpMkLst>
            <pc:docMk/>
            <pc:sldMasterMk cId="3591108463" sldId="2147483660"/>
            <ac:cxnSpMk id="10" creationId="{00000000-0000-0000-0000-000000000000}"/>
          </ac:cxnSpMkLst>
        </pc:cxnChg>
        <pc:sldLayoutChg chg="setBg">
          <pc:chgData name="Sarah Penon" userId="f9287363-5481-4dda-ba38-6bad67662aad" providerId="ADAL" clId="{7DB4D470-F47B-4E94-A6D2-CF7DA2F4381C}" dt="2021-03-29T15:27:01.720" v="824"/>
          <pc:sldLayoutMkLst>
            <pc:docMk/>
            <pc:sldMasterMk cId="3591108463" sldId="2147483660"/>
            <pc:sldLayoutMk cId="1366258515" sldId="2147483667"/>
          </pc:sldLayoutMkLst>
        </pc:sldLayoutChg>
        <pc:sldLayoutChg chg="delSp modSp mod setBg">
          <pc:chgData name="Sarah Penon" userId="f9287363-5481-4dda-ba38-6bad67662aad" providerId="ADAL" clId="{7DB4D470-F47B-4E94-A6D2-CF7DA2F4381C}" dt="2021-03-29T15:27:01.720" v="824"/>
          <pc:sldLayoutMkLst>
            <pc:docMk/>
            <pc:sldMasterMk cId="3591108463" sldId="2147483660"/>
            <pc:sldLayoutMk cId="1071623652" sldId="2147483677"/>
          </pc:sldLayoutMkLst>
          <pc:spChg chg="mod">
            <ac:chgData name="Sarah Penon" userId="f9287363-5481-4dda-ba38-6bad67662aad" providerId="ADAL" clId="{7DB4D470-F47B-4E94-A6D2-CF7DA2F4381C}" dt="2021-03-29T13:44:18.945" v="201" actId="2711"/>
            <ac:spMkLst>
              <pc:docMk/>
              <pc:sldMasterMk cId="3591108463" sldId="2147483660"/>
              <pc:sldLayoutMk cId="1071623652" sldId="2147483677"/>
              <ac:spMk id="3" creationId="{00000000-0000-0000-0000-000000000000}"/>
            </ac:spMkLst>
          </pc:spChg>
          <pc:picChg chg="del">
            <ac:chgData name="Sarah Penon" userId="f9287363-5481-4dda-ba38-6bad67662aad" providerId="ADAL" clId="{7DB4D470-F47B-4E94-A6D2-CF7DA2F4381C}" dt="2021-03-29T13:47:22.766" v="206" actId="478"/>
            <ac:picMkLst>
              <pc:docMk/>
              <pc:sldMasterMk cId="3591108463" sldId="2147483660"/>
              <pc:sldLayoutMk cId="1071623652" sldId="2147483677"/>
              <ac:picMk id="9" creationId="{00000000-0000-0000-0000-000000000000}"/>
            </ac:picMkLst>
          </pc:picChg>
          <pc:cxnChg chg="del">
            <ac:chgData name="Sarah Penon" userId="f9287363-5481-4dda-ba38-6bad67662aad" providerId="ADAL" clId="{7DB4D470-F47B-4E94-A6D2-CF7DA2F4381C}" dt="2021-03-29T13:42:22.861" v="199" actId="478"/>
            <ac:cxnSpMkLst>
              <pc:docMk/>
              <pc:sldMasterMk cId="3591108463" sldId="2147483660"/>
              <pc:sldLayoutMk cId="1071623652" sldId="2147483677"/>
              <ac:cxnSpMk id="22" creationId="{00000000-0000-0000-0000-000000000000}"/>
            </ac:cxnSpMkLst>
          </pc:cxnChg>
        </pc:sldLayoutChg>
        <pc:sldLayoutChg chg="addSp delSp modSp mod setBg">
          <pc:chgData name="Sarah Penon" userId="f9287363-5481-4dda-ba38-6bad67662aad" providerId="ADAL" clId="{7DB4D470-F47B-4E94-A6D2-CF7DA2F4381C}" dt="2021-03-29T15:27:01.720" v="824"/>
          <pc:sldLayoutMkLst>
            <pc:docMk/>
            <pc:sldMasterMk cId="3591108463" sldId="2147483660"/>
            <pc:sldLayoutMk cId="467860356" sldId="2147483678"/>
          </pc:sldLayoutMkLst>
          <pc:spChg chg="mod">
            <ac:chgData name="Sarah Penon" userId="f9287363-5481-4dda-ba38-6bad67662aad" providerId="ADAL" clId="{7DB4D470-F47B-4E94-A6D2-CF7DA2F4381C}" dt="2021-03-29T13:50:51.159" v="215" actId="2711"/>
            <ac:spMkLst>
              <pc:docMk/>
              <pc:sldMasterMk cId="3591108463" sldId="2147483660"/>
              <pc:sldLayoutMk cId="467860356" sldId="2147483678"/>
              <ac:spMk id="3" creationId="{00000000-0000-0000-0000-000000000000}"/>
            </ac:spMkLst>
          </pc:spChg>
          <pc:spChg chg="add mod">
            <ac:chgData name="Sarah Penon" userId="f9287363-5481-4dda-ba38-6bad67662aad" providerId="ADAL" clId="{7DB4D470-F47B-4E94-A6D2-CF7DA2F4381C}" dt="2021-03-29T13:50:45.038" v="214" actId="2711"/>
            <ac:spMkLst>
              <pc:docMk/>
              <pc:sldMasterMk cId="3591108463" sldId="2147483660"/>
              <pc:sldLayoutMk cId="467860356" sldId="2147483678"/>
              <ac:spMk id="12" creationId="{D6D74B8B-2F5E-4E19-9969-59E987BC2BF9}"/>
            </ac:spMkLst>
          </pc:spChg>
          <pc:picChg chg="del">
            <ac:chgData name="Sarah Penon" userId="f9287363-5481-4dda-ba38-6bad67662aad" providerId="ADAL" clId="{7DB4D470-F47B-4E94-A6D2-CF7DA2F4381C}" dt="2021-03-29T13:48:17.662" v="207" actId="478"/>
            <ac:picMkLst>
              <pc:docMk/>
              <pc:sldMasterMk cId="3591108463" sldId="2147483660"/>
              <pc:sldLayoutMk cId="467860356" sldId="2147483678"/>
              <ac:picMk id="11" creationId="{00000000-0000-0000-0000-000000000000}"/>
            </ac:picMkLst>
          </pc:picChg>
          <pc:cxnChg chg="del">
            <ac:chgData name="Sarah Penon" userId="f9287363-5481-4dda-ba38-6bad67662aad" providerId="ADAL" clId="{7DB4D470-F47B-4E94-A6D2-CF7DA2F4381C}" dt="2021-03-29T13:45:25.172" v="203" actId="478"/>
            <ac:cxnSpMkLst>
              <pc:docMk/>
              <pc:sldMasterMk cId="3591108463" sldId="2147483660"/>
              <pc:sldLayoutMk cId="467860356" sldId="2147483678"/>
              <ac:cxnSpMk id="22" creationId="{00000000-0000-0000-0000-000000000000}"/>
            </ac:cxnSpMkLst>
          </pc:cxnChg>
        </pc:sldLayoutChg>
        <pc:sldLayoutChg chg="delSp modSp mod setBg">
          <pc:chgData name="Sarah Penon" userId="f9287363-5481-4dda-ba38-6bad67662aad" providerId="ADAL" clId="{7DB4D470-F47B-4E94-A6D2-CF7DA2F4381C}" dt="2021-03-29T15:28:35.473" v="843" actId="207"/>
          <pc:sldLayoutMkLst>
            <pc:docMk/>
            <pc:sldMasterMk cId="3591108463" sldId="2147483660"/>
            <pc:sldLayoutMk cId="2345448094" sldId="2147483679"/>
          </pc:sldLayoutMkLst>
          <pc:spChg chg="mod">
            <ac:chgData name="Sarah Penon" userId="f9287363-5481-4dda-ba38-6bad67662aad" providerId="ADAL" clId="{7DB4D470-F47B-4E94-A6D2-CF7DA2F4381C}" dt="2021-03-29T15:28:35.473" v="843" actId="207"/>
            <ac:spMkLst>
              <pc:docMk/>
              <pc:sldMasterMk cId="3591108463" sldId="2147483660"/>
              <pc:sldLayoutMk cId="2345448094" sldId="2147483679"/>
              <ac:spMk id="6" creationId="{00000000-0000-0000-0000-000000000000}"/>
            </ac:spMkLst>
          </pc:spChg>
          <pc:cxnChg chg="del">
            <ac:chgData name="Sarah Penon" userId="f9287363-5481-4dda-ba38-6bad67662aad" providerId="ADAL" clId="{7DB4D470-F47B-4E94-A6D2-CF7DA2F4381C}" dt="2021-03-29T15:28:29.323" v="838" actId="478"/>
            <ac:cxnSpMkLst>
              <pc:docMk/>
              <pc:sldMasterMk cId="3591108463" sldId="2147483660"/>
              <pc:sldLayoutMk cId="2345448094" sldId="2147483679"/>
              <ac:cxnSpMk id="13" creationId="{00000000-0000-0000-0000-000000000000}"/>
            </ac:cxnSpMkLst>
          </pc:cxnChg>
        </pc:sldLayoutChg>
        <pc:sldLayoutChg chg="delSp modSp mod setBg">
          <pc:chgData name="Sarah Penon" userId="f9287363-5481-4dda-ba38-6bad67662aad" providerId="ADAL" clId="{7DB4D470-F47B-4E94-A6D2-CF7DA2F4381C}" dt="2021-03-29T15:27:24.149" v="831" actId="404"/>
          <pc:sldLayoutMkLst>
            <pc:docMk/>
            <pc:sldMasterMk cId="3591108463" sldId="2147483660"/>
            <pc:sldLayoutMk cId="2699518968" sldId="2147483681"/>
          </pc:sldLayoutMkLst>
          <pc:spChg chg="mod">
            <ac:chgData name="Sarah Penon" userId="f9287363-5481-4dda-ba38-6bad67662aad" providerId="ADAL" clId="{7DB4D470-F47B-4E94-A6D2-CF7DA2F4381C}" dt="2021-03-29T15:27:24.149" v="831" actId="404"/>
            <ac:spMkLst>
              <pc:docMk/>
              <pc:sldMasterMk cId="3591108463" sldId="2147483660"/>
              <pc:sldLayoutMk cId="2699518968" sldId="2147483681"/>
              <ac:spMk id="6" creationId="{00000000-0000-0000-0000-000000000000}"/>
            </ac:spMkLst>
          </pc:spChg>
          <pc:spChg chg="mod">
            <ac:chgData name="Sarah Penon" userId="f9287363-5481-4dda-ba38-6bad67662aad" providerId="ADAL" clId="{7DB4D470-F47B-4E94-A6D2-CF7DA2F4381C}" dt="2021-03-29T13:44:36.084" v="202" actId="2711"/>
            <ac:spMkLst>
              <pc:docMk/>
              <pc:sldMasterMk cId="3591108463" sldId="2147483660"/>
              <pc:sldLayoutMk cId="2699518968" sldId="2147483681"/>
              <ac:spMk id="19" creationId="{00000000-0000-0000-0000-000000000000}"/>
            </ac:spMkLst>
          </pc:spChg>
          <pc:cxnChg chg="del">
            <ac:chgData name="Sarah Penon" userId="f9287363-5481-4dda-ba38-6bad67662aad" providerId="ADAL" clId="{7DB4D470-F47B-4E94-A6D2-CF7DA2F4381C}" dt="2021-03-29T15:27:16.043" v="825" actId="478"/>
            <ac:cxnSpMkLst>
              <pc:docMk/>
              <pc:sldMasterMk cId="3591108463" sldId="2147483660"/>
              <pc:sldLayoutMk cId="2699518968" sldId="2147483681"/>
              <ac:cxnSpMk id="13" creationId="{00000000-0000-0000-0000-000000000000}"/>
            </ac:cxnSpMkLst>
          </pc:cxnChg>
        </pc:sldLayoutChg>
        <pc:sldLayoutChg chg="delSp modSp mod setBg">
          <pc:chgData name="Sarah Penon" userId="f9287363-5481-4dda-ba38-6bad67662aad" providerId="ADAL" clId="{7DB4D470-F47B-4E94-A6D2-CF7DA2F4381C}" dt="2021-03-29T15:28:25.416" v="837" actId="207"/>
          <pc:sldLayoutMkLst>
            <pc:docMk/>
            <pc:sldMasterMk cId="3591108463" sldId="2147483660"/>
            <pc:sldLayoutMk cId="1703885488" sldId="2147483682"/>
          </pc:sldLayoutMkLst>
          <pc:spChg chg="mod">
            <ac:chgData name="Sarah Penon" userId="f9287363-5481-4dda-ba38-6bad67662aad" providerId="ADAL" clId="{7DB4D470-F47B-4E94-A6D2-CF7DA2F4381C}" dt="2021-03-29T15:28:25.416" v="837" actId="207"/>
            <ac:spMkLst>
              <pc:docMk/>
              <pc:sldMasterMk cId="3591108463" sldId="2147483660"/>
              <pc:sldLayoutMk cId="1703885488" sldId="2147483682"/>
              <ac:spMk id="6" creationId="{00000000-0000-0000-0000-000000000000}"/>
            </ac:spMkLst>
          </pc:spChg>
          <pc:cxnChg chg="del">
            <ac:chgData name="Sarah Penon" userId="f9287363-5481-4dda-ba38-6bad67662aad" providerId="ADAL" clId="{7DB4D470-F47B-4E94-A6D2-CF7DA2F4381C}" dt="2021-03-29T15:28:19.094" v="832" actId="478"/>
            <ac:cxnSpMkLst>
              <pc:docMk/>
              <pc:sldMasterMk cId="3591108463" sldId="2147483660"/>
              <pc:sldLayoutMk cId="1703885488" sldId="2147483682"/>
              <ac:cxnSpMk id="13" creationId="{00000000-0000-0000-0000-000000000000}"/>
            </ac:cxnSpMkLst>
          </pc:cxnChg>
        </pc:sldLayoutChg>
        <pc:sldLayoutChg chg="delSp modSp mod setBg">
          <pc:chgData name="Sarah Penon" userId="f9287363-5481-4dda-ba38-6bad67662aad" providerId="ADAL" clId="{7DB4D470-F47B-4E94-A6D2-CF7DA2F4381C}" dt="2021-03-29T15:28:43.528" v="849" actId="404"/>
          <pc:sldLayoutMkLst>
            <pc:docMk/>
            <pc:sldMasterMk cId="3591108463" sldId="2147483660"/>
            <pc:sldLayoutMk cId="3787086697" sldId="2147483683"/>
          </pc:sldLayoutMkLst>
          <pc:spChg chg="mod">
            <ac:chgData name="Sarah Penon" userId="f9287363-5481-4dda-ba38-6bad67662aad" providerId="ADAL" clId="{7DB4D470-F47B-4E94-A6D2-CF7DA2F4381C}" dt="2021-03-29T15:28:43.528" v="849" actId="404"/>
            <ac:spMkLst>
              <pc:docMk/>
              <pc:sldMasterMk cId="3591108463" sldId="2147483660"/>
              <pc:sldLayoutMk cId="3787086697" sldId="2147483683"/>
              <ac:spMk id="6" creationId="{00000000-0000-0000-0000-000000000000}"/>
            </ac:spMkLst>
          </pc:spChg>
          <pc:cxnChg chg="del">
            <ac:chgData name="Sarah Penon" userId="f9287363-5481-4dda-ba38-6bad67662aad" providerId="ADAL" clId="{7DB4D470-F47B-4E94-A6D2-CF7DA2F4381C}" dt="2021-03-29T15:28:38.226" v="844" actId="478"/>
            <ac:cxnSpMkLst>
              <pc:docMk/>
              <pc:sldMasterMk cId="3591108463" sldId="2147483660"/>
              <pc:sldLayoutMk cId="3787086697" sldId="2147483683"/>
              <ac:cxnSpMk id="13" creationId="{00000000-0000-0000-0000-000000000000}"/>
            </ac:cxnSpMkLst>
          </pc:cxnChg>
        </pc:sldLayoutChg>
        <pc:sldLayoutChg chg="new del mod">
          <pc:chgData name="Sarah Penon" userId="f9287363-5481-4dda-ba38-6bad67662aad" providerId="ADAL" clId="{7DB4D470-F47B-4E94-A6D2-CF7DA2F4381C}" dt="2021-03-29T13:37:59.396" v="184" actId="11236"/>
          <pc:sldLayoutMkLst>
            <pc:docMk/>
            <pc:sldMasterMk cId="3591108463" sldId="2147483660"/>
            <pc:sldLayoutMk cId="1740487348" sldId="2147483684"/>
          </pc:sldLayoutMkLst>
        </pc:sldLayoutChg>
      </pc:sldMasterChg>
      <pc:sldMasterChg chg="new del mod addSldLayout delSldLayout">
        <pc:chgData name="Sarah Penon" userId="f9287363-5481-4dda-ba38-6bad67662aad" providerId="ADAL" clId="{7DB4D470-F47B-4E94-A6D2-CF7DA2F4381C}" dt="2021-03-29T13:38:11.388" v="186" actId="6938"/>
        <pc:sldMasterMkLst>
          <pc:docMk/>
          <pc:sldMasterMk cId="1255717481" sldId="2147483684"/>
        </pc:sldMasterMkLst>
        <pc:sldLayoutChg chg="new del replId">
          <pc:chgData name="Sarah Penon" userId="f9287363-5481-4dda-ba38-6bad67662aad" providerId="ADAL" clId="{7DB4D470-F47B-4E94-A6D2-CF7DA2F4381C}" dt="2021-03-29T13:38:11.388" v="186" actId="6938"/>
          <pc:sldLayoutMkLst>
            <pc:docMk/>
            <pc:sldMasterMk cId="1255717481" sldId="2147483684"/>
            <pc:sldLayoutMk cId="4077629099" sldId="2147483685"/>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4215051267" sldId="2147483686"/>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516508835" sldId="2147483687"/>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775838185" sldId="2147483688"/>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272115799" sldId="2147483689"/>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653666560" sldId="2147483690"/>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745526116" sldId="2147483691"/>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323046385" sldId="2147483692"/>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2537992790" sldId="2147483693"/>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920652677" sldId="2147483694"/>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066326501" sldId="2147483695"/>
          </pc:sldLayoutMkLst>
        </pc:sldLayoutChg>
      </pc:sldMasterChg>
    </pc:docChg>
  </pc:docChgLst>
  <pc:docChgLst>
    <pc:chgData name="Emilie CABROL" userId="f7bdfae0-4bdc-4014-acef-2bd557435658" providerId="ADAL" clId="{5DEC1D01-1C51-4AB7-8F2F-BF1D5F148FB0}"/>
    <pc:docChg chg="undo custSel modSld">
      <pc:chgData name="Emilie CABROL" userId="f7bdfae0-4bdc-4014-acef-2bd557435658" providerId="ADAL" clId="{5DEC1D01-1C51-4AB7-8F2F-BF1D5F148FB0}" dt="2021-04-20T08:23:34.467" v="408" actId="167"/>
      <pc:docMkLst>
        <pc:docMk/>
      </pc:docMkLst>
      <pc:sldChg chg="modSp mod">
        <pc:chgData name="Emilie CABROL" userId="f7bdfae0-4bdc-4014-acef-2bd557435658" providerId="ADAL" clId="{5DEC1D01-1C51-4AB7-8F2F-BF1D5F148FB0}" dt="2021-04-20T07:59:31.587" v="86" actId="20577"/>
        <pc:sldMkLst>
          <pc:docMk/>
          <pc:sldMk cId="279835308" sldId="283"/>
        </pc:sldMkLst>
        <pc:spChg chg="mod">
          <ac:chgData name="Emilie CABROL" userId="f7bdfae0-4bdc-4014-acef-2bd557435658" providerId="ADAL" clId="{5DEC1D01-1C51-4AB7-8F2F-BF1D5F148FB0}" dt="2021-04-20T07:59:05.933" v="1" actId="113"/>
          <ac:spMkLst>
            <pc:docMk/>
            <pc:sldMk cId="279835308" sldId="283"/>
            <ac:spMk id="19" creationId="{D7B3579C-2A56-445A-8E57-088A4D50B1C1}"/>
          </ac:spMkLst>
        </pc:spChg>
        <pc:spChg chg="mod">
          <ac:chgData name="Emilie CABROL" userId="f7bdfae0-4bdc-4014-acef-2bd557435658" providerId="ADAL" clId="{5DEC1D01-1C51-4AB7-8F2F-BF1D5F148FB0}" dt="2021-04-20T07:59:31.587" v="86" actId="20577"/>
          <ac:spMkLst>
            <pc:docMk/>
            <pc:sldMk cId="279835308" sldId="283"/>
            <ac:spMk id="20" creationId="{823BFCCD-614A-4FA6-BEA8-FB06C7313582}"/>
          </ac:spMkLst>
        </pc:spChg>
      </pc:sldChg>
      <pc:sldChg chg="addSp modSp mod">
        <pc:chgData name="Emilie CABROL" userId="f7bdfae0-4bdc-4014-acef-2bd557435658" providerId="ADAL" clId="{5DEC1D01-1C51-4AB7-8F2F-BF1D5F148FB0}" dt="2021-04-20T08:23:34.467" v="408" actId="167"/>
        <pc:sldMkLst>
          <pc:docMk/>
          <pc:sldMk cId="1661189779" sldId="289"/>
        </pc:sldMkLst>
        <pc:spChg chg="add mod">
          <ac:chgData name="Emilie CABROL" userId="f7bdfae0-4bdc-4014-acef-2bd557435658" providerId="ADAL" clId="{5DEC1D01-1C51-4AB7-8F2F-BF1D5F148FB0}" dt="2021-04-20T08:21:51.973" v="396" actId="14100"/>
          <ac:spMkLst>
            <pc:docMk/>
            <pc:sldMk cId="1661189779" sldId="289"/>
            <ac:spMk id="2" creationId="{6884ACF3-D043-45B4-B647-ADDA88F67461}"/>
          </ac:spMkLst>
        </pc:spChg>
        <pc:spChg chg="add mod ord">
          <ac:chgData name="Emilie CABROL" userId="f7bdfae0-4bdc-4014-acef-2bd557435658" providerId="ADAL" clId="{5DEC1D01-1C51-4AB7-8F2F-BF1D5F148FB0}" dt="2021-04-20T08:23:34.467" v="408" actId="167"/>
          <ac:spMkLst>
            <pc:docMk/>
            <pc:sldMk cId="1661189779" sldId="289"/>
            <ac:spMk id="3" creationId="{1478F1AF-2882-4937-8CA8-118CA6CA93AC}"/>
          </ac:spMkLst>
        </pc:spChg>
        <pc:spChg chg="mod">
          <ac:chgData name="Emilie CABROL" userId="f7bdfae0-4bdc-4014-acef-2bd557435658" providerId="ADAL" clId="{5DEC1D01-1C51-4AB7-8F2F-BF1D5F148FB0}" dt="2021-04-20T08:23:28.946" v="407" actId="1582"/>
          <ac:spMkLst>
            <pc:docMk/>
            <pc:sldMk cId="1661189779" sldId="289"/>
            <ac:spMk id="4" creationId="{D283DF9A-4E7E-44C7-A01F-0769CACD5D11}"/>
          </ac:spMkLst>
        </pc:spChg>
        <pc:spChg chg="add mod">
          <ac:chgData name="Emilie CABROL" userId="f7bdfae0-4bdc-4014-acef-2bd557435658" providerId="ADAL" clId="{5DEC1D01-1C51-4AB7-8F2F-BF1D5F148FB0}" dt="2021-04-20T08:22:20.249" v="402" actId="14100"/>
          <ac:spMkLst>
            <pc:docMk/>
            <pc:sldMk cId="1661189779" sldId="289"/>
            <ac:spMk id="102" creationId="{24BBF575-C6C6-41A0-8F4A-26EB591D2563}"/>
          </ac:spMkLst>
        </pc:spChg>
        <pc:spChg chg="ord">
          <ac:chgData name="Emilie CABROL" userId="f7bdfae0-4bdc-4014-acef-2bd557435658" providerId="ADAL" clId="{5DEC1D01-1C51-4AB7-8F2F-BF1D5F148FB0}" dt="2021-04-20T08:21:55.331" v="397" actId="166"/>
          <ac:spMkLst>
            <pc:docMk/>
            <pc:sldMk cId="1661189779" sldId="289"/>
            <ac:spMk id="253" creationId="{00000000-0000-0000-0000-000000000000}"/>
          </ac:spMkLst>
        </pc:spChg>
        <pc:spChg chg="mod">
          <ac:chgData name="Emilie CABROL" userId="f7bdfae0-4bdc-4014-acef-2bd557435658" providerId="ADAL" clId="{5DEC1D01-1C51-4AB7-8F2F-BF1D5F148FB0}" dt="2021-04-20T08:22:44.796" v="404" actId="1582"/>
          <ac:spMkLst>
            <pc:docMk/>
            <pc:sldMk cId="1661189779" sldId="289"/>
            <ac:spMk id="425" creationId="{00000000-0000-0000-0000-000000000000}"/>
          </ac:spMkLst>
        </pc:spChg>
        <pc:spChg chg="mod">
          <ac:chgData name="Emilie CABROL" userId="f7bdfae0-4bdc-4014-acef-2bd557435658" providerId="ADAL" clId="{5DEC1D01-1C51-4AB7-8F2F-BF1D5F148FB0}" dt="2021-04-20T08:22:40.075" v="403" actId="1582"/>
          <ac:spMkLst>
            <pc:docMk/>
            <pc:sldMk cId="1661189779" sldId="289"/>
            <ac:spMk id="435" creationId="{00000000-0000-0000-0000-000000000000}"/>
          </ac:spMkLst>
        </pc:spChg>
      </pc:sldChg>
      <pc:sldChg chg="modSp mod">
        <pc:chgData name="Emilie CABROL" userId="f7bdfae0-4bdc-4014-acef-2bd557435658" providerId="ADAL" clId="{5DEC1D01-1C51-4AB7-8F2F-BF1D5F148FB0}" dt="2021-04-20T08:00:13.490" v="97" actId="20577"/>
        <pc:sldMkLst>
          <pc:docMk/>
          <pc:sldMk cId="855696796" sldId="290"/>
        </pc:sldMkLst>
        <pc:spChg chg="mod">
          <ac:chgData name="Emilie CABROL" userId="f7bdfae0-4bdc-4014-acef-2bd557435658" providerId="ADAL" clId="{5DEC1D01-1C51-4AB7-8F2F-BF1D5F148FB0}" dt="2021-04-20T08:00:13.490" v="97" actId="20577"/>
          <ac:spMkLst>
            <pc:docMk/>
            <pc:sldMk cId="855696796" sldId="290"/>
            <ac:spMk id="18" creationId="{00000000-0000-0000-0000-000000000000}"/>
          </ac:spMkLst>
        </pc:spChg>
      </pc:sldChg>
      <pc:sldChg chg="modSp mod">
        <pc:chgData name="Emilie CABROL" userId="f7bdfae0-4bdc-4014-acef-2bd557435658" providerId="ADAL" clId="{5DEC1D01-1C51-4AB7-8F2F-BF1D5F148FB0}" dt="2021-04-20T08:01:24.947" v="119" actId="1036"/>
        <pc:sldMkLst>
          <pc:docMk/>
          <pc:sldMk cId="976985506" sldId="291"/>
        </pc:sldMkLst>
        <pc:spChg chg="mod">
          <ac:chgData name="Emilie CABROL" userId="f7bdfae0-4bdc-4014-acef-2bd557435658" providerId="ADAL" clId="{5DEC1D01-1C51-4AB7-8F2F-BF1D5F148FB0}" dt="2021-04-20T08:01:24.947" v="119" actId="1036"/>
          <ac:spMkLst>
            <pc:docMk/>
            <pc:sldMk cId="976985506" sldId="291"/>
            <ac:spMk id="31" creationId="{00000000-0000-0000-0000-000000000000}"/>
          </ac:spMkLst>
        </pc:spChg>
        <pc:spChg chg="mod">
          <ac:chgData name="Emilie CABROL" userId="f7bdfae0-4bdc-4014-acef-2bd557435658" providerId="ADAL" clId="{5DEC1D01-1C51-4AB7-8F2F-BF1D5F148FB0}" dt="2021-04-20T08:00:33.478" v="102" actId="20577"/>
          <ac:spMkLst>
            <pc:docMk/>
            <pc:sldMk cId="976985506" sldId="291"/>
            <ac:spMk id="47" creationId="{9AB0D2EA-B9EB-4B0D-877C-92135E742680}"/>
          </ac:spMkLst>
        </pc:spChg>
      </pc:sldChg>
      <pc:sldChg chg="modSp mod">
        <pc:chgData name="Emilie CABROL" userId="f7bdfae0-4bdc-4014-acef-2bd557435658" providerId="ADAL" clId="{5DEC1D01-1C51-4AB7-8F2F-BF1D5F148FB0}" dt="2021-04-20T08:04:02.479" v="135" actId="1037"/>
        <pc:sldMkLst>
          <pc:docMk/>
          <pc:sldMk cId="636261529" sldId="292"/>
        </pc:sldMkLst>
        <pc:spChg chg="mod">
          <ac:chgData name="Emilie CABROL" userId="f7bdfae0-4bdc-4014-acef-2bd557435658" providerId="ADAL" clId="{5DEC1D01-1C51-4AB7-8F2F-BF1D5F148FB0}" dt="2021-04-20T08:04:02.479" v="135" actId="1037"/>
          <ac:spMkLst>
            <pc:docMk/>
            <pc:sldMk cId="636261529" sldId="292"/>
            <ac:spMk id="13" creationId="{C8B475E0-6C46-447A-820A-85066BFD6699}"/>
          </ac:spMkLst>
        </pc:spChg>
        <pc:spChg chg="mod">
          <ac:chgData name="Emilie CABROL" userId="f7bdfae0-4bdc-4014-acef-2bd557435658" providerId="ADAL" clId="{5DEC1D01-1C51-4AB7-8F2F-BF1D5F148FB0}" dt="2021-04-20T08:02:03.913" v="125" actId="113"/>
          <ac:spMkLst>
            <pc:docMk/>
            <pc:sldMk cId="636261529" sldId="292"/>
            <ac:spMk id="21" creationId="{00000000-0000-0000-0000-000000000000}"/>
          </ac:spMkLst>
        </pc:spChg>
      </pc:sldChg>
      <pc:sldChg chg="modSp mod">
        <pc:chgData name="Emilie CABROL" userId="f7bdfae0-4bdc-4014-acef-2bd557435658" providerId="ADAL" clId="{5DEC1D01-1C51-4AB7-8F2F-BF1D5F148FB0}" dt="2021-04-20T08:16:44.933" v="349" actId="20577"/>
        <pc:sldMkLst>
          <pc:docMk/>
          <pc:sldMk cId="156051235" sldId="294"/>
        </pc:sldMkLst>
        <pc:graphicFrameChg chg="modGraphic">
          <ac:chgData name="Emilie CABROL" userId="f7bdfae0-4bdc-4014-acef-2bd557435658" providerId="ADAL" clId="{5DEC1D01-1C51-4AB7-8F2F-BF1D5F148FB0}" dt="2021-04-20T08:16:44.933" v="349" actId="20577"/>
          <ac:graphicFrameMkLst>
            <pc:docMk/>
            <pc:sldMk cId="156051235" sldId="294"/>
            <ac:graphicFrameMk id="4" creationId="{00000000-0000-0000-0000-000000000000}"/>
          </ac:graphicFrameMkLst>
        </pc:graphicFrameChg>
      </pc:sldChg>
      <pc:sldChg chg="addSp modSp mod">
        <pc:chgData name="Emilie CABROL" userId="f7bdfae0-4bdc-4014-acef-2bd557435658" providerId="ADAL" clId="{5DEC1D01-1C51-4AB7-8F2F-BF1D5F148FB0}" dt="2021-04-20T08:18:19.164" v="390" actId="255"/>
        <pc:sldMkLst>
          <pc:docMk/>
          <pc:sldMk cId="557719269" sldId="295"/>
        </pc:sldMkLst>
        <pc:spChg chg="mod">
          <ac:chgData name="Emilie CABROL" userId="f7bdfae0-4bdc-4014-acef-2bd557435658" providerId="ADAL" clId="{5DEC1D01-1C51-4AB7-8F2F-BF1D5F148FB0}" dt="2021-04-20T08:18:19.164" v="390" actId="255"/>
          <ac:spMkLst>
            <pc:docMk/>
            <pc:sldMk cId="557719269" sldId="295"/>
            <ac:spMk id="10" creationId="{53EBCB7B-BD40-4EB9-8171-5040D794FD84}"/>
          </ac:spMkLst>
        </pc:spChg>
        <pc:spChg chg="add mod">
          <ac:chgData name="Emilie CABROL" userId="f7bdfae0-4bdc-4014-acef-2bd557435658" providerId="ADAL" clId="{5DEC1D01-1C51-4AB7-8F2F-BF1D5F148FB0}" dt="2021-04-20T08:18:19.164" v="390" actId="255"/>
          <ac:spMkLst>
            <pc:docMk/>
            <pc:sldMk cId="557719269" sldId="295"/>
            <ac:spMk id="13" creationId="{7DBAEF56-A999-4634-9958-F21660630B65}"/>
          </ac:spMkLst>
        </pc:spChg>
      </pc:sldChg>
      <pc:sldChg chg="addSp modSp mod">
        <pc:chgData name="Emilie CABROL" userId="f7bdfae0-4bdc-4014-acef-2bd557435658" providerId="ADAL" clId="{5DEC1D01-1C51-4AB7-8F2F-BF1D5F148FB0}" dt="2021-04-20T08:15:56.802" v="346" actId="1035"/>
        <pc:sldMkLst>
          <pc:docMk/>
          <pc:sldMk cId="2270984190" sldId="296"/>
        </pc:sldMkLst>
        <pc:spChg chg="add mod">
          <ac:chgData name="Emilie CABROL" userId="f7bdfae0-4bdc-4014-acef-2bd557435658" providerId="ADAL" clId="{5DEC1D01-1C51-4AB7-8F2F-BF1D5F148FB0}" dt="2021-04-20T08:14:52.349" v="274" actId="1076"/>
          <ac:spMkLst>
            <pc:docMk/>
            <pc:sldMk cId="2270984190" sldId="296"/>
            <ac:spMk id="20" creationId="{E5076FE8-9C7F-41E4-9A01-83E98FE56CBF}"/>
          </ac:spMkLst>
        </pc:spChg>
        <pc:spChg chg="add mod">
          <ac:chgData name="Emilie CABROL" userId="f7bdfae0-4bdc-4014-acef-2bd557435658" providerId="ADAL" clId="{5DEC1D01-1C51-4AB7-8F2F-BF1D5F148FB0}" dt="2021-04-20T08:15:53.278" v="339" actId="1036"/>
          <ac:spMkLst>
            <pc:docMk/>
            <pc:sldMk cId="2270984190" sldId="296"/>
            <ac:spMk id="23" creationId="{9DBC14A0-4E6E-46A4-B9BD-32D5FB92DA61}"/>
          </ac:spMkLst>
        </pc:spChg>
        <pc:spChg chg="mod">
          <ac:chgData name="Emilie CABROL" userId="f7bdfae0-4bdc-4014-acef-2bd557435658" providerId="ADAL" clId="{5DEC1D01-1C51-4AB7-8F2F-BF1D5F148FB0}" dt="2021-04-20T08:12:36.950" v="161" actId="1035"/>
          <ac:spMkLst>
            <pc:docMk/>
            <pc:sldMk cId="2270984190" sldId="296"/>
            <ac:spMk id="24" creationId="{004BC2AE-F69E-49E7-8E93-734070236A68}"/>
          </ac:spMkLst>
        </pc:spChg>
        <pc:spChg chg="mod">
          <ac:chgData name="Emilie CABROL" userId="f7bdfae0-4bdc-4014-acef-2bd557435658" providerId="ADAL" clId="{5DEC1D01-1C51-4AB7-8F2F-BF1D5F148FB0}" dt="2021-04-20T08:12:47.316" v="182" actId="1036"/>
          <ac:spMkLst>
            <pc:docMk/>
            <pc:sldMk cId="2270984190" sldId="296"/>
            <ac:spMk id="26" creationId="{FB393B71-1AD0-4E75-A39D-E589BFF987DA}"/>
          </ac:spMkLst>
        </pc:spChg>
        <pc:spChg chg="mod">
          <ac:chgData name="Emilie CABROL" userId="f7bdfae0-4bdc-4014-acef-2bd557435658" providerId="ADAL" clId="{5DEC1D01-1C51-4AB7-8F2F-BF1D5F148FB0}" dt="2021-04-20T08:12:47.316" v="182" actId="1036"/>
          <ac:spMkLst>
            <pc:docMk/>
            <pc:sldMk cId="2270984190" sldId="296"/>
            <ac:spMk id="27" creationId="{DC4CBC3F-2E77-42BC-90E3-F25346FFCD92}"/>
          </ac:spMkLst>
        </pc:spChg>
        <pc:spChg chg="mod">
          <ac:chgData name="Emilie CABROL" userId="f7bdfae0-4bdc-4014-acef-2bd557435658" providerId="ADAL" clId="{5DEC1D01-1C51-4AB7-8F2F-BF1D5F148FB0}" dt="2021-04-20T08:12:39.928" v="162" actId="14100"/>
          <ac:spMkLst>
            <pc:docMk/>
            <pc:sldMk cId="2270984190" sldId="296"/>
            <ac:spMk id="33" creationId="{B30BADE4-C87A-43C3-85C5-887ED78E62D7}"/>
          </ac:spMkLst>
        </pc:spChg>
        <pc:spChg chg="mod">
          <ac:chgData name="Emilie CABROL" userId="f7bdfae0-4bdc-4014-acef-2bd557435658" providerId="ADAL" clId="{5DEC1D01-1C51-4AB7-8F2F-BF1D5F148FB0}" dt="2021-04-20T08:12:36.950" v="161" actId="1035"/>
          <ac:spMkLst>
            <pc:docMk/>
            <pc:sldMk cId="2270984190" sldId="296"/>
            <ac:spMk id="44" creationId="{02B97162-132A-4FEA-BEFA-01774A6322A2}"/>
          </ac:spMkLst>
        </pc:spChg>
        <pc:spChg chg="mod">
          <ac:chgData name="Emilie CABROL" userId="f7bdfae0-4bdc-4014-acef-2bd557435658" providerId="ADAL" clId="{5DEC1D01-1C51-4AB7-8F2F-BF1D5F148FB0}" dt="2021-04-20T08:15:56.802" v="346" actId="1035"/>
          <ac:spMkLst>
            <pc:docMk/>
            <pc:sldMk cId="2270984190" sldId="296"/>
            <ac:spMk id="45" creationId="{562D8DA7-14C8-45E9-8D6A-50FCAB357DFD}"/>
          </ac:spMkLst>
        </pc:spChg>
        <pc:spChg chg="mod">
          <ac:chgData name="Emilie CABROL" userId="f7bdfae0-4bdc-4014-acef-2bd557435658" providerId="ADAL" clId="{5DEC1D01-1C51-4AB7-8F2F-BF1D5F148FB0}" dt="2021-04-20T08:12:47.316" v="182" actId="1036"/>
          <ac:spMkLst>
            <pc:docMk/>
            <pc:sldMk cId="2270984190" sldId="296"/>
            <ac:spMk id="46" creationId="{F4C5A083-BF94-4C66-8A96-DAB5CC179E25}"/>
          </ac:spMkLst>
        </pc:spChg>
      </pc:sldChg>
    </pc:docChg>
  </pc:docChgLst>
  <pc:docChgLst>
    <pc:chgData name="Jérémie HAZOUT" userId="534db18a-6189-4ba0-97ee-c84539cc8687" providerId="ADAL" clId="{7285E2A0-0AA7-476D-94BF-88DF441ED10F}"/>
    <pc:docChg chg="custSel modSld">
      <pc:chgData name="Jérémie HAZOUT" userId="534db18a-6189-4ba0-97ee-c84539cc8687" providerId="ADAL" clId="{7285E2A0-0AA7-476D-94BF-88DF441ED10F}" dt="2020-12-03T13:18:59.794" v="51" actId="20577"/>
      <pc:docMkLst>
        <pc:docMk/>
      </pc:docMkLst>
      <pc:sldChg chg="modSp mod">
        <pc:chgData name="Jérémie HAZOUT" userId="534db18a-6189-4ba0-97ee-c84539cc8687" providerId="ADAL" clId="{7285E2A0-0AA7-476D-94BF-88DF441ED10F}" dt="2020-12-03T13:18:59.794" v="51" actId="20577"/>
        <pc:sldMkLst>
          <pc:docMk/>
          <pc:sldMk cId="976985506" sldId="291"/>
        </pc:sldMkLst>
        <pc:spChg chg="mod">
          <ac:chgData name="Jérémie HAZOUT" userId="534db18a-6189-4ba0-97ee-c84539cc8687" providerId="ADAL" clId="{7285E2A0-0AA7-476D-94BF-88DF441ED10F}" dt="2020-12-03T13:18:59.794" v="51" actId="20577"/>
          <ac:spMkLst>
            <pc:docMk/>
            <pc:sldMk cId="976985506" sldId="291"/>
            <ac:spMk id="34" creationId="{00000000-0000-0000-0000-000000000000}"/>
          </ac:spMkLst>
        </pc:spChg>
      </pc:sldChg>
      <pc:sldChg chg="modSp mod">
        <pc:chgData name="Jérémie HAZOUT" userId="534db18a-6189-4ba0-97ee-c84539cc8687" providerId="ADAL" clId="{7285E2A0-0AA7-476D-94BF-88DF441ED10F}" dt="2020-12-03T13:18:48.747" v="47" actId="20577"/>
        <pc:sldMkLst>
          <pc:docMk/>
          <pc:sldMk cId="156051235" sldId="294"/>
        </pc:sldMkLst>
        <pc:graphicFrameChg chg="mod modGraphic">
          <ac:chgData name="Jérémie HAZOUT" userId="534db18a-6189-4ba0-97ee-c84539cc8687" providerId="ADAL" clId="{7285E2A0-0AA7-476D-94BF-88DF441ED10F}" dt="2020-12-03T13:18:48.747" v="47" actId="20577"/>
          <ac:graphicFrameMkLst>
            <pc:docMk/>
            <pc:sldMk cId="156051235" sldId="294"/>
            <ac:graphicFrameMk id="4" creationId="{00000000-0000-0000-0000-000000000000}"/>
          </ac:graphicFrameMkLst>
        </pc:graphicFrameChg>
      </pc:sldChg>
    </pc:docChg>
  </pc:docChgLst>
  <pc:docChgLst>
    <pc:chgData name="Emilie CABROL" userId="f7bdfae0-4bdc-4014-acef-2bd557435658" providerId="ADAL" clId="{BC2C3988-CBAB-481F-9905-B07341F33570}"/>
    <pc:docChg chg="undo custSel addSld delSld modSld">
      <pc:chgData name="Emilie CABROL" userId="f7bdfae0-4bdc-4014-acef-2bd557435658" providerId="ADAL" clId="{BC2C3988-CBAB-481F-9905-B07341F33570}" dt="2021-06-15T10:06:12.419" v="146" actId="115"/>
      <pc:docMkLst>
        <pc:docMk/>
      </pc:docMkLst>
      <pc:sldChg chg="modSp mod">
        <pc:chgData name="Emilie CABROL" userId="f7bdfae0-4bdc-4014-acef-2bd557435658" providerId="ADAL" clId="{BC2C3988-CBAB-481F-9905-B07341F33570}" dt="2021-06-11T08:32:48.148" v="8" actId="20577"/>
        <pc:sldMkLst>
          <pc:docMk/>
          <pc:sldMk cId="279835308" sldId="283"/>
        </pc:sldMkLst>
        <pc:spChg chg="mod">
          <ac:chgData name="Emilie CABROL" userId="f7bdfae0-4bdc-4014-acef-2bd557435658" providerId="ADAL" clId="{BC2C3988-CBAB-481F-9905-B07341F33570}" dt="2021-06-11T08:32:48.148" v="8" actId="20577"/>
          <ac:spMkLst>
            <pc:docMk/>
            <pc:sldMk cId="279835308" sldId="283"/>
            <ac:spMk id="19" creationId="{D7B3579C-2A56-445A-8E57-088A4D50B1C1}"/>
          </ac:spMkLst>
        </pc:spChg>
      </pc:sldChg>
      <pc:sldChg chg="modSp mod">
        <pc:chgData name="Emilie CABROL" userId="f7bdfae0-4bdc-4014-acef-2bd557435658" providerId="ADAL" clId="{BC2C3988-CBAB-481F-9905-B07341F33570}" dt="2021-06-11T08:38:25.515" v="92" actId="20577"/>
        <pc:sldMkLst>
          <pc:docMk/>
          <pc:sldMk cId="1661189779" sldId="289"/>
        </pc:sldMkLst>
        <pc:spChg chg="mod">
          <ac:chgData name="Emilie CABROL" userId="f7bdfae0-4bdc-4014-acef-2bd557435658" providerId="ADAL" clId="{BC2C3988-CBAB-481F-9905-B07341F33570}" dt="2021-06-11T08:38:25.515" v="92" actId="20577"/>
          <ac:spMkLst>
            <pc:docMk/>
            <pc:sldMk cId="1661189779" sldId="289"/>
            <ac:spMk id="154" creationId="{00000000-0000-0000-0000-000000000000}"/>
          </ac:spMkLst>
        </pc:spChg>
      </pc:sldChg>
      <pc:sldChg chg="addSp delSp modSp mod">
        <pc:chgData name="Emilie CABROL" userId="f7bdfae0-4bdc-4014-acef-2bd557435658" providerId="ADAL" clId="{BC2C3988-CBAB-481F-9905-B07341F33570}" dt="2021-06-11T08:33:46.337" v="90"/>
        <pc:sldMkLst>
          <pc:docMk/>
          <pc:sldMk cId="855696796" sldId="290"/>
        </pc:sldMkLst>
        <pc:spChg chg="add del mod">
          <ac:chgData name="Emilie CABROL" userId="f7bdfae0-4bdc-4014-acef-2bd557435658" providerId="ADAL" clId="{BC2C3988-CBAB-481F-9905-B07341F33570}" dt="2021-06-11T08:33:46.337" v="90"/>
          <ac:spMkLst>
            <pc:docMk/>
            <pc:sldMk cId="855696796" sldId="290"/>
            <ac:spMk id="2" creationId="{06E8250F-BABE-468A-81A4-F053289DBC76}"/>
          </ac:spMkLst>
        </pc:spChg>
        <pc:spChg chg="mod">
          <ac:chgData name="Emilie CABROL" userId="f7bdfae0-4bdc-4014-acef-2bd557435658" providerId="ADAL" clId="{BC2C3988-CBAB-481F-9905-B07341F33570}" dt="2021-06-11T08:33:00.605" v="25" actId="1035"/>
          <ac:spMkLst>
            <pc:docMk/>
            <pc:sldMk cId="855696796" sldId="290"/>
            <ac:spMk id="18" creationId="{00000000-0000-0000-0000-000000000000}"/>
          </ac:spMkLst>
        </pc:spChg>
        <pc:spChg chg="add mod">
          <ac:chgData name="Emilie CABROL" userId="f7bdfae0-4bdc-4014-acef-2bd557435658" providerId="ADAL" clId="{BC2C3988-CBAB-481F-9905-B07341F33570}" dt="2021-06-11T08:33:31.773" v="88" actId="313"/>
          <ac:spMkLst>
            <pc:docMk/>
            <pc:sldMk cId="855696796" sldId="290"/>
            <ac:spMk id="36" creationId="{8A6967C2-97E3-4AFA-9FE5-C1A78FCDD81E}"/>
          </ac:spMkLst>
        </pc:spChg>
        <pc:cxnChg chg="mod">
          <ac:chgData name="Emilie CABROL" userId="f7bdfae0-4bdc-4014-acef-2bd557435658" providerId="ADAL" clId="{BC2C3988-CBAB-481F-9905-B07341F33570}" dt="2021-06-11T08:33:00.605" v="25" actId="1035"/>
          <ac:cxnSpMkLst>
            <pc:docMk/>
            <pc:sldMk cId="855696796" sldId="290"/>
            <ac:cxnSpMk id="27" creationId="{00000000-0000-0000-0000-000000000000}"/>
          </ac:cxnSpMkLst>
        </pc:cxnChg>
        <pc:cxnChg chg="add mod">
          <ac:chgData name="Emilie CABROL" userId="f7bdfae0-4bdc-4014-acef-2bd557435658" providerId="ADAL" clId="{BC2C3988-CBAB-481F-9905-B07341F33570}" dt="2021-06-11T08:33:15.387" v="50" actId="208"/>
          <ac:cxnSpMkLst>
            <pc:docMk/>
            <pc:sldMk cId="855696796" sldId="290"/>
            <ac:cxnSpMk id="35" creationId="{26FCF1D9-9907-4377-B812-AA8AB84E7ECD}"/>
          </ac:cxnSpMkLst>
        </pc:cxnChg>
        <pc:cxnChg chg="mod">
          <ac:chgData name="Emilie CABROL" userId="f7bdfae0-4bdc-4014-acef-2bd557435658" providerId="ADAL" clId="{BC2C3988-CBAB-481F-9905-B07341F33570}" dt="2021-06-11T08:33:17.602" v="51" actId="208"/>
          <ac:cxnSpMkLst>
            <pc:docMk/>
            <pc:sldMk cId="855696796" sldId="290"/>
            <ac:cxnSpMk id="41" creationId="{00000000-0000-0000-0000-000000000000}"/>
          </ac:cxnSpMkLst>
        </pc:cxnChg>
      </pc:sldChg>
      <pc:sldChg chg="modSp mod">
        <pc:chgData name="Emilie CABROL" userId="f7bdfae0-4bdc-4014-acef-2bd557435658" providerId="ADAL" clId="{BC2C3988-CBAB-481F-9905-B07341F33570}" dt="2021-06-14T15:28:48.503" v="142" actId="20577"/>
        <pc:sldMkLst>
          <pc:docMk/>
          <pc:sldMk cId="636261529" sldId="292"/>
        </pc:sldMkLst>
        <pc:spChg chg="mod">
          <ac:chgData name="Emilie CABROL" userId="f7bdfae0-4bdc-4014-acef-2bd557435658" providerId="ADAL" clId="{BC2C3988-CBAB-481F-9905-B07341F33570}" dt="2021-06-14T15:28:48.503" v="142" actId="20577"/>
          <ac:spMkLst>
            <pc:docMk/>
            <pc:sldMk cId="636261529" sldId="292"/>
            <ac:spMk id="21" creationId="{00000000-0000-0000-0000-000000000000}"/>
          </ac:spMkLst>
        </pc:spChg>
      </pc:sldChg>
      <pc:sldChg chg="modSp mod">
        <pc:chgData name="Emilie CABROL" userId="f7bdfae0-4bdc-4014-acef-2bd557435658" providerId="ADAL" clId="{BC2C3988-CBAB-481F-9905-B07341F33570}" dt="2021-06-11T08:39:47.812" v="110" actId="20577"/>
        <pc:sldMkLst>
          <pc:docMk/>
          <pc:sldMk cId="156051235" sldId="294"/>
        </pc:sldMkLst>
        <pc:graphicFrameChg chg="modGraphic">
          <ac:chgData name="Emilie CABROL" userId="f7bdfae0-4bdc-4014-acef-2bd557435658" providerId="ADAL" clId="{BC2C3988-CBAB-481F-9905-B07341F33570}" dt="2021-06-11T08:39:47.812" v="110" actId="20577"/>
          <ac:graphicFrameMkLst>
            <pc:docMk/>
            <pc:sldMk cId="156051235" sldId="294"/>
            <ac:graphicFrameMk id="4" creationId="{00000000-0000-0000-0000-000000000000}"/>
          </ac:graphicFrameMkLst>
        </pc:graphicFrameChg>
      </pc:sldChg>
      <pc:sldChg chg="modSp mod">
        <pc:chgData name="Emilie CABROL" userId="f7bdfae0-4bdc-4014-acef-2bd557435658" providerId="ADAL" clId="{BC2C3988-CBAB-481F-9905-B07341F33570}" dt="2021-06-15T10:06:12.419" v="146" actId="115"/>
        <pc:sldMkLst>
          <pc:docMk/>
          <pc:sldMk cId="557719269" sldId="295"/>
        </pc:sldMkLst>
        <pc:spChg chg="mod">
          <ac:chgData name="Emilie CABROL" userId="f7bdfae0-4bdc-4014-acef-2bd557435658" providerId="ADAL" clId="{BC2C3988-CBAB-481F-9905-B07341F33570}" dt="2021-06-15T10:06:12.419" v="146" actId="115"/>
          <ac:spMkLst>
            <pc:docMk/>
            <pc:sldMk cId="557719269" sldId="295"/>
            <ac:spMk id="10" creationId="{53EBCB7B-BD40-4EB9-8171-5040D794FD84}"/>
          </ac:spMkLst>
        </pc:spChg>
      </pc:sldChg>
      <pc:sldChg chg="modSp add del mod">
        <pc:chgData name="Emilie CABROL" userId="f7bdfae0-4bdc-4014-acef-2bd557435658" providerId="ADAL" clId="{BC2C3988-CBAB-481F-9905-B07341F33570}" dt="2021-06-11T11:05:34.704" v="128" actId="20577"/>
        <pc:sldMkLst>
          <pc:docMk/>
          <pc:sldMk cId="2270984190" sldId="296"/>
        </pc:sldMkLst>
        <pc:spChg chg="mod">
          <ac:chgData name="Emilie CABROL" userId="f7bdfae0-4bdc-4014-acef-2bd557435658" providerId="ADAL" clId="{BC2C3988-CBAB-481F-9905-B07341F33570}" dt="2021-06-11T08:38:55.561" v="97" actId="14100"/>
          <ac:spMkLst>
            <pc:docMk/>
            <pc:sldMk cId="2270984190" sldId="296"/>
            <ac:spMk id="24" creationId="{004BC2AE-F69E-49E7-8E93-734070236A68}"/>
          </ac:spMkLst>
        </pc:spChg>
        <pc:spChg chg="mod">
          <ac:chgData name="Emilie CABROL" userId="f7bdfae0-4bdc-4014-acef-2bd557435658" providerId="ADAL" clId="{BC2C3988-CBAB-481F-9905-B07341F33570}" dt="2021-06-11T08:39:02.222" v="105" actId="20577"/>
          <ac:spMkLst>
            <pc:docMk/>
            <pc:sldMk cId="2270984190" sldId="296"/>
            <ac:spMk id="33" creationId="{B30BADE4-C87A-43C3-85C5-887ED78E62D7}"/>
          </ac:spMkLst>
        </pc:spChg>
        <pc:spChg chg="mod">
          <ac:chgData name="Emilie CABROL" userId="f7bdfae0-4bdc-4014-acef-2bd557435658" providerId="ADAL" clId="{BC2C3988-CBAB-481F-9905-B07341F33570}" dt="2021-06-11T11:05:34.704" v="128" actId="20577"/>
          <ac:spMkLst>
            <pc:docMk/>
            <pc:sldMk cId="2270984190" sldId="296"/>
            <ac:spMk id="35" creationId="{511F7F0E-9A5B-4ED6-B9D3-78E887EC4161}"/>
          </ac:spMkLst>
        </pc:spChg>
      </pc:sldChg>
    </pc:docChg>
  </pc:docChgLst>
  <pc:docChgLst>
    <pc:chgData name="Sarah Penon" userId="f9287363-5481-4dda-ba38-6bad67662aad" providerId="ADAL" clId="{480A6CD3-438A-4ECE-A9DD-BD398B8174D0}"/>
    <pc:docChg chg="undo custSel modSld">
      <pc:chgData name="Sarah Penon" userId="f9287363-5481-4dda-ba38-6bad67662aad" providerId="ADAL" clId="{480A6CD3-438A-4ECE-A9DD-BD398B8174D0}" dt="2021-03-26T17:35:44.151" v="752"/>
      <pc:docMkLst>
        <pc:docMk/>
      </pc:docMkLst>
      <pc:sldChg chg="modSp mod">
        <pc:chgData name="Sarah Penon" userId="f9287363-5481-4dda-ba38-6bad67662aad" providerId="ADAL" clId="{480A6CD3-438A-4ECE-A9DD-BD398B8174D0}" dt="2021-03-26T15:04:26.113" v="48" actId="20577"/>
        <pc:sldMkLst>
          <pc:docMk/>
          <pc:sldMk cId="279835308" sldId="283"/>
        </pc:sldMkLst>
        <pc:spChg chg="mod">
          <ac:chgData name="Sarah Penon" userId="f9287363-5481-4dda-ba38-6bad67662aad" providerId="ADAL" clId="{480A6CD3-438A-4ECE-A9DD-BD398B8174D0}" dt="2021-03-26T15:01:08.232" v="16" actId="122"/>
          <ac:spMkLst>
            <pc:docMk/>
            <pc:sldMk cId="279835308" sldId="283"/>
            <ac:spMk id="4" creationId="{00000000-0000-0000-0000-000000000000}"/>
          </ac:spMkLst>
        </pc:spChg>
        <pc:spChg chg="mod">
          <ac:chgData name="Sarah Penon" userId="f9287363-5481-4dda-ba38-6bad67662aad" providerId="ADAL" clId="{480A6CD3-438A-4ECE-A9DD-BD398B8174D0}" dt="2021-03-26T15:04:26.113" v="48" actId="20577"/>
          <ac:spMkLst>
            <pc:docMk/>
            <pc:sldMk cId="279835308" sldId="283"/>
            <ac:spMk id="5" creationId="{00000000-0000-0000-0000-000000000000}"/>
          </ac:spMkLst>
        </pc:spChg>
        <pc:spChg chg="mod">
          <ac:chgData name="Sarah Penon" userId="f9287363-5481-4dda-ba38-6bad67662aad" providerId="ADAL" clId="{480A6CD3-438A-4ECE-A9DD-BD398B8174D0}" dt="2021-03-26T15:04:17.431" v="47"/>
          <ac:spMkLst>
            <pc:docMk/>
            <pc:sldMk cId="279835308" sldId="283"/>
            <ac:spMk id="11" creationId="{73290CB2-9528-4943-8AD5-6AB50C5D02E9}"/>
          </ac:spMkLst>
        </pc:spChg>
      </pc:sldChg>
      <pc:sldChg chg="addSp delSp modSp mod">
        <pc:chgData name="Sarah Penon" userId="f9287363-5481-4dda-ba38-6bad67662aad" providerId="ADAL" clId="{480A6CD3-438A-4ECE-A9DD-BD398B8174D0}" dt="2021-03-26T17:35:44.151" v="752"/>
        <pc:sldMkLst>
          <pc:docMk/>
          <pc:sldMk cId="1661189779" sldId="289"/>
        </pc:sldMkLst>
        <pc:spChg chg="mod">
          <ac:chgData name="Sarah Penon" userId="f9287363-5481-4dda-ba38-6bad67662aad" providerId="ADAL" clId="{480A6CD3-438A-4ECE-A9DD-BD398B8174D0}" dt="2021-03-26T15:13:37.183" v="70"/>
          <ac:spMkLst>
            <pc:docMk/>
            <pc:sldMk cId="1661189779" sldId="289"/>
            <ac:spMk id="107" creationId="{00000000-0000-0000-0000-000000000000}"/>
          </ac:spMkLst>
        </pc:spChg>
        <pc:spChg chg="mod">
          <ac:chgData name="Sarah Penon" userId="f9287363-5481-4dda-ba38-6bad67662aad" providerId="ADAL" clId="{480A6CD3-438A-4ECE-A9DD-BD398B8174D0}" dt="2021-03-26T17:03:41.899" v="552" actId="13926"/>
          <ac:spMkLst>
            <pc:docMk/>
            <pc:sldMk cId="1661189779" sldId="289"/>
            <ac:spMk id="108" creationId="{00000000-0000-0000-0000-000000000000}"/>
          </ac:spMkLst>
        </pc:spChg>
        <pc:spChg chg="mod">
          <ac:chgData name="Sarah Penon" userId="f9287363-5481-4dda-ba38-6bad67662aad" providerId="ADAL" clId="{480A6CD3-438A-4ECE-A9DD-BD398B8174D0}" dt="2021-03-26T15:53:09.113" v="347" actId="1076"/>
          <ac:spMkLst>
            <pc:docMk/>
            <pc:sldMk cId="1661189779" sldId="289"/>
            <ac:spMk id="153" creationId="{00000000-0000-0000-0000-000000000000}"/>
          </ac:spMkLst>
        </pc:spChg>
        <pc:spChg chg="mod">
          <ac:chgData name="Sarah Penon" userId="f9287363-5481-4dda-ba38-6bad67662aad" providerId="ADAL" clId="{480A6CD3-438A-4ECE-A9DD-BD398B8174D0}" dt="2021-03-26T17:05:07.373" v="565" actId="13926"/>
          <ac:spMkLst>
            <pc:docMk/>
            <pc:sldMk cId="1661189779" sldId="289"/>
            <ac:spMk id="154" creationId="{00000000-0000-0000-0000-000000000000}"/>
          </ac:spMkLst>
        </pc:spChg>
        <pc:spChg chg="del">
          <ac:chgData name="Sarah Penon" userId="f9287363-5481-4dda-ba38-6bad67662aad" providerId="ADAL" clId="{480A6CD3-438A-4ECE-A9DD-BD398B8174D0}" dt="2021-03-26T15:53:36.516" v="353" actId="478"/>
          <ac:spMkLst>
            <pc:docMk/>
            <pc:sldMk cId="1661189779" sldId="289"/>
            <ac:spMk id="163" creationId="{2A5BA52A-BAF8-465C-A770-18B5079D000D}"/>
          </ac:spMkLst>
        </pc:spChg>
        <pc:spChg chg="del mod">
          <ac:chgData name="Sarah Penon" userId="f9287363-5481-4dda-ba38-6bad67662aad" providerId="ADAL" clId="{480A6CD3-438A-4ECE-A9DD-BD398B8174D0}" dt="2021-03-26T15:53:35.517" v="352" actId="478"/>
          <ac:spMkLst>
            <pc:docMk/>
            <pc:sldMk cId="1661189779" sldId="289"/>
            <ac:spMk id="164" creationId="{B7F0EC5B-5819-48D6-B5D3-F16B398B9914}"/>
          </ac:spMkLst>
        </pc:spChg>
        <pc:spChg chg="del">
          <ac:chgData name="Sarah Penon" userId="f9287363-5481-4dda-ba38-6bad67662aad" providerId="ADAL" clId="{480A6CD3-438A-4ECE-A9DD-BD398B8174D0}" dt="2021-03-26T15:53:37.547" v="354" actId="478"/>
          <ac:spMkLst>
            <pc:docMk/>
            <pc:sldMk cId="1661189779" sldId="289"/>
            <ac:spMk id="165" creationId="{5A5AFBB6-47BD-4EBF-891E-B70F732A77FB}"/>
          </ac:spMkLst>
        </pc:spChg>
        <pc:spChg chg="del mod">
          <ac:chgData name="Sarah Penon" userId="f9287363-5481-4dda-ba38-6bad67662aad" providerId="ADAL" clId="{480A6CD3-438A-4ECE-A9DD-BD398B8174D0}" dt="2021-03-26T15:53:52.253" v="368" actId="478"/>
          <ac:spMkLst>
            <pc:docMk/>
            <pc:sldMk cId="1661189779" sldId="289"/>
            <ac:spMk id="166" creationId="{42D32EA8-8235-44E2-988A-E21D899B8BD9}"/>
          </ac:spMkLst>
        </pc:spChg>
        <pc:spChg chg="del">
          <ac:chgData name="Sarah Penon" userId="f9287363-5481-4dda-ba38-6bad67662aad" providerId="ADAL" clId="{480A6CD3-438A-4ECE-A9DD-BD398B8174D0}" dt="2021-03-26T15:53:50.363" v="366" actId="478"/>
          <ac:spMkLst>
            <pc:docMk/>
            <pc:sldMk cId="1661189779" sldId="289"/>
            <ac:spMk id="167" creationId="{CA5D06F9-2781-492D-8FB9-7A56C9C32C52}"/>
          </ac:spMkLst>
        </pc:spChg>
        <pc:spChg chg="del mod">
          <ac:chgData name="Sarah Penon" userId="f9287363-5481-4dda-ba38-6bad67662aad" providerId="ADAL" clId="{480A6CD3-438A-4ECE-A9DD-BD398B8174D0}" dt="2021-03-26T15:53:48.486" v="365"/>
          <ac:spMkLst>
            <pc:docMk/>
            <pc:sldMk cId="1661189779" sldId="289"/>
            <ac:spMk id="168" creationId="{16528968-5D26-4E3C-8B0A-CA496805129F}"/>
          </ac:spMkLst>
        </pc:spChg>
        <pc:spChg chg="del mod">
          <ac:chgData name="Sarah Penon" userId="f9287363-5481-4dda-ba38-6bad67662aad" providerId="ADAL" clId="{480A6CD3-438A-4ECE-A9DD-BD398B8174D0}" dt="2021-03-26T15:53:48.486" v="363" actId="478"/>
          <ac:spMkLst>
            <pc:docMk/>
            <pc:sldMk cId="1661189779" sldId="289"/>
            <ac:spMk id="169" creationId="{A9678C3C-EAAD-4E19-88AF-C46932A66FE0}"/>
          </ac:spMkLst>
        </pc:spChg>
        <pc:spChg chg="del">
          <ac:chgData name="Sarah Penon" userId="f9287363-5481-4dda-ba38-6bad67662aad" providerId="ADAL" clId="{480A6CD3-438A-4ECE-A9DD-BD398B8174D0}" dt="2021-03-26T15:53:44.033" v="359" actId="478"/>
          <ac:spMkLst>
            <pc:docMk/>
            <pc:sldMk cId="1661189779" sldId="289"/>
            <ac:spMk id="170" creationId="{E36BB445-C0FD-40B7-9BC3-A8A8DBDB2266}"/>
          </ac:spMkLst>
        </pc:spChg>
        <pc:spChg chg="del mod">
          <ac:chgData name="Sarah Penon" userId="f9287363-5481-4dda-ba38-6bad67662aad" providerId="ADAL" clId="{480A6CD3-438A-4ECE-A9DD-BD398B8174D0}" dt="2021-03-26T15:53:39.721" v="356" actId="478"/>
          <ac:spMkLst>
            <pc:docMk/>
            <pc:sldMk cId="1661189779" sldId="289"/>
            <ac:spMk id="171" creationId="{A03EF426-C031-4B03-B538-CC5F279D7EC4}"/>
          </ac:spMkLst>
        </pc:spChg>
        <pc:spChg chg="del">
          <ac:chgData name="Sarah Penon" userId="f9287363-5481-4dda-ba38-6bad67662aad" providerId="ADAL" clId="{480A6CD3-438A-4ECE-A9DD-BD398B8174D0}" dt="2021-03-26T15:53:40.846" v="357" actId="478"/>
          <ac:spMkLst>
            <pc:docMk/>
            <pc:sldMk cId="1661189779" sldId="289"/>
            <ac:spMk id="172" creationId="{09DFDE72-6E07-4E46-B1B7-836CC9124BB2}"/>
          </ac:spMkLst>
        </pc:spChg>
        <pc:spChg chg="del">
          <ac:chgData name="Sarah Penon" userId="f9287363-5481-4dda-ba38-6bad67662aad" providerId="ADAL" clId="{480A6CD3-438A-4ECE-A9DD-BD398B8174D0}" dt="2021-03-26T15:53:41.549" v="358" actId="478"/>
          <ac:spMkLst>
            <pc:docMk/>
            <pc:sldMk cId="1661189779" sldId="289"/>
            <ac:spMk id="173" creationId="{79B9AECE-11B6-43CD-B730-423BA23470CE}"/>
          </ac:spMkLst>
        </pc:spChg>
        <pc:spChg chg="del">
          <ac:chgData name="Sarah Penon" userId="f9287363-5481-4dda-ba38-6bad67662aad" providerId="ADAL" clId="{480A6CD3-438A-4ECE-A9DD-BD398B8174D0}" dt="2021-03-26T15:53:31.686" v="350" actId="478"/>
          <ac:spMkLst>
            <pc:docMk/>
            <pc:sldMk cId="1661189779" sldId="289"/>
            <ac:spMk id="174" creationId="{E35171C8-B7A2-48C1-8739-0C96FC09FE29}"/>
          </ac:spMkLst>
        </pc:spChg>
        <pc:spChg chg="del">
          <ac:chgData name="Sarah Penon" userId="f9287363-5481-4dda-ba38-6bad67662aad" providerId="ADAL" clId="{480A6CD3-438A-4ECE-A9DD-BD398B8174D0}" dt="2021-03-26T15:55:01.799" v="377" actId="478"/>
          <ac:spMkLst>
            <pc:docMk/>
            <pc:sldMk cId="1661189779" sldId="289"/>
            <ac:spMk id="188" creationId="{43D26997-9A4B-49E2-ACAB-FECBA89053D4}"/>
          </ac:spMkLst>
        </pc:spChg>
        <pc:spChg chg="del">
          <ac:chgData name="Sarah Penon" userId="f9287363-5481-4dda-ba38-6bad67662aad" providerId="ADAL" clId="{480A6CD3-438A-4ECE-A9DD-BD398B8174D0}" dt="2021-03-26T15:55:01.799" v="377" actId="478"/>
          <ac:spMkLst>
            <pc:docMk/>
            <pc:sldMk cId="1661189779" sldId="289"/>
            <ac:spMk id="189" creationId="{730A35EF-538C-448E-8AF1-8F685D2BD608}"/>
          </ac:spMkLst>
        </pc:spChg>
        <pc:spChg chg="del">
          <ac:chgData name="Sarah Penon" userId="f9287363-5481-4dda-ba38-6bad67662aad" providerId="ADAL" clId="{480A6CD3-438A-4ECE-A9DD-BD398B8174D0}" dt="2021-03-26T15:55:06.363" v="378" actId="478"/>
          <ac:spMkLst>
            <pc:docMk/>
            <pc:sldMk cId="1661189779" sldId="289"/>
            <ac:spMk id="190" creationId="{4A09F0CF-6CBD-4445-899C-4A869CA44461}"/>
          </ac:spMkLst>
        </pc:spChg>
        <pc:spChg chg="del mod">
          <ac:chgData name="Sarah Penon" userId="f9287363-5481-4dda-ba38-6bad67662aad" providerId="ADAL" clId="{480A6CD3-438A-4ECE-A9DD-BD398B8174D0}" dt="2021-03-26T15:54:45.593" v="373" actId="478"/>
          <ac:spMkLst>
            <pc:docMk/>
            <pc:sldMk cId="1661189779" sldId="289"/>
            <ac:spMk id="191" creationId="{BD7745D2-715A-44D2-832E-23578DD901F8}"/>
          </ac:spMkLst>
        </pc:spChg>
        <pc:spChg chg="del">
          <ac:chgData name="Sarah Penon" userId="f9287363-5481-4dda-ba38-6bad67662aad" providerId="ADAL" clId="{480A6CD3-438A-4ECE-A9DD-BD398B8174D0}" dt="2021-03-26T15:54:46.843" v="374" actId="478"/>
          <ac:spMkLst>
            <pc:docMk/>
            <pc:sldMk cId="1661189779" sldId="289"/>
            <ac:spMk id="192" creationId="{0BE3BEC7-D98E-4826-A499-DAE8994FF886}"/>
          </ac:spMkLst>
        </pc:spChg>
        <pc:spChg chg="del">
          <ac:chgData name="Sarah Penon" userId="f9287363-5481-4dda-ba38-6bad67662aad" providerId="ADAL" clId="{480A6CD3-438A-4ECE-A9DD-BD398B8174D0}" dt="2021-03-26T15:54:47.796" v="375" actId="478"/>
          <ac:spMkLst>
            <pc:docMk/>
            <pc:sldMk cId="1661189779" sldId="289"/>
            <ac:spMk id="193" creationId="{2E8D68A5-1408-4776-88A4-05D40F4068EF}"/>
          </ac:spMkLst>
        </pc:spChg>
        <pc:spChg chg="del mod">
          <ac:chgData name="Sarah Penon" userId="f9287363-5481-4dda-ba38-6bad67662aad" providerId="ADAL" clId="{480A6CD3-438A-4ECE-A9DD-BD398B8174D0}" dt="2021-03-26T15:55:01.799" v="377" actId="478"/>
          <ac:spMkLst>
            <pc:docMk/>
            <pc:sldMk cId="1661189779" sldId="289"/>
            <ac:spMk id="194" creationId="{0C2B3B71-C546-4F8D-A204-A302BBEC52AA}"/>
          </ac:spMkLst>
        </pc:spChg>
        <pc:spChg chg="del">
          <ac:chgData name="Sarah Penon" userId="f9287363-5481-4dda-ba38-6bad67662aad" providerId="ADAL" clId="{480A6CD3-438A-4ECE-A9DD-BD398B8174D0}" dt="2021-03-26T15:55:06.363" v="378" actId="478"/>
          <ac:spMkLst>
            <pc:docMk/>
            <pc:sldMk cId="1661189779" sldId="289"/>
            <ac:spMk id="195" creationId="{27BBC66A-7608-4510-9FA4-A7369F88967E}"/>
          </ac:spMkLst>
        </pc:spChg>
        <pc:spChg chg="del">
          <ac:chgData name="Sarah Penon" userId="f9287363-5481-4dda-ba38-6bad67662aad" providerId="ADAL" clId="{480A6CD3-438A-4ECE-A9DD-BD398B8174D0}" dt="2021-03-26T15:55:01.799" v="377" actId="478"/>
          <ac:spMkLst>
            <pc:docMk/>
            <pc:sldMk cId="1661189779" sldId="289"/>
            <ac:spMk id="196" creationId="{35560814-B36A-4572-B729-14A0E2F7C7E6}"/>
          </ac:spMkLst>
        </pc:spChg>
        <pc:spChg chg="del">
          <ac:chgData name="Sarah Penon" userId="f9287363-5481-4dda-ba38-6bad67662aad" providerId="ADAL" clId="{480A6CD3-438A-4ECE-A9DD-BD398B8174D0}" dt="2021-03-26T15:55:01.799" v="377" actId="478"/>
          <ac:spMkLst>
            <pc:docMk/>
            <pc:sldMk cId="1661189779" sldId="289"/>
            <ac:spMk id="197" creationId="{5D90326A-A322-4E55-BE16-F1C843909151}"/>
          </ac:spMkLst>
        </pc:spChg>
        <pc:spChg chg="del mod">
          <ac:chgData name="Sarah Penon" userId="f9287363-5481-4dda-ba38-6bad67662aad" providerId="ADAL" clId="{480A6CD3-438A-4ECE-A9DD-BD398B8174D0}" dt="2021-03-26T15:55:09.801" v="380" actId="478"/>
          <ac:spMkLst>
            <pc:docMk/>
            <pc:sldMk cId="1661189779" sldId="289"/>
            <ac:spMk id="198" creationId="{33E95399-2E6C-4F3E-8FA8-63D29198C4EC}"/>
          </ac:spMkLst>
        </pc:spChg>
        <pc:spChg chg="del">
          <ac:chgData name="Sarah Penon" userId="f9287363-5481-4dda-ba38-6bad67662aad" providerId="ADAL" clId="{480A6CD3-438A-4ECE-A9DD-BD398B8174D0}" dt="2021-03-26T15:55:06.363" v="378" actId="478"/>
          <ac:spMkLst>
            <pc:docMk/>
            <pc:sldMk cId="1661189779" sldId="289"/>
            <ac:spMk id="199" creationId="{AC0EEB26-A136-4A8A-80D0-5DBD0F2B2F72}"/>
          </ac:spMkLst>
        </pc:spChg>
        <pc:spChg chg="mod">
          <ac:chgData name="Sarah Penon" userId="f9287363-5481-4dda-ba38-6bad67662aad" providerId="ADAL" clId="{480A6CD3-438A-4ECE-A9DD-BD398B8174D0}" dt="2021-03-26T15:15:35.672" v="82"/>
          <ac:spMkLst>
            <pc:docMk/>
            <pc:sldMk cId="1661189779" sldId="289"/>
            <ac:spMk id="200" creationId="{9C88257C-B27C-4A27-BC8D-ED405D707ED1}"/>
          </ac:spMkLst>
        </pc:spChg>
        <pc:spChg chg="mod">
          <ac:chgData name="Sarah Penon" userId="f9287363-5481-4dda-ba38-6bad67662aad" providerId="ADAL" clId="{480A6CD3-438A-4ECE-A9DD-BD398B8174D0}" dt="2021-03-26T15:51:22.143" v="288" actId="1036"/>
          <ac:spMkLst>
            <pc:docMk/>
            <pc:sldMk cId="1661189779" sldId="289"/>
            <ac:spMk id="201" creationId="{31DB9CB8-AB7D-46E9-8A34-1A4028EA99EF}"/>
          </ac:spMkLst>
        </pc:spChg>
        <pc:spChg chg="mod">
          <ac:chgData name="Sarah Penon" userId="f9287363-5481-4dda-ba38-6bad67662aad" providerId="ADAL" clId="{480A6CD3-438A-4ECE-A9DD-BD398B8174D0}" dt="2021-03-26T15:13:37.183" v="70"/>
          <ac:spMkLst>
            <pc:docMk/>
            <pc:sldMk cId="1661189779" sldId="289"/>
            <ac:spMk id="203" creationId="{FC888209-1EDF-4D49-950F-9B42FE5306B6}"/>
          </ac:spMkLst>
        </pc:spChg>
        <pc:spChg chg="mod">
          <ac:chgData name="Sarah Penon" userId="f9287363-5481-4dda-ba38-6bad67662aad" providerId="ADAL" clId="{480A6CD3-438A-4ECE-A9DD-BD398B8174D0}" dt="2021-03-26T17:04:25.044" v="557" actId="1036"/>
          <ac:spMkLst>
            <pc:docMk/>
            <pc:sldMk cId="1661189779" sldId="289"/>
            <ac:spMk id="204" creationId="{393E4E49-8B96-4A3D-BFDE-F0AF1B168A28}"/>
          </ac:spMkLst>
        </pc:spChg>
        <pc:spChg chg="mod">
          <ac:chgData name="Sarah Penon" userId="f9287363-5481-4dda-ba38-6bad67662aad" providerId="ADAL" clId="{480A6CD3-438A-4ECE-A9DD-BD398B8174D0}" dt="2021-03-26T15:15:35.672" v="82"/>
          <ac:spMkLst>
            <pc:docMk/>
            <pc:sldMk cId="1661189779" sldId="289"/>
            <ac:spMk id="214" creationId="{C4C28FC9-2AF9-478C-BC5C-4768A99DC508}"/>
          </ac:spMkLst>
        </pc:spChg>
        <pc:spChg chg="mod">
          <ac:chgData name="Sarah Penon" userId="f9287363-5481-4dda-ba38-6bad67662aad" providerId="ADAL" clId="{480A6CD3-438A-4ECE-A9DD-BD398B8174D0}" dt="2021-03-26T17:04:02.050" v="554" actId="1036"/>
          <ac:spMkLst>
            <pc:docMk/>
            <pc:sldMk cId="1661189779" sldId="289"/>
            <ac:spMk id="215" creationId="{F57576F2-BD16-485E-AFD3-CAE0574B0AA0}"/>
          </ac:spMkLst>
        </pc:spChg>
        <pc:spChg chg="mod">
          <ac:chgData name="Sarah Penon" userId="f9287363-5481-4dda-ba38-6bad67662aad" providerId="ADAL" clId="{480A6CD3-438A-4ECE-A9DD-BD398B8174D0}" dt="2021-03-26T15:01:05.942" v="15"/>
          <ac:spMkLst>
            <pc:docMk/>
            <pc:sldMk cId="1661189779" sldId="289"/>
            <ac:spMk id="226" creationId="{4562D72A-4C81-4D16-BAA4-57757C43D989}"/>
          </ac:spMkLst>
        </pc:spChg>
        <pc:spChg chg="add mod">
          <ac:chgData name="Sarah Penon" userId="f9287363-5481-4dda-ba38-6bad67662aad" providerId="ADAL" clId="{480A6CD3-438A-4ECE-A9DD-BD398B8174D0}" dt="2021-03-26T15:54:29.338" v="369" actId="1076"/>
          <ac:spMkLst>
            <pc:docMk/>
            <pc:sldMk cId="1661189779" sldId="289"/>
            <ac:spMk id="229" creationId="{BFEA5AB8-9554-41CE-8E2E-A9D43E5DC6C9}"/>
          </ac:spMkLst>
        </pc:spChg>
        <pc:spChg chg="add mod">
          <ac:chgData name="Sarah Penon" userId="f9287363-5481-4dda-ba38-6bad67662aad" providerId="ADAL" clId="{480A6CD3-438A-4ECE-A9DD-BD398B8174D0}" dt="2021-03-26T15:53:26.326" v="349" actId="1076"/>
          <ac:spMkLst>
            <pc:docMk/>
            <pc:sldMk cId="1661189779" sldId="289"/>
            <ac:spMk id="230" creationId="{58D93171-1F71-4A06-B36D-E969502E78D9}"/>
          </ac:spMkLst>
        </pc:spChg>
        <pc:spChg chg="add mod">
          <ac:chgData name="Sarah Penon" userId="f9287363-5481-4dda-ba38-6bad67662aad" providerId="ADAL" clId="{480A6CD3-438A-4ECE-A9DD-BD398B8174D0}" dt="2021-03-26T15:54:29.338" v="369" actId="1076"/>
          <ac:spMkLst>
            <pc:docMk/>
            <pc:sldMk cId="1661189779" sldId="289"/>
            <ac:spMk id="231" creationId="{33F8B28D-0FB0-4BAA-A87E-03D345FD7D41}"/>
          </ac:spMkLst>
        </pc:spChg>
        <pc:spChg chg="add mod">
          <ac:chgData name="Sarah Penon" userId="f9287363-5481-4dda-ba38-6bad67662aad" providerId="ADAL" clId="{480A6CD3-438A-4ECE-A9DD-BD398B8174D0}" dt="2021-03-26T15:54:29.338" v="369" actId="1076"/>
          <ac:spMkLst>
            <pc:docMk/>
            <pc:sldMk cId="1661189779" sldId="289"/>
            <ac:spMk id="232" creationId="{CDAC5B81-F93E-4A97-BFC6-09D65200E678}"/>
          </ac:spMkLst>
        </pc:spChg>
        <pc:spChg chg="add mod">
          <ac:chgData name="Sarah Penon" userId="f9287363-5481-4dda-ba38-6bad67662aad" providerId="ADAL" clId="{480A6CD3-438A-4ECE-A9DD-BD398B8174D0}" dt="2021-03-26T15:54:29.338" v="369" actId="1076"/>
          <ac:spMkLst>
            <pc:docMk/>
            <pc:sldMk cId="1661189779" sldId="289"/>
            <ac:spMk id="233" creationId="{D7AEAB59-AC46-4F33-92A2-0C1C27C279C2}"/>
          </ac:spMkLst>
        </pc:spChg>
        <pc:spChg chg="add mod">
          <ac:chgData name="Sarah Penon" userId="f9287363-5481-4dda-ba38-6bad67662aad" providerId="ADAL" clId="{480A6CD3-438A-4ECE-A9DD-BD398B8174D0}" dt="2021-03-26T15:54:29.338" v="369" actId="1076"/>
          <ac:spMkLst>
            <pc:docMk/>
            <pc:sldMk cId="1661189779" sldId="289"/>
            <ac:spMk id="234" creationId="{22705FCE-EB49-464E-AEAA-9814D523C8E2}"/>
          </ac:spMkLst>
        </pc:spChg>
        <pc:spChg chg="add mod">
          <ac:chgData name="Sarah Penon" userId="f9287363-5481-4dda-ba38-6bad67662aad" providerId="ADAL" clId="{480A6CD3-438A-4ECE-A9DD-BD398B8174D0}" dt="2021-03-26T15:54:29.338" v="369" actId="1076"/>
          <ac:spMkLst>
            <pc:docMk/>
            <pc:sldMk cId="1661189779" sldId="289"/>
            <ac:spMk id="235" creationId="{9521BBF8-D467-4808-A708-4334F1C1296D}"/>
          </ac:spMkLst>
        </pc:spChg>
        <pc:spChg chg="add mod">
          <ac:chgData name="Sarah Penon" userId="f9287363-5481-4dda-ba38-6bad67662aad" providerId="ADAL" clId="{480A6CD3-438A-4ECE-A9DD-BD398B8174D0}" dt="2021-03-26T15:54:29.338" v="369" actId="1076"/>
          <ac:spMkLst>
            <pc:docMk/>
            <pc:sldMk cId="1661189779" sldId="289"/>
            <ac:spMk id="236" creationId="{C386018A-7045-49DA-A36C-1E0D757F95F0}"/>
          </ac:spMkLst>
        </pc:spChg>
        <pc:spChg chg="add mod">
          <ac:chgData name="Sarah Penon" userId="f9287363-5481-4dda-ba38-6bad67662aad" providerId="ADAL" clId="{480A6CD3-438A-4ECE-A9DD-BD398B8174D0}" dt="2021-03-26T15:54:29.338" v="369" actId="1076"/>
          <ac:spMkLst>
            <pc:docMk/>
            <pc:sldMk cId="1661189779" sldId="289"/>
            <ac:spMk id="237" creationId="{DF8649B4-7B6D-4258-AD02-1D6DF7A2097A}"/>
          </ac:spMkLst>
        </pc:spChg>
        <pc:spChg chg="add mod">
          <ac:chgData name="Sarah Penon" userId="f9287363-5481-4dda-ba38-6bad67662aad" providerId="ADAL" clId="{480A6CD3-438A-4ECE-A9DD-BD398B8174D0}" dt="2021-03-26T15:54:29.338" v="369" actId="1076"/>
          <ac:spMkLst>
            <pc:docMk/>
            <pc:sldMk cId="1661189779" sldId="289"/>
            <ac:spMk id="238" creationId="{57F86681-1CF5-4964-AF05-5F8A7D29DA10}"/>
          </ac:spMkLst>
        </pc:spChg>
        <pc:spChg chg="add mod">
          <ac:chgData name="Sarah Penon" userId="f9287363-5481-4dda-ba38-6bad67662aad" providerId="ADAL" clId="{480A6CD3-438A-4ECE-A9DD-BD398B8174D0}" dt="2021-03-26T15:54:29.338" v="369" actId="1076"/>
          <ac:spMkLst>
            <pc:docMk/>
            <pc:sldMk cId="1661189779" sldId="289"/>
            <ac:spMk id="239" creationId="{FFC9F22A-DFCA-4AFF-AC2C-77AEF86A1D49}"/>
          </ac:spMkLst>
        </pc:spChg>
        <pc:spChg chg="add mod">
          <ac:chgData name="Sarah Penon" userId="f9287363-5481-4dda-ba38-6bad67662aad" providerId="ADAL" clId="{480A6CD3-438A-4ECE-A9DD-BD398B8174D0}" dt="2021-03-26T15:54:29.338" v="369" actId="1076"/>
          <ac:spMkLst>
            <pc:docMk/>
            <pc:sldMk cId="1661189779" sldId="289"/>
            <ac:spMk id="240" creationId="{229D7216-795C-4222-8629-9D77085AA816}"/>
          </ac:spMkLst>
        </pc:spChg>
        <pc:spChg chg="add mod">
          <ac:chgData name="Sarah Penon" userId="f9287363-5481-4dda-ba38-6bad67662aad" providerId="ADAL" clId="{480A6CD3-438A-4ECE-A9DD-BD398B8174D0}" dt="2021-03-26T15:54:29.338" v="369" actId="1076"/>
          <ac:spMkLst>
            <pc:docMk/>
            <pc:sldMk cId="1661189779" sldId="289"/>
            <ac:spMk id="241" creationId="{A241081E-0C77-494C-AE4A-23C213D0AE95}"/>
          </ac:spMkLst>
        </pc:spChg>
        <pc:spChg chg="add mod">
          <ac:chgData name="Sarah Penon" userId="f9287363-5481-4dda-ba38-6bad67662aad" providerId="ADAL" clId="{480A6CD3-438A-4ECE-A9DD-BD398B8174D0}" dt="2021-03-26T15:55:30.145" v="382" actId="1076"/>
          <ac:spMkLst>
            <pc:docMk/>
            <pc:sldMk cId="1661189779" sldId="289"/>
            <ac:spMk id="242" creationId="{C2362FA4-A131-45BE-AEBD-6F58AF332BCE}"/>
          </ac:spMkLst>
        </pc:spChg>
        <pc:spChg chg="add del mod">
          <ac:chgData name="Sarah Penon" userId="f9287363-5481-4dda-ba38-6bad67662aad" providerId="ADAL" clId="{480A6CD3-438A-4ECE-A9DD-BD398B8174D0}" dt="2021-03-26T15:55:37.288" v="385" actId="478"/>
          <ac:spMkLst>
            <pc:docMk/>
            <pc:sldMk cId="1661189779" sldId="289"/>
            <ac:spMk id="243" creationId="{7BF0A9E0-B83E-4218-9146-7BBE9C74BCC4}"/>
          </ac:spMkLst>
        </pc:spChg>
        <pc:spChg chg="add mod">
          <ac:chgData name="Sarah Penon" userId="f9287363-5481-4dda-ba38-6bad67662aad" providerId="ADAL" clId="{480A6CD3-438A-4ECE-A9DD-BD398B8174D0}" dt="2021-03-26T15:55:30.145" v="382" actId="1076"/>
          <ac:spMkLst>
            <pc:docMk/>
            <pc:sldMk cId="1661189779" sldId="289"/>
            <ac:spMk id="244" creationId="{797FF03D-BB45-4DD2-9AC5-C04043B9DF55}"/>
          </ac:spMkLst>
        </pc:spChg>
        <pc:spChg chg="add mod">
          <ac:chgData name="Sarah Penon" userId="f9287363-5481-4dda-ba38-6bad67662aad" providerId="ADAL" clId="{480A6CD3-438A-4ECE-A9DD-BD398B8174D0}" dt="2021-03-26T15:55:30.145" v="382" actId="1076"/>
          <ac:spMkLst>
            <pc:docMk/>
            <pc:sldMk cId="1661189779" sldId="289"/>
            <ac:spMk id="245" creationId="{FEA3E153-4670-4B10-BDCC-4233E19970BE}"/>
          </ac:spMkLst>
        </pc:spChg>
        <pc:spChg chg="add mod">
          <ac:chgData name="Sarah Penon" userId="f9287363-5481-4dda-ba38-6bad67662aad" providerId="ADAL" clId="{480A6CD3-438A-4ECE-A9DD-BD398B8174D0}" dt="2021-03-26T15:55:30.145" v="382" actId="1076"/>
          <ac:spMkLst>
            <pc:docMk/>
            <pc:sldMk cId="1661189779" sldId="289"/>
            <ac:spMk id="246" creationId="{08F3F999-D35A-492E-9162-3D391C112CF6}"/>
          </ac:spMkLst>
        </pc:spChg>
        <pc:spChg chg="add mod">
          <ac:chgData name="Sarah Penon" userId="f9287363-5481-4dda-ba38-6bad67662aad" providerId="ADAL" clId="{480A6CD3-438A-4ECE-A9DD-BD398B8174D0}" dt="2021-03-26T15:55:30.145" v="382" actId="1076"/>
          <ac:spMkLst>
            <pc:docMk/>
            <pc:sldMk cId="1661189779" sldId="289"/>
            <ac:spMk id="247" creationId="{7814C3CD-A07F-41BB-9D4D-04C35AAA2EAC}"/>
          </ac:spMkLst>
        </pc:spChg>
        <pc:spChg chg="add mod">
          <ac:chgData name="Sarah Penon" userId="f9287363-5481-4dda-ba38-6bad67662aad" providerId="ADAL" clId="{480A6CD3-438A-4ECE-A9DD-BD398B8174D0}" dt="2021-03-26T15:55:30.145" v="382" actId="1076"/>
          <ac:spMkLst>
            <pc:docMk/>
            <pc:sldMk cId="1661189779" sldId="289"/>
            <ac:spMk id="248" creationId="{2F7BC4F3-FFCA-40EB-8FD0-68E722C73B06}"/>
          </ac:spMkLst>
        </pc:spChg>
        <pc:spChg chg="add mod">
          <ac:chgData name="Sarah Penon" userId="f9287363-5481-4dda-ba38-6bad67662aad" providerId="ADAL" clId="{480A6CD3-438A-4ECE-A9DD-BD398B8174D0}" dt="2021-03-26T15:55:30.145" v="382" actId="1076"/>
          <ac:spMkLst>
            <pc:docMk/>
            <pc:sldMk cId="1661189779" sldId="289"/>
            <ac:spMk id="249" creationId="{BBED09D2-1328-4678-BDAC-058EC850C056}"/>
          </ac:spMkLst>
        </pc:spChg>
        <pc:spChg chg="add mod">
          <ac:chgData name="Sarah Penon" userId="f9287363-5481-4dda-ba38-6bad67662aad" providerId="ADAL" clId="{480A6CD3-438A-4ECE-A9DD-BD398B8174D0}" dt="2021-03-26T15:55:30.145" v="382" actId="1076"/>
          <ac:spMkLst>
            <pc:docMk/>
            <pc:sldMk cId="1661189779" sldId="289"/>
            <ac:spMk id="250" creationId="{A3B1867C-7E4E-48EB-946C-4C5EAEC87964}"/>
          </ac:spMkLst>
        </pc:spChg>
        <pc:spChg chg="add mod">
          <ac:chgData name="Sarah Penon" userId="f9287363-5481-4dda-ba38-6bad67662aad" providerId="ADAL" clId="{480A6CD3-438A-4ECE-A9DD-BD398B8174D0}" dt="2021-03-26T15:55:30.145" v="382" actId="1076"/>
          <ac:spMkLst>
            <pc:docMk/>
            <pc:sldMk cId="1661189779" sldId="289"/>
            <ac:spMk id="251" creationId="{F41BCF2C-7767-4BBE-9E64-D66B732FE60E}"/>
          </ac:spMkLst>
        </pc:spChg>
        <pc:spChg chg="mod">
          <ac:chgData name="Sarah Penon" userId="f9287363-5481-4dda-ba38-6bad67662aad" providerId="ADAL" clId="{480A6CD3-438A-4ECE-A9DD-BD398B8174D0}" dt="2021-03-26T15:13:37.183" v="70"/>
          <ac:spMkLst>
            <pc:docMk/>
            <pc:sldMk cId="1661189779" sldId="289"/>
            <ac:spMk id="254" creationId="{00000000-0000-0000-0000-000000000000}"/>
          </ac:spMkLst>
        </pc:spChg>
        <pc:spChg chg="mod">
          <ac:chgData name="Sarah Penon" userId="f9287363-5481-4dda-ba38-6bad67662aad" providerId="ADAL" clId="{480A6CD3-438A-4ECE-A9DD-BD398B8174D0}" dt="2021-03-26T15:15:35.672" v="82"/>
          <ac:spMkLst>
            <pc:docMk/>
            <pc:sldMk cId="1661189779" sldId="289"/>
            <ac:spMk id="259" creationId="{00000000-0000-0000-0000-000000000000}"/>
          </ac:spMkLst>
        </pc:spChg>
        <pc:spChg chg="add mod">
          <ac:chgData name="Sarah Penon" userId="f9287363-5481-4dda-ba38-6bad67662aad" providerId="ADAL" clId="{480A6CD3-438A-4ECE-A9DD-BD398B8174D0}" dt="2021-03-26T15:55:30.145" v="382" actId="1076"/>
          <ac:spMkLst>
            <pc:docMk/>
            <pc:sldMk cId="1661189779" sldId="289"/>
            <ac:spMk id="260" creationId="{4E21814F-5392-4359-A7F6-836CFC578CAC}"/>
          </ac:spMkLst>
        </pc:spChg>
        <pc:spChg chg="add mod">
          <ac:chgData name="Sarah Penon" userId="f9287363-5481-4dda-ba38-6bad67662aad" providerId="ADAL" clId="{480A6CD3-438A-4ECE-A9DD-BD398B8174D0}" dt="2021-03-26T15:55:30.145" v="382" actId="1076"/>
          <ac:spMkLst>
            <pc:docMk/>
            <pc:sldMk cId="1661189779" sldId="289"/>
            <ac:spMk id="262" creationId="{4277FACC-9D82-4E03-ACC8-3160FF3CCEC0}"/>
          </ac:spMkLst>
        </pc:spChg>
        <pc:spChg chg="add mod">
          <ac:chgData name="Sarah Penon" userId="f9287363-5481-4dda-ba38-6bad67662aad" providerId="ADAL" clId="{480A6CD3-438A-4ECE-A9DD-BD398B8174D0}" dt="2021-03-26T15:55:30.145" v="382" actId="1076"/>
          <ac:spMkLst>
            <pc:docMk/>
            <pc:sldMk cId="1661189779" sldId="289"/>
            <ac:spMk id="263" creationId="{207F174E-DA06-4B68-B1CD-333C3C30CEE9}"/>
          </ac:spMkLst>
        </pc:spChg>
        <pc:spChg chg="mod">
          <ac:chgData name="Sarah Penon" userId="f9287363-5481-4dda-ba38-6bad67662aad" providerId="ADAL" clId="{480A6CD3-438A-4ECE-A9DD-BD398B8174D0}" dt="2021-03-26T15:15:35.672" v="82"/>
          <ac:spMkLst>
            <pc:docMk/>
            <pc:sldMk cId="1661189779" sldId="289"/>
            <ac:spMk id="302" creationId="{00000000-0000-0000-0000-000000000000}"/>
          </ac:spMkLst>
        </pc:spChg>
        <pc:spChg chg="mod">
          <ac:chgData name="Sarah Penon" userId="f9287363-5481-4dda-ba38-6bad67662aad" providerId="ADAL" clId="{480A6CD3-438A-4ECE-A9DD-BD398B8174D0}" dt="2021-03-26T15:54:39.280" v="371" actId="1076"/>
          <ac:spMkLst>
            <pc:docMk/>
            <pc:sldMk cId="1661189779" sldId="289"/>
            <ac:spMk id="384" creationId="{00000000-0000-0000-0000-000000000000}"/>
          </ac:spMkLst>
        </pc:spChg>
        <pc:spChg chg="mod">
          <ac:chgData name="Sarah Penon" userId="f9287363-5481-4dda-ba38-6bad67662aad" providerId="ADAL" clId="{480A6CD3-438A-4ECE-A9DD-BD398B8174D0}" dt="2021-03-26T15:06:41.692" v="49"/>
          <ac:spMkLst>
            <pc:docMk/>
            <pc:sldMk cId="1661189779" sldId="289"/>
            <ac:spMk id="391" creationId="{00000000-0000-0000-0000-000000000000}"/>
          </ac:spMkLst>
        </pc:spChg>
        <pc:spChg chg="mod">
          <ac:chgData name="Sarah Penon" userId="f9287363-5481-4dda-ba38-6bad67662aad" providerId="ADAL" clId="{480A6CD3-438A-4ECE-A9DD-BD398B8174D0}" dt="2021-03-26T15:51:32.020" v="292" actId="20577"/>
          <ac:spMkLst>
            <pc:docMk/>
            <pc:sldMk cId="1661189779" sldId="289"/>
            <ac:spMk id="396" creationId="{00000000-0000-0000-0000-000000000000}"/>
          </ac:spMkLst>
        </pc:spChg>
        <pc:spChg chg="mod">
          <ac:chgData name="Sarah Penon" userId="f9287363-5481-4dda-ba38-6bad67662aad" providerId="ADAL" clId="{480A6CD3-438A-4ECE-A9DD-BD398B8174D0}" dt="2021-03-26T15:51:46.460" v="297" actId="20577"/>
          <ac:spMkLst>
            <pc:docMk/>
            <pc:sldMk cId="1661189779" sldId="289"/>
            <ac:spMk id="397" creationId="{00000000-0000-0000-0000-000000000000}"/>
          </ac:spMkLst>
        </pc:spChg>
        <pc:spChg chg="add del mod">
          <ac:chgData name="Sarah Penon" userId="f9287363-5481-4dda-ba38-6bad67662aad" providerId="ADAL" clId="{480A6CD3-438A-4ECE-A9DD-BD398B8174D0}" dt="2021-03-26T15:51:59.476" v="305" actId="20577"/>
          <ac:spMkLst>
            <pc:docMk/>
            <pc:sldMk cId="1661189779" sldId="289"/>
            <ac:spMk id="398" creationId="{00000000-0000-0000-0000-000000000000}"/>
          </ac:spMkLst>
        </pc:spChg>
        <pc:spChg chg="mod">
          <ac:chgData name="Sarah Penon" userId="f9287363-5481-4dda-ba38-6bad67662aad" providerId="ADAL" clId="{480A6CD3-438A-4ECE-A9DD-BD398B8174D0}" dt="2021-03-26T15:52:21.983" v="321" actId="20577"/>
          <ac:spMkLst>
            <pc:docMk/>
            <pc:sldMk cId="1661189779" sldId="289"/>
            <ac:spMk id="399" creationId="{00000000-0000-0000-0000-000000000000}"/>
          </ac:spMkLst>
        </pc:spChg>
        <pc:spChg chg="mod">
          <ac:chgData name="Sarah Penon" userId="f9287363-5481-4dda-ba38-6bad67662aad" providerId="ADAL" clId="{480A6CD3-438A-4ECE-A9DD-BD398B8174D0}" dt="2021-03-26T15:52:27.531" v="327" actId="20577"/>
          <ac:spMkLst>
            <pc:docMk/>
            <pc:sldMk cId="1661189779" sldId="289"/>
            <ac:spMk id="408" creationId="{00000000-0000-0000-0000-000000000000}"/>
          </ac:spMkLst>
        </pc:spChg>
        <pc:spChg chg="mod">
          <ac:chgData name="Sarah Penon" userId="f9287363-5481-4dda-ba38-6bad67662aad" providerId="ADAL" clId="{480A6CD3-438A-4ECE-A9DD-BD398B8174D0}" dt="2021-03-26T15:52:34.094" v="333" actId="20577"/>
          <ac:spMkLst>
            <pc:docMk/>
            <pc:sldMk cId="1661189779" sldId="289"/>
            <ac:spMk id="418" creationId="{00000000-0000-0000-0000-000000000000}"/>
          </ac:spMkLst>
        </pc:spChg>
        <pc:spChg chg="mod">
          <ac:chgData name="Sarah Penon" userId="f9287363-5481-4dda-ba38-6bad67662aad" providerId="ADAL" clId="{480A6CD3-438A-4ECE-A9DD-BD398B8174D0}" dt="2021-03-26T15:52:40.234" v="339" actId="20577"/>
          <ac:spMkLst>
            <pc:docMk/>
            <pc:sldMk cId="1661189779" sldId="289"/>
            <ac:spMk id="419" creationId="{00000000-0000-0000-0000-000000000000}"/>
          </ac:spMkLst>
        </pc:spChg>
        <pc:spChg chg="mod">
          <ac:chgData name="Sarah Penon" userId="f9287363-5481-4dda-ba38-6bad67662aad" providerId="ADAL" clId="{480A6CD3-438A-4ECE-A9DD-BD398B8174D0}" dt="2021-03-26T15:52:47.765" v="345" actId="20577"/>
          <ac:spMkLst>
            <pc:docMk/>
            <pc:sldMk cId="1661189779" sldId="289"/>
            <ac:spMk id="420" creationId="{00000000-0000-0000-0000-000000000000}"/>
          </ac:spMkLst>
        </pc:spChg>
        <pc:spChg chg="mod">
          <ac:chgData name="Sarah Penon" userId="f9287363-5481-4dda-ba38-6bad67662aad" providerId="ADAL" clId="{480A6CD3-438A-4ECE-A9DD-BD398B8174D0}" dt="2021-03-26T15:52:04.298" v="310" actId="20577"/>
          <ac:spMkLst>
            <pc:docMk/>
            <pc:sldMk cId="1661189779" sldId="289"/>
            <ac:spMk id="421" creationId="{00000000-0000-0000-0000-000000000000}"/>
          </ac:spMkLst>
        </pc:spChg>
        <pc:spChg chg="mod">
          <ac:chgData name="Sarah Penon" userId="f9287363-5481-4dda-ba38-6bad67662aad" providerId="ADAL" clId="{480A6CD3-438A-4ECE-A9DD-BD398B8174D0}" dt="2021-03-26T15:52:11.935" v="315" actId="20577"/>
          <ac:spMkLst>
            <pc:docMk/>
            <pc:sldMk cId="1661189779" sldId="289"/>
            <ac:spMk id="422" creationId="{00000000-0000-0000-0000-000000000000}"/>
          </ac:spMkLst>
        </pc:spChg>
        <pc:spChg chg="mod">
          <ac:chgData name="Sarah Penon" userId="f9287363-5481-4dda-ba38-6bad67662aad" providerId="ADAL" clId="{480A6CD3-438A-4ECE-A9DD-BD398B8174D0}" dt="2021-03-26T15:13:37.183" v="70"/>
          <ac:spMkLst>
            <pc:docMk/>
            <pc:sldMk cId="1661189779" sldId="289"/>
            <ac:spMk id="439" creationId="{00000000-0000-0000-0000-000000000000}"/>
          </ac:spMkLst>
        </pc:spChg>
        <pc:spChg chg="mod">
          <ac:chgData name="Sarah Penon" userId="f9287363-5481-4dda-ba38-6bad67662aad" providerId="ADAL" clId="{480A6CD3-438A-4ECE-A9DD-BD398B8174D0}" dt="2021-03-26T15:15:35.672" v="82"/>
          <ac:spMkLst>
            <pc:docMk/>
            <pc:sldMk cId="1661189779" sldId="289"/>
            <ac:spMk id="445" creationId="{00000000-0000-0000-0000-000000000000}"/>
          </ac:spMkLst>
        </pc:spChg>
        <pc:spChg chg="mod">
          <ac:chgData name="Sarah Penon" userId="f9287363-5481-4dda-ba38-6bad67662aad" providerId="ADAL" clId="{480A6CD3-438A-4ECE-A9DD-BD398B8174D0}" dt="2021-03-26T17:35:44.151" v="752"/>
          <ac:spMkLst>
            <pc:docMk/>
            <pc:sldMk cId="1661189779" sldId="289"/>
            <ac:spMk id="454" creationId="{00000000-0000-0000-0000-000000000000}"/>
          </ac:spMkLst>
        </pc:spChg>
        <pc:spChg chg="mod">
          <ac:chgData name="Sarah Penon" userId="f9287363-5481-4dda-ba38-6bad67662aad" providerId="ADAL" clId="{480A6CD3-438A-4ECE-A9DD-BD398B8174D0}" dt="2021-03-26T15:55:52.447" v="390" actId="20577"/>
          <ac:spMkLst>
            <pc:docMk/>
            <pc:sldMk cId="1661189779" sldId="289"/>
            <ac:spMk id="490" creationId="{00000000-0000-0000-0000-000000000000}"/>
          </ac:spMkLst>
        </pc:spChg>
        <pc:cxnChg chg="mod">
          <ac:chgData name="Sarah Penon" userId="f9287363-5481-4dda-ba38-6bad67662aad" providerId="ADAL" clId="{480A6CD3-438A-4ECE-A9DD-BD398B8174D0}" dt="2021-03-26T15:51:22.143" v="288" actId="1036"/>
          <ac:cxnSpMkLst>
            <pc:docMk/>
            <pc:sldMk cId="1661189779" sldId="289"/>
            <ac:cxnSpMk id="257" creationId="{00000000-0000-0000-0000-000000000000}"/>
          </ac:cxnSpMkLst>
        </pc:cxnChg>
        <pc:cxnChg chg="mod">
          <ac:chgData name="Sarah Penon" userId="f9287363-5481-4dda-ba38-6bad67662aad" providerId="ADAL" clId="{480A6CD3-438A-4ECE-A9DD-BD398B8174D0}" dt="2021-03-26T17:04:02.050" v="554" actId="1036"/>
          <ac:cxnSpMkLst>
            <pc:docMk/>
            <pc:sldMk cId="1661189779" sldId="289"/>
            <ac:cxnSpMk id="443" creationId="{00000000-0000-0000-0000-000000000000}"/>
          </ac:cxnSpMkLst>
        </pc:cxnChg>
        <pc:cxnChg chg="mod">
          <ac:chgData name="Sarah Penon" userId="f9287363-5481-4dda-ba38-6bad67662aad" providerId="ADAL" clId="{480A6CD3-438A-4ECE-A9DD-BD398B8174D0}" dt="2021-03-26T17:04:31.112" v="558" actId="1036"/>
          <ac:cxnSpMkLst>
            <pc:docMk/>
            <pc:sldMk cId="1661189779" sldId="289"/>
            <ac:cxnSpMk id="492" creationId="{00000000-0000-0000-0000-000000000000}"/>
          </ac:cxnSpMkLst>
        </pc:cxnChg>
      </pc:sldChg>
      <pc:sldChg chg="modSp mod">
        <pc:chgData name="Sarah Penon" userId="f9287363-5481-4dda-ba38-6bad67662aad" providerId="ADAL" clId="{480A6CD3-438A-4ECE-A9DD-BD398B8174D0}" dt="2021-03-26T17:22:16.749" v="735" actId="20577"/>
        <pc:sldMkLst>
          <pc:docMk/>
          <pc:sldMk cId="855696796" sldId="290"/>
        </pc:sldMkLst>
        <pc:spChg chg="mod">
          <ac:chgData name="Sarah Penon" userId="f9287363-5481-4dda-ba38-6bad67662aad" providerId="ADAL" clId="{480A6CD3-438A-4ECE-A9DD-BD398B8174D0}" dt="2021-03-26T15:21:40.042" v="129" actId="20577"/>
          <ac:spMkLst>
            <pc:docMk/>
            <pc:sldMk cId="855696796" sldId="290"/>
            <ac:spMk id="11" creationId="{00000000-0000-0000-0000-000000000000}"/>
          </ac:spMkLst>
        </pc:spChg>
        <pc:spChg chg="mod">
          <ac:chgData name="Sarah Penon" userId="f9287363-5481-4dda-ba38-6bad67662aad" providerId="ADAL" clId="{480A6CD3-438A-4ECE-A9DD-BD398B8174D0}" dt="2021-03-26T17:22:16.749" v="735" actId="20577"/>
          <ac:spMkLst>
            <pc:docMk/>
            <pc:sldMk cId="855696796" sldId="290"/>
            <ac:spMk id="12" creationId="{00000000-0000-0000-0000-000000000000}"/>
          </ac:spMkLst>
        </pc:spChg>
        <pc:spChg chg="mod">
          <ac:chgData name="Sarah Penon" userId="f9287363-5481-4dda-ba38-6bad67662aad" providerId="ADAL" clId="{480A6CD3-438A-4ECE-A9DD-BD398B8174D0}" dt="2021-03-26T15:21:01.503" v="126" actId="14100"/>
          <ac:spMkLst>
            <pc:docMk/>
            <pc:sldMk cId="855696796" sldId="290"/>
            <ac:spMk id="16" creationId="{00000000-0000-0000-0000-000000000000}"/>
          </ac:spMkLst>
        </pc:spChg>
        <pc:spChg chg="mod">
          <ac:chgData name="Sarah Penon" userId="f9287363-5481-4dda-ba38-6bad67662aad" providerId="ADAL" clId="{480A6CD3-438A-4ECE-A9DD-BD398B8174D0}" dt="2021-03-26T15:22:56.276" v="136" actId="20577"/>
          <ac:spMkLst>
            <pc:docMk/>
            <pc:sldMk cId="855696796" sldId="290"/>
            <ac:spMk id="17" creationId="{00000000-0000-0000-0000-000000000000}"/>
          </ac:spMkLst>
        </pc:spChg>
        <pc:spChg chg="mod">
          <ac:chgData name="Sarah Penon" userId="f9287363-5481-4dda-ba38-6bad67662aad" providerId="ADAL" clId="{480A6CD3-438A-4ECE-A9DD-BD398B8174D0}" dt="2021-03-26T15:23:23.449" v="143" actId="20577"/>
          <ac:spMkLst>
            <pc:docMk/>
            <pc:sldMk cId="855696796" sldId="290"/>
            <ac:spMk id="18" creationId="{00000000-0000-0000-0000-000000000000}"/>
          </ac:spMkLst>
        </pc:spChg>
        <pc:spChg chg="mod">
          <ac:chgData name="Sarah Penon" userId="f9287363-5481-4dda-ba38-6bad67662aad" providerId="ADAL" clId="{480A6CD3-438A-4ECE-A9DD-BD398B8174D0}" dt="2021-03-26T15:22:09.689" v="132" actId="1076"/>
          <ac:spMkLst>
            <pc:docMk/>
            <pc:sldMk cId="855696796" sldId="290"/>
            <ac:spMk id="19" creationId="{00000000-0000-0000-0000-000000000000}"/>
          </ac:spMkLst>
        </pc:spChg>
        <pc:spChg chg="mod">
          <ac:chgData name="Sarah Penon" userId="f9287363-5481-4dda-ba38-6bad67662aad" providerId="ADAL" clId="{480A6CD3-438A-4ECE-A9DD-BD398B8174D0}" dt="2021-03-26T15:20:47.408" v="125" actId="1036"/>
          <ac:spMkLst>
            <pc:docMk/>
            <pc:sldMk cId="855696796" sldId="290"/>
            <ac:spMk id="21" creationId="{00000000-0000-0000-0000-000000000000}"/>
          </ac:spMkLst>
        </pc:spChg>
        <pc:spChg chg="mod">
          <ac:chgData name="Sarah Penon" userId="f9287363-5481-4dda-ba38-6bad67662aad" providerId="ADAL" clId="{480A6CD3-438A-4ECE-A9DD-BD398B8174D0}" dt="2021-03-26T15:21:04.208" v="127" actId="14100"/>
          <ac:spMkLst>
            <pc:docMk/>
            <pc:sldMk cId="855696796" sldId="290"/>
            <ac:spMk id="22" creationId="{00000000-0000-0000-0000-000000000000}"/>
          </ac:spMkLst>
        </pc:spChg>
        <pc:spChg chg="mod">
          <ac:chgData name="Sarah Penon" userId="f9287363-5481-4dda-ba38-6bad67662aad" providerId="ADAL" clId="{480A6CD3-438A-4ECE-A9DD-BD398B8174D0}" dt="2021-03-26T15:20:21.484" v="102" actId="20577"/>
          <ac:spMkLst>
            <pc:docMk/>
            <pc:sldMk cId="855696796" sldId="290"/>
            <ac:spMk id="24" creationId="{00000000-0000-0000-0000-000000000000}"/>
          </ac:spMkLst>
        </pc:spChg>
        <pc:spChg chg="mod">
          <ac:chgData name="Sarah Penon" userId="f9287363-5481-4dda-ba38-6bad67662aad" providerId="ADAL" clId="{480A6CD3-438A-4ECE-A9DD-BD398B8174D0}" dt="2021-03-26T15:20:25.360" v="106" actId="20577"/>
          <ac:spMkLst>
            <pc:docMk/>
            <pc:sldMk cId="855696796" sldId="290"/>
            <ac:spMk id="25" creationId="{00000000-0000-0000-0000-000000000000}"/>
          </ac:spMkLst>
        </pc:spChg>
        <pc:spChg chg="mod">
          <ac:chgData name="Sarah Penon" userId="f9287363-5481-4dda-ba38-6bad67662aad" providerId="ADAL" clId="{480A6CD3-438A-4ECE-A9DD-BD398B8174D0}" dt="2021-03-26T15:15:35.672" v="82"/>
          <ac:spMkLst>
            <pc:docMk/>
            <pc:sldMk cId="855696796" sldId="290"/>
            <ac:spMk id="34" creationId="{A804E9BF-40A5-43CE-94C3-FCECC3D1D524}"/>
          </ac:spMkLst>
        </pc:spChg>
        <pc:spChg chg="mod">
          <ac:chgData name="Sarah Penon" userId="f9287363-5481-4dda-ba38-6bad67662aad" providerId="ADAL" clId="{480A6CD3-438A-4ECE-A9DD-BD398B8174D0}" dt="2021-03-26T15:06:41.692" v="49"/>
          <ac:spMkLst>
            <pc:docMk/>
            <pc:sldMk cId="855696796" sldId="290"/>
            <ac:spMk id="37" creationId="{E9FEFF3C-A272-42CF-8E92-4A854C32520A}"/>
          </ac:spMkLst>
        </pc:spChg>
        <pc:spChg chg="mod">
          <ac:chgData name="Sarah Penon" userId="f9287363-5481-4dda-ba38-6bad67662aad" providerId="ADAL" clId="{480A6CD3-438A-4ECE-A9DD-BD398B8174D0}" dt="2021-03-26T15:01:05.942" v="15"/>
          <ac:spMkLst>
            <pc:docMk/>
            <pc:sldMk cId="855696796" sldId="290"/>
            <ac:spMk id="51" creationId="{00000000-0000-0000-0000-000000000000}"/>
          </ac:spMkLst>
        </pc:spChg>
        <pc:cxnChg chg="mod">
          <ac:chgData name="Sarah Penon" userId="f9287363-5481-4dda-ba38-6bad67662aad" providerId="ADAL" clId="{480A6CD3-438A-4ECE-A9DD-BD398B8174D0}" dt="2021-03-26T15:24:17.298" v="144" actId="1035"/>
          <ac:cxnSpMkLst>
            <pc:docMk/>
            <pc:sldMk cId="855696796" sldId="290"/>
            <ac:cxnSpMk id="26" creationId="{00000000-0000-0000-0000-000000000000}"/>
          </ac:cxnSpMkLst>
        </pc:cxnChg>
        <pc:cxnChg chg="mod">
          <ac:chgData name="Sarah Penon" userId="f9287363-5481-4dda-ba38-6bad67662aad" providerId="ADAL" clId="{480A6CD3-438A-4ECE-A9DD-BD398B8174D0}" dt="2021-03-26T15:20:47.408" v="125" actId="1036"/>
          <ac:cxnSpMkLst>
            <pc:docMk/>
            <pc:sldMk cId="855696796" sldId="290"/>
            <ac:cxnSpMk id="28" creationId="{00000000-0000-0000-0000-000000000000}"/>
          </ac:cxnSpMkLst>
        </pc:cxnChg>
        <pc:cxnChg chg="mod">
          <ac:chgData name="Sarah Penon" userId="f9287363-5481-4dda-ba38-6bad67662aad" providerId="ADAL" clId="{480A6CD3-438A-4ECE-A9DD-BD398B8174D0}" dt="2021-03-26T15:20:47.408" v="125" actId="1036"/>
          <ac:cxnSpMkLst>
            <pc:docMk/>
            <pc:sldMk cId="855696796" sldId="290"/>
            <ac:cxnSpMk id="40" creationId="{00000000-0000-0000-0000-000000000000}"/>
          </ac:cxnSpMkLst>
        </pc:cxnChg>
        <pc:cxnChg chg="mod">
          <ac:chgData name="Sarah Penon" userId="f9287363-5481-4dda-ba38-6bad67662aad" providerId="ADAL" clId="{480A6CD3-438A-4ECE-A9DD-BD398B8174D0}" dt="2021-03-26T15:24:21.409" v="145" actId="1036"/>
          <ac:cxnSpMkLst>
            <pc:docMk/>
            <pc:sldMk cId="855696796" sldId="290"/>
            <ac:cxnSpMk id="41" creationId="{00000000-0000-0000-0000-000000000000}"/>
          </ac:cxnSpMkLst>
        </pc:cxnChg>
      </pc:sldChg>
      <pc:sldChg chg="modSp mod">
        <pc:chgData name="Sarah Penon" userId="f9287363-5481-4dda-ba38-6bad67662aad" providerId="ADAL" clId="{480A6CD3-438A-4ECE-A9DD-BD398B8174D0}" dt="2021-03-26T17:34:21.779" v="739" actId="20577"/>
        <pc:sldMkLst>
          <pc:docMk/>
          <pc:sldMk cId="976985506" sldId="291"/>
        </pc:sldMkLst>
        <pc:spChg chg="mod">
          <ac:chgData name="Sarah Penon" userId="f9287363-5481-4dda-ba38-6bad67662aad" providerId="ADAL" clId="{480A6CD3-438A-4ECE-A9DD-BD398B8174D0}" dt="2021-03-26T15:28:42.284" v="189" actId="20577"/>
          <ac:spMkLst>
            <pc:docMk/>
            <pc:sldMk cId="976985506" sldId="291"/>
            <ac:spMk id="13" creationId="{00000000-0000-0000-0000-000000000000}"/>
          </ac:spMkLst>
        </pc:spChg>
        <pc:spChg chg="mod">
          <ac:chgData name="Sarah Penon" userId="f9287363-5481-4dda-ba38-6bad67662aad" providerId="ADAL" clId="{480A6CD3-438A-4ECE-A9DD-BD398B8174D0}" dt="2021-03-26T15:43:31.470" v="235"/>
          <ac:spMkLst>
            <pc:docMk/>
            <pc:sldMk cId="976985506" sldId="291"/>
            <ac:spMk id="28" creationId="{00000000-0000-0000-0000-000000000000}"/>
          </ac:spMkLst>
        </pc:spChg>
        <pc:spChg chg="mod">
          <ac:chgData name="Sarah Penon" userId="f9287363-5481-4dda-ba38-6bad67662aad" providerId="ADAL" clId="{480A6CD3-438A-4ECE-A9DD-BD398B8174D0}" dt="2021-03-26T16:57:23.820" v="523" actId="20577"/>
          <ac:spMkLst>
            <pc:docMk/>
            <pc:sldMk cId="976985506" sldId="291"/>
            <ac:spMk id="30" creationId="{00000000-0000-0000-0000-000000000000}"/>
          </ac:spMkLst>
        </pc:spChg>
        <pc:spChg chg="mod">
          <ac:chgData name="Sarah Penon" userId="f9287363-5481-4dda-ba38-6bad67662aad" providerId="ADAL" clId="{480A6CD3-438A-4ECE-A9DD-BD398B8174D0}" dt="2021-03-26T17:34:21.779" v="739" actId="20577"/>
          <ac:spMkLst>
            <pc:docMk/>
            <pc:sldMk cId="976985506" sldId="291"/>
            <ac:spMk id="31" creationId="{00000000-0000-0000-0000-000000000000}"/>
          </ac:spMkLst>
        </pc:spChg>
        <pc:spChg chg="mod">
          <ac:chgData name="Sarah Penon" userId="f9287363-5481-4dda-ba38-6bad67662aad" providerId="ADAL" clId="{480A6CD3-438A-4ECE-A9DD-BD398B8174D0}" dt="2021-03-26T15:42:35.999" v="234" actId="20577"/>
          <ac:spMkLst>
            <pc:docMk/>
            <pc:sldMk cId="976985506" sldId="291"/>
            <ac:spMk id="33" creationId="{00000000-0000-0000-0000-000000000000}"/>
          </ac:spMkLst>
        </pc:spChg>
        <pc:spChg chg="mod">
          <ac:chgData name="Sarah Penon" userId="f9287363-5481-4dda-ba38-6bad67662aad" providerId="ADAL" clId="{480A6CD3-438A-4ECE-A9DD-BD398B8174D0}" dt="2021-03-26T15:29:46.795" v="228" actId="6549"/>
          <ac:spMkLst>
            <pc:docMk/>
            <pc:sldMk cId="976985506" sldId="291"/>
            <ac:spMk id="34" creationId="{00000000-0000-0000-0000-000000000000}"/>
          </ac:spMkLst>
        </pc:spChg>
        <pc:spChg chg="mod">
          <ac:chgData name="Sarah Penon" userId="f9287363-5481-4dda-ba38-6bad67662aad" providerId="ADAL" clId="{480A6CD3-438A-4ECE-A9DD-BD398B8174D0}" dt="2021-03-26T15:43:31.470" v="235"/>
          <ac:spMkLst>
            <pc:docMk/>
            <pc:sldMk cId="976985506" sldId="291"/>
            <ac:spMk id="35" creationId="{00000000-0000-0000-0000-000000000000}"/>
          </ac:spMkLst>
        </pc:spChg>
        <pc:spChg chg="mod">
          <ac:chgData name="Sarah Penon" userId="f9287363-5481-4dda-ba38-6bad67662aad" providerId="ADAL" clId="{480A6CD3-438A-4ECE-A9DD-BD398B8174D0}" dt="2021-03-26T15:06:41.692" v="49"/>
          <ac:spMkLst>
            <pc:docMk/>
            <pc:sldMk cId="976985506" sldId="291"/>
            <ac:spMk id="38" creationId="{2EC8589D-F8F6-4730-9D7C-48AE35D36849}"/>
          </ac:spMkLst>
        </pc:spChg>
        <pc:spChg chg="mod">
          <ac:chgData name="Sarah Penon" userId="f9287363-5481-4dda-ba38-6bad67662aad" providerId="ADAL" clId="{480A6CD3-438A-4ECE-A9DD-BD398B8174D0}" dt="2021-03-26T15:43:31.470" v="235"/>
          <ac:spMkLst>
            <pc:docMk/>
            <pc:sldMk cId="976985506" sldId="291"/>
            <ac:spMk id="39" creationId="{00000000-0000-0000-0000-000000000000}"/>
          </ac:spMkLst>
        </pc:spChg>
        <pc:spChg chg="mod">
          <ac:chgData name="Sarah Penon" userId="f9287363-5481-4dda-ba38-6bad67662aad" providerId="ADAL" clId="{480A6CD3-438A-4ECE-A9DD-BD398B8174D0}" dt="2021-03-26T16:57:58.137" v="529" actId="20577"/>
          <ac:spMkLst>
            <pc:docMk/>
            <pc:sldMk cId="976985506" sldId="291"/>
            <ac:spMk id="40" creationId="{00000000-0000-0000-0000-000000000000}"/>
          </ac:spMkLst>
        </pc:spChg>
        <pc:spChg chg="mod">
          <ac:chgData name="Sarah Penon" userId="f9287363-5481-4dda-ba38-6bad67662aad" providerId="ADAL" clId="{480A6CD3-438A-4ECE-A9DD-BD398B8174D0}" dt="2021-03-26T15:01:05.942" v="15"/>
          <ac:spMkLst>
            <pc:docMk/>
            <pc:sldMk cId="976985506" sldId="291"/>
            <ac:spMk id="55" creationId="{95101593-82D8-43CE-B39B-15D07EF3DF6A}"/>
          </ac:spMkLst>
        </pc:spChg>
      </pc:sldChg>
      <pc:sldChg chg="modSp mod">
        <pc:chgData name="Sarah Penon" userId="f9287363-5481-4dda-ba38-6bad67662aad" providerId="ADAL" clId="{480A6CD3-438A-4ECE-A9DD-BD398B8174D0}" dt="2021-03-26T17:35:04.475" v="751" actId="20577"/>
        <pc:sldMkLst>
          <pc:docMk/>
          <pc:sldMk cId="636261529" sldId="292"/>
        </pc:sldMkLst>
        <pc:spChg chg="mod">
          <ac:chgData name="Sarah Penon" userId="f9287363-5481-4dda-ba38-6bad67662aad" providerId="ADAL" clId="{480A6CD3-438A-4ECE-A9DD-BD398B8174D0}" dt="2021-03-26T15:06:41.692" v="49"/>
          <ac:spMkLst>
            <pc:docMk/>
            <pc:sldMk cId="636261529" sldId="292"/>
            <ac:spMk id="13" creationId="{C8B475E0-6C46-447A-820A-85066BFD6699}"/>
          </ac:spMkLst>
        </pc:spChg>
        <pc:spChg chg="mod">
          <ac:chgData name="Sarah Penon" userId="f9287363-5481-4dda-ba38-6bad67662aad" providerId="ADAL" clId="{480A6CD3-438A-4ECE-A9DD-BD398B8174D0}" dt="2021-03-26T15:01:05.942" v="15"/>
          <ac:spMkLst>
            <pc:docMk/>
            <pc:sldMk cId="636261529" sldId="292"/>
            <ac:spMk id="18" creationId="{6C0F6DCA-9F3D-480D-BB94-E8F9066208D9}"/>
          </ac:spMkLst>
        </pc:spChg>
        <pc:spChg chg="mod">
          <ac:chgData name="Sarah Penon" userId="f9287363-5481-4dda-ba38-6bad67662aad" providerId="ADAL" clId="{480A6CD3-438A-4ECE-A9DD-BD398B8174D0}" dt="2021-03-26T17:35:04.475" v="751" actId="20577"/>
          <ac:spMkLst>
            <pc:docMk/>
            <pc:sldMk cId="636261529" sldId="292"/>
            <ac:spMk id="21" creationId="{00000000-0000-0000-0000-000000000000}"/>
          </ac:spMkLst>
        </pc:spChg>
      </pc:sldChg>
      <pc:sldChg chg="modSp mod">
        <pc:chgData name="Sarah Penon" userId="f9287363-5481-4dda-ba38-6bad67662aad" providerId="ADAL" clId="{480A6CD3-438A-4ECE-A9DD-BD398B8174D0}" dt="2021-03-26T17:18:12.574" v="725" actId="20577"/>
        <pc:sldMkLst>
          <pc:docMk/>
          <pc:sldMk cId="156051235" sldId="294"/>
        </pc:sldMkLst>
        <pc:spChg chg="mod">
          <ac:chgData name="Sarah Penon" userId="f9287363-5481-4dda-ba38-6bad67662aad" providerId="ADAL" clId="{480A6CD3-438A-4ECE-A9DD-BD398B8174D0}" dt="2021-03-26T15:04:17.431" v="47"/>
          <ac:spMkLst>
            <pc:docMk/>
            <pc:sldMk cId="156051235" sldId="294"/>
            <ac:spMk id="15" creationId="{04574FD7-E7A7-49BA-850D-4D0C77315EFA}"/>
          </ac:spMkLst>
        </pc:spChg>
        <pc:spChg chg="mod">
          <ac:chgData name="Sarah Penon" userId="f9287363-5481-4dda-ba38-6bad67662aad" providerId="ADAL" clId="{480A6CD3-438A-4ECE-A9DD-BD398B8174D0}" dt="2021-03-26T15:01:05.942" v="15"/>
          <ac:spMkLst>
            <pc:docMk/>
            <pc:sldMk cId="156051235" sldId="294"/>
            <ac:spMk id="16" creationId="{949A6B49-76DA-4FF0-A895-B0FEC5B794FB}"/>
          </ac:spMkLst>
        </pc:spChg>
        <pc:graphicFrameChg chg="mod modGraphic">
          <ac:chgData name="Sarah Penon" userId="f9287363-5481-4dda-ba38-6bad67662aad" providerId="ADAL" clId="{480A6CD3-438A-4ECE-A9DD-BD398B8174D0}" dt="2021-03-26T17:18:12.574" v="725" actId="20577"/>
          <ac:graphicFrameMkLst>
            <pc:docMk/>
            <pc:sldMk cId="156051235" sldId="294"/>
            <ac:graphicFrameMk id="4" creationId="{00000000-0000-0000-0000-000000000000}"/>
          </ac:graphicFrameMkLst>
        </pc:graphicFrameChg>
      </pc:sldChg>
      <pc:sldChg chg="modSp mod">
        <pc:chgData name="Sarah Penon" userId="f9287363-5481-4dda-ba38-6bad67662aad" providerId="ADAL" clId="{480A6CD3-438A-4ECE-A9DD-BD398B8174D0}" dt="2021-03-26T17:12:12.533" v="676" actId="20577"/>
        <pc:sldMkLst>
          <pc:docMk/>
          <pc:sldMk cId="557719269" sldId="295"/>
        </pc:sldMkLst>
        <pc:spChg chg="mod">
          <ac:chgData name="Sarah Penon" userId="f9287363-5481-4dda-ba38-6bad67662aad" providerId="ADAL" clId="{480A6CD3-438A-4ECE-A9DD-BD398B8174D0}" dt="2021-03-26T17:12:12.533" v="676" actId="20577"/>
          <ac:spMkLst>
            <pc:docMk/>
            <pc:sldMk cId="557719269" sldId="295"/>
            <ac:spMk id="12" creationId="{00000000-0000-0000-0000-000000000000}"/>
          </ac:spMkLst>
        </pc:spChg>
        <pc:spChg chg="mod">
          <ac:chgData name="Sarah Penon" userId="f9287363-5481-4dda-ba38-6bad67662aad" providerId="ADAL" clId="{480A6CD3-438A-4ECE-A9DD-BD398B8174D0}" dt="2021-03-26T15:01:05.942" v="15"/>
          <ac:spMkLst>
            <pc:docMk/>
            <pc:sldMk cId="557719269" sldId="295"/>
            <ac:spMk id="19" creationId="{3D1807EC-5FBB-4800-ABFD-523AF3EACFF0}"/>
          </ac:spMkLst>
        </pc:spChg>
      </pc:sldChg>
      <pc:sldChg chg="delSp modSp mod">
        <pc:chgData name="Sarah Penon" userId="f9287363-5481-4dda-ba38-6bad67662aad" providerId="ADAL" clId="{480A6CD3-438A-4ECE-A9DD-BD398B8174D0}" dt="2021-03-26T17:10:07.375" v="649" actId="20577"/>
        <pc:sldMkLst>
          <pc:docMk/>
          <pc:sldMk cId="2270984190" sldId="296"/>
        </pc:sldMkLst>
        <pc:spChg chg="mod">
          <ac:chgData name="Sarah Penon" userId="f9287363-5481-4dda-ba38-6bad67662aad" providerId="ADAL" clId="{480A6CD3-438A-4ECE-A9DD-BD398B8174D0}" dt="2021-03-26T17:08:16.424" v="615" actId="1035"/>
          <ac:spMkLst>
            <pc:docMk/>
            <pc:sldMk cId="2270984190" sldId="296"/>
            <ac:spMk id="21" creationId="{88335673-33D8-4BC4-8D8B-D80F41DADCBF}"/>
          </ac:spMkLst>
        </pc:spChg>
        <pc:spChg chg="mod">
          <ac:chgData name="Sarah Penon" userId="f9287363-5481-4dda-ba38-6bad67662aad" providerId="ADAL" clId="{480A6CD3-438A-4ECE-A9DD-BD398B8174D0}" dt="2021-03-26T15:10:22.514" v="57"/>
          <ac:spMkLst>
            <pc:docMk/>
            <pc:sldMk cId="2270984190" sldId="296"/>
            <ac:spMk id="24" creationId="{004BC2AE-F69E-49E7-8E93-734070236A68}"/>
          </ac:spMkLst>
        </pc:spChg>
        <pc:spChg chg="mod">
          <ac:chgData name="Sarah Penon" userId="f9287363-5481-4dda-ba38-6bad67662aad" providerId="ADAL" clId="{480A6CD3-438A-4ECE-A9DD-BD398B8174D0}" dt="2021-03-26T15:11:39.413" v="60"/>
          <ac:spMkLst>
            <pc:docMk/>
            <pc:sldMk cId="2270984190" sldId="296"/>
            <ac:spMk id="26" creationId="{FB393B71-1AD0-4E75-A39D-E589BFF987DA}"/>
          </ac:spMkLst>
        </pc:spChg>
        <pc:spChg chg="del">
          <ac:chgData name="Sarah Penon" userId="f9287363-5481-4dda-ba38-6bad67662aad" providerId="ADAL" clId="{480A6CD3-438A-4ECE-A9DD-BD398B8174D0}" dt="2021-03-26T16:00:06.834" v="398" actId="478"/>
          <ac:spMkLst>
            <pc:docMk/>
            <pc:sldMk cId="2270984190" sldId="296"/>
            <ac:spMk id="28" creationId="{484B01AD-DC52-4D1F-BBDB-FB85A041E2E8}"/>
          </ac:spMkLst>
        </pc:spChg>
        <pc:spChg chg="del">
          <ac:chgData name="Sarah Penon" userId="f9287363-5481-4dda-ba38-6bad67662aad" providerId="ADAL" clId="{480A6CD3-438A-4ECE-A9DD-BD398B8174D0}" dt="2021-03-26T16:00:04.753" v="397" actId="478"/>
          <ac:spMkLst>
            <pc:docMk/>
            <pc:sldMk cId="2270984190" sldId="296"/>
            <ac:spMk id="29" creationId="{2FA62B36-60B1-4129-9EC1-D242DD8A226E}"/>
          </ac:spMkLst>
        </pc:spChg>
        <pc:spChg chg="mod">
          <ac:chgData name="Sarah Penon" userId="f9287363-5481-4dda-ba38-6bad67662aad" providerId="ADAL" clId="{480A6CD3-438A-4ECE-A9DD-BD398B8174D0}" dt="2021-03-26T17:09:23.484" v="639" actId="20577"/>
          <ac:spMkLst>
            <pc:docMk/>
            <pc:sldMk cId="2270984190" sldId="296"/>
            <ac:spMk id="35" creationId="{511F7F0E-9A5B-4ED6-B9D3-78E887EC4161}"/>
          </ac:spMkLst>
        </pc:spChg>
        <pc:spChg chg="mod">
          <ac:chgData name="Sarah Penon" userId="f9287363-5481-4dda-ba38-6bad67662aad" providerId="ADAL" clId="{480A6CD3-438A-4ECE-A9DD-BD398B8174D0}" dt="2021-03-26T17:08:16.424" v="615" actId="1035"/>
          <ac:spMkLst>
            <pc:docMk/>
            <pc:sldMk cId="2270984190" sldId="296"/>
            <ac:spMk id="40" creationId="{B427A24A-30E1-4D49-85D1-2CA11658FE1D}"/>
          </ac:spMkLst>
        </pc:spChg>
        <pc:spChg chg="mod">
          <ac:chgData name="Sarah Penon" userId="f9287363-5481-4dda-ba38-6bad67662aad" providerId="ADAL" clId="{480A6CD3-438A-4ECE-A9DD-BD398B8174D0}" dt="2021-03-26T17:07:57.582" v="572" actId="1076"/>
          <ac:spMkLst>
            <pc:docMk/>
            <pc:sldMk cId="2270984190" sldId="296"/>
            <ac:spMk id="45" creationId="{562D8DA7-14C8-45E9-8D6A-50FCAB357DFD}"/>
          </ac:spMkLst>
        </pc:spChg>
        <pc:spChg chg="mod">
          <ac:chgData name="Sarah Penon" userId="f9287363-5481-4dda-ba38-6bad67662aad" providerId="ADAL" clId="{480A6CD3-438A-4ECE-A9DD-BD398B8174D0}" dt="2021-03-26T15:01:05.942" v="15"/>
          <ac:spMkLst>
            <pc:docMk/>
            <pc:sldMk cId="2270984190" sldId="296"/>
            <ac:spMk id="46" creationId="{8FAF7FDA-7E25-4454-BCFC-27F27FDD261E}"/>
          </ac:spMkLst>
        </pc:spChg>
        <pc:graphicFrameChg chg="mod modGraphic">
          <ac:chgData name="Sarah Penon" userId="f9287363-5481-4dda-ba38-6bad67662aad" providerId="ADAL" clId="{480A6CD3-438A-4ECE-A9DD-BD398B8174D0}" dt="2021-03-26T17:10:07.375" v="649" actId="20577"/>
          <ac:graphicFrameMkLst>
            <pc:docMk/>
            <pc:sldMk cId="2270984190" sldId="296"/>
            <ac:graphicFrameMk id="20" creationId="{35F0545C-1860-4611-890A-5B19C970291E}"/>
          </ac:graphicFrameMkLst>
        </pc:graphicFrameChg>
        <pc:graphicFrameChg chg="mod">
          <ac:chgData name="Sarah Penon" userId="f9287363-5481-4dda-ba38-6bad67662aad" providerId="ADAL" clId="{480A6CD3-438A-4ECE-A9DD-BD398B8174D0}" dt="2021-03-26T17:08:16.424" v="615" actId="1035"/>
          <ac:graphicFrameMkLst>
            <pc:docMk/>
            <pc:sldMk cId="2270984190" sldId="296"/>
            <ac:graphicFrameMk id="41" creationId="{4BA8E6D6-06B8-43C5-99E3-F6812D60D6EA}"/>
          </ac:graphicFrameMkLst>
        </pc:graphicFrameChg>
      </pc:sldChg>
    </pc:docChg>
  </pc:docChgLst>
  <pc:docChgLst>
    <pc:chgData name="Emilie CABROL" userId="f7bdfae0-4bdc-4014-acef-2bd557435658" providerId="ADAL" clId="{13BB3A07-ABC9-408D-8AEF-FCE62865D76A}"/>
    <pc:docChg chg="undo custSel modSld">
      <pc:chgData name="Emilie CABROL" userId="f7bdfae0-4bdc-4014-acef-2bd557435658" providerId="ADAL" clId="{13BB3A07-ABC9-408D-8AEF-FCE62865D76A}" dt="2021-10-01T14:04:14.630" v="292" actId="20577"/>
      <pc:docMkLst>
        <pc:docMk/>
      </pc:docMkLst>
      <pc:sldChg chg="addSp delSp modSp mod">
        <pc:chgData name="Emilie CABROL" userId="f7bdfae0-4bdc-4014-acef-2bd557435658" providerId="ADAL" clId="{13BB3A07-ABC9-408D-8AEF-FCE62865D76A}" dt="2021-09-29T08:21:20.291" v="143" actId="207"/>
        <pc:sldMkLst>
          <pc:docMk/>
          <pc:sldMk cId="279835308" sldId="283"/>
        </pc:sldMkLst>
        <pc:spChg chg="mod">
          <ac:chgData name="Emilie CABROL" userId="f7bdfae0-4bdc-4014-acef-2bd557435658" providerId="ADAL" clId="{13BB3A07-ABC9-408D-8AEF-FCE62865D76A}" dt="2021-09-27T14:02:26.772" v="13" actId="552"/>
          <ac:spMkLst>
            <pc:docMk/>
            <pc:sldMk cId="279835308" sldId="283"/>
            <ac:spMk id="12" creationId="{08443EF9-2D46-47E5-AF76-F6C9915D712D}"/>
          </ac:spMkLst>
        </pc:spChg>
        <pc:spChg chg="mod">
          <ac:chgData name="Emilie CABROL" userId="f7bdfae0-4bdc-4014-acef-2bd557435658" providerId="ADAL" clId="{13BB3A07-ABC9-408D-8AEF-FCE62865D76A}" dt="2021-09-29T08:13:40.405" v="28" actId="13926"/>
          <ac:spMkLst>
            <pc:docMk/>
            <pc:sldMk cId="279835308" sldId="283"/>
            <ac:spMk id="19" creationId="{D7B3579C-2A56-445A-8E57-088A4D50B1C1}"/>
          </ac:spMkLst>
        </pc:spChg>
        <pc:spChg chg="mod">
          <ac:chgData name="Emilie CABROL" userId="f7bdfae0-4bdc-4014-acef-2bd557435658" providerId="ADAL" clId="{13BB3A07-ABC9-408D-8AEF-FCE62865D76A}" dt="2021-09-29T08:21:20.291" v="143" actId="207"/>
          <ac:spMkLst>
            <pc:docMk/>
            <pc:sldMk cId="279835308" sldId="283"/>
            <ac:spMk id="20" creationId="{823BFCCD-614A-4FA6-BEA8-FB06C7313582}"/>
          </ac:spMkLst>
        </pc:spChg>
        <pc:picChg chg="add del mod">
          <ac:chgData name="Emilie CABROL" userId="f7bdfae0-4bdc-4014-acef-2bd557435658" providerId="ADAL" clId="{13BB3A07-ABC9-408D-8AEF-FCE62865D76A}" dt="2021-09-27T14:01:43.116" v="4" actId="478"/>
          <ac:picMkLst>
            <pc:docMk/>
            <pc:sldMk cId="279835308" sldId="283"/>
            <ac:picMk id="1026" creationId="{E8327525-A244-4FF5-9F71-6734C9752383}"/>
          </ac:picMkLst>
        </pc:picChg>
        <pc:picChg chg="add mod">
          <ac:chgData name="Emilie CABROL" userId="f7bdfae0-4bdc-4014-acef-2bd557435658" providerId="ADAL" clId="{13BB3A07-ABC9-408D-8AEF-FCE62865D76A}" dt="2021-09-27T14:02:26.772" v="13" actId="552"/>
          <ac:picMkLst>
            <pc:docMk/>
            <pc:sldMk cId="279835308" sldId="283"/>
            <ac:picMk id="1028" creationId="{3E870BB7-96F5-4010-8E19-96CCE7044EFA}"/>
          </ac:picMkLst>
        </pc:picChg>
      </pc:sldChg>
      <pc:sldChg chg="modSp mod">
        <pc:chgData name="Emilie CABROL" userId="f7bdfae0-4bdc-4014-acef-2bd557435658" providerId="ADAL" clId="{13BB3A07-ABC9-408D-8AEF-FCE62865D76A}" dt="2021-09-29T10:16:09.251" v="239" actId="207"/>
        <pc:sldMkLst>
          <pc:docMk/>
          <pc:sldMk cId="1661189779" sldId="289"/>
        </pc:sldMkLst>
        <pc:spChg chg="mod">
          <ac:chgData name="Emilie CABROL" userId="f7bdfae0-4bdc-4014-acef-2bd557435658" providerId="ADAL" clId="{13BB3A07-ABC9-408D-8AEF-FCE62865D76A}" dt="2021-09-29T10:16:09.251" v="239" actId="207"/>
          <ac:spMkLst>
            <pc:docMk/>
            <pc:sldMk cId="1661189779" sldId="289"/>
            <ac:spMk id="201" creationId="{31DB9CB8-AB7D-46E9-8A34-1A4028EA99EF}"/>
          </ac:spMkLst>
        </pc:spChg>
        <pc:spChg chg="mod">
          <ac:chgData name="Emilie CABROL" userId="f7bdfae0-4bdc-4014-acef-2bd557435658" providerId="ADAL" clId="{13BB3A07-ABC9-408D-8AEF-FCE62865D76A}" dt="2021-09-29T10:16:09.251" v="239" actId="207"/>
          <ac:spMkLst>
            <pc:docMk/>
            <pc:sldMk cId="1661189779" sldId="289"/>
            <ac:spMk id="214" creationId="{C4C28FC9-2AF9-478C-BC5C-4768A99DC508}"/>
          </ac:spMkLst>
        </pc:spChg>
        <pc:cxnChg chg="mod">
          <ac:chgData name="Emilie CABROL" userId="f7bdfae0-4bdc-4014-acef-2bd557435658" providerId="ADAL" clId="{13BB3A07-ABC9-408D-8AEF-FCE62865D76A}" dt="2021-09-29T10:15:58.570" v="238" actId="208"/>
          <ac:cxnSpMkLst>
            <pc:docMk/>
            <pc:sldMk cId="1661189779" sldId="289"/>
            <ac:cxnSpMk id="211" creationId="{6716C7C4-F9F5-4011-B0C4-9999B8B14A7F}"/>
          </ac:cxnSpMkLst>
        </pc:cxnChg>
        <pc:cxnChg chg="mod">
          <ac:chgData name="Emilie CABROL" userId="f7bdfae0-4bdc-4014-acef-2bd557435658" providerId="ADAL" clId="{13BB3A07-ABC9-408D-8AEF-FCE62865D76A}" dt="2021-09-29T10:15:58.570" v="238" actId="208"/>
          <ac:cxnSpMkLst>
            <pc:docMk/>
            <pc:sldMk cId="1661189779" sldId="289"/>
            <ac:cxnSpMk id="217" creationId="{9F20F699-CD02-4ECC-ADBB-BAD460994345}"/>
          </ac:cxnSpMkLst>
        </pc:cxnChg>
        <pc:cxnChg chg="mod">
          <ac:chgData name="Emilie CABROL" userId="f7bdfae0-4bdc-4014-acef-2bd557435658" providerId="ADAL" clId="{13BB3A07-ABC9-408D-8AEF-FCE62865D76A}" dt="2021-09-29T10:15:58.570" v="238" actId="208"/>
          <ac:cxnSpMkLst>
            <pc:docMk/>
            <pc:sldMk cId="1661189779" sldId="289"/>
            <ac:cxnSpMk id="257" creationId="{00000000-0000-0000-0000-000000000000}"/>
          </ac:cxnSpMkLst>
        </pc:cxnChg>
        <pc:cxnChg chg="mod">
          <ac:chgData name="Emilie CABROL" userId="f7bdfae0-4bdc-4014-acef-2bd557435658" providerId="ADAL" clId="{13BB3A07-ABC9-408D-8AEF-FCE62865D76A}" dt="2021-09-29T10:15:58.570" v="238" actId="208"/>
          <ac:cxnSpMkLst>
            <pc:docMk/>
            <pc:sldMk cId="1661189779" sldId="289"/>
            <ac:cxnSpMk id="389" creationId="{00000000-0000-0000-0000-000000000000}"/>
          </ac:cxnSpMkLst>
        </pc:cxnChg>
        <pc:cxnChg chg="mod">
          <ac:chgData name="Emilie CABROL" userId="f7bdfae0-4bdc-4014-acef-2bd557435658" providerId="ADAL" clId="{13BB3A07-ABC9-408D-8AEF-FCE62865D76A}" dt="2021-09-29T10:15:58.570" v="238" actId="208"/>
          <ac:cxnSpMkLst>
            <pc:docMk/>
            <pc:sldMk cId="1661189779" sldId="289"/>
            <ac:cxnSpMk id="443" creationId="{00000000-0000-0000-0000-000000000000}"/>
          </ac:cxnSpMkLst>
        </pc:cxnChg>
        <pc:cxnChg chg="mod">
          <ac:chgData name="Emilie CABROL" userId="f7bdfae0-4bdc-4014-acef-2bd557435658" providerId="ADAL" clId="{13BB3A07-ABC9-408D-8AEF-FCE62865D76A}" dt="2021-09-29T10:15:58.570" v="238" actId="208"/>
          <ac:cxnSpMkLst>
            <pc:docMk/>
            <pc:sldMk cId="1661189779" sldId="289"/>
            <ac:cxnSpMk id="536" creationId="{00000000-0000-0000-0000-000000000000}"/>
          </ac:cxnSpMkLst>
        </pc:cxnChg>
      </pc:sldChg>
      <pc:sldChg chg="delSp modSp mod">
        <pc:chgData name="Emilie CABROL" userId="f7bdfae0-4bdc-4014-acef-2bd557435658" providerId="ADAL" clId="{13BB3A07-ABC9-408D-8AEF-FCE62865D76A}" dt="2021-10-01T14:01:58.454" v="276" actId="6549"/>
        <pc:sldMkLst>
          <pc:docMk/>
          <pc:sldMk cId="855696796" sldId="290"/>
        </pc:sldMkLst>
        <pc:spChg chg="mod">
          <ac:chgData name="Emilie CABROL" userId="f7bdfae0-4bdc-4014-acef-2bd557435658" providerId="ADAL" clId="{13BB3A07-ABC9-408D-8AEF-FCE62865D76A}" dt="2021-10-01T14:01:58.454" v="276" actId="6549"/>
          <ac:spMkLst>
            <pc:docMk/>
            <pc:sldMk cId="855696796" sldId="290"/>
            <ac:spMk id="12" creationId="{00000000-0000-0000-0000-000000000000}"/>
          </ac:spMkLst>
        </pc:spChg>
        <pc:spChg chg="mod">
          <ac:chgData name="Emilie CABROL" userId="f7bdfae0-4bdc-4014-acef-2bd557435658" providerId="ADAL" clId="{13BB3A07-ABC9-408D-8AEF-FCE62865D76A}" dt="2021-09-29T08:22:54.343" v="146" actId="20577"/>
          <ac:spMkLst>
            <pc:docMk/>
            <pc:sldMk cId="855696796" sldId="290"/>
            <ac:spMk id="16" creationId="{00000000-0000-0000-0000-000000000000}"/>
          </ac:spMkLst>
        </pc:spChg>
        <pc:spChg chg="mod">
          <ac:chgData name="Emilie CABROL" userId="f7bdfae0-4bdc-4014-acef-2bd557435658" providerId="ADAL" clId="{13BB3A07-ABC9-408D-8AEF-FCE62865D76A}" dt="2021-09-29T08:23:34.039" v="227" actId="1036"/>
          <ac:spMkLst>
            <pc:docMk/>
            <pc:sldMk cId="855696796" sldId="290"/>
            <ac:spMk id="18" creationId="{00000000-0000-0000-0000-000000000000}"/>
          </ac:spMkLst>
        </pc:spChg>
        <pc:spChg chg="del">
          <ac:chgData name="Emilie CABROL" userId="f7bdfae0-4bdc-4014-acef-2bd557435658" providerId="ADAL" clId="{13BB3A07-ABC9-408D-8AEF-FCE62865D76A}" dt="2021-09-29T08:23:18.536" v="185" actId="478"/>
          <ac:spMkLst>
            <pc:docMk/>
            <pc:sldMk cId="855696796" sldId="290"/>
            <ac:spMk id="36" creationId="{8A6967C2-97E3-4AFA-9FE5-C1A78FCDD81E}"/>
          </ac:spMkLst>
        </pc:spChg>
        <pc:spChg chg="mod">
          <ac:chgData name="Emilie CABROL" userId="f7bdfae0-4bdc-4014-acef-2bd557435658" providerId="ADAL" clId="{13BB3A07-ABC9-408D-8AEF-FCE62865D76A}" dt="2021-09-29T08:22:00.948" v="144"/>
          <ac:spMkLst>
            <pc:docMk/>
            <pc:sldMk cId="855696796" sldId="290"/>
            <ac:spMk id="42" creationId="{C34AD26E-3543-45E9-9DEC-64007A00364A}"/>
          </ac:spMkLst>
        </pc:spChg>
        <pc:cxnChg chg="mod">
          <ac:chgData name="Emilie CABROL" userId="f7bdfae0-4bdc-4014-acef-2bd557435658" providerId="ADAL" clId="{13BB3A07-ABC9-408D-8AEF-FCE62865D76A}" dt="2021-09-29T08:23:41.485" v="229" actId="14100"/>
          <ac:cxnSpMkLst>
            <pc:docMk/>
            <pc:sldMk cId="855696796" sldId="290"/>
            <ac:cxnSpMk id="27" creationId="{00000000-0000-0000-0000-000000000000}"/>
          </ac:cxnSpMkLst>
        </pc:cxnChg>
        <pc:cxnChg chg="mod">
          <ac:chgData name="Emilie CABROL" userId="f7bdfae0-4bdc-4014-acef-2bd557435658" providerId="ADAL" clId="{13BB3A07-ABC9-408D-8AEF-FCE62865D76A}" dt="2021-09-29T08:23:39.162" v="228" actId="14100"/>
          <ac:cxnSpMkLst>
            <pc:docMk/>
            <pc:sldMk cId="855696796" sldId="290"/>
            <ac:cxnSpMk id="28" creationId="{00000000-0000-0000-0000-000000000000}"/>
          </ac:cxnSpMkLst>
        </pc:cxnChg>
        <pc:cxnChg chg="del">
          <ac:chgData name="Emilie CABROL" userId="f7bdfae0-4bdc-4014-acef-2bd557435658" providerId="ADAL" clId="{13BB3A07-ABC9-408D-8AEF-FCE62865D76A}" dt="2021-09-29T08:23:17.253" v="184" actId="478"/>
          <ac:cxnSpMkLst>
            <pc:docMk/>
            <pc:sldMk cId="855696796" sldId="290"/>
            <ac:cxnSpMk id="35" creationId="{26FCF1D9-9907-4377-B812-AA8AB84E7ECD}"/>
          </ac:cxnSpMkLst>
        </pc:cxnChg>
        <pc:cxnChg chg="mod">
          <ac:chgData name="Emilie CABROL" userId="f7bdfae0-4bdc-4014-acef-2bd557435658" providerId="ADAL" clId="{13BB3A07-ABC9-408D-8AEF-FCE62865D76A}" dt="2021-09-29T08:23:24.032" v="187" actId="208"/>
          <ac:cxnSpMkLst>
            <pc:docMk/>
            <pc:sldMk cId="855696796" sldId="290"/>
            <ac:cxnSpMk id="41" creationId="{00000000-0000-0000-0000-000000000000}"/>
          </ac:cxnSpMkLst>
        </pc:cxnChg>
      </pc:sldChg>
      <pc:sldChg chg="modSp mod">
        <pc:chgData name="Emilie CABROL" userId="f7bdfae0-4bdc-4014-acef-2bd557435658" providerId="ADAL" clId="{13BB3A07-ABC9-408D-8AEF-FCE62865D76A}" dt="2021-09-29T10:14:23.777" v="237" actId="20577"/>
        <pc:sldMkLst>
          <pc:docMk/>
          <pc:sldMk cId="976985506" sldId="291"/>
        </pc:sldMkLst>
        <pc:spChg chg="mod">
          <ac:chgData name="Emilie CABROL" userId="f7bdfae0-4bdc-4014-acef-2bd557435658" providerId="ADAL" clId="{13BB3A07-ABC9-408D-8AEF-FCE62865D76A}" dt="2021-09-29T10:13:52.501" v="235" actId="20577"/>
          <ac:spMkLst>
            <pc:docMk/>
            <pc:sldMk cId="976985506" sldId="291"/>
            <ac:spMk id="33" creationId="{00000000-0000-0000-0000-000000000000}"/>
          </ac:spMkLst>
        </pc:spChg>
        <pc:spChg chg="mod">
          <ac:chgData name="Emilie CABROL" userId="f7bdfae0-4bdc-4014-acef-2bd557435658" providerId="ADAL" clId="{13BB3A07-ABC9-408D-8AEF-FCE62865D76A}" dt="2021-09-29T10:14:23.777" v="237" actId="20577"/>
          <ac:spMkLst>
            <pc:docMk/>
            <pc:sldMk cId="976985506" sldId="291"/>
            <ac:spMk id="40" creationId="{00000000-0000-0000-0000-000000000000}"/>
          </ac:spMkLst>
        </pc:spChg>
      </pc:sldChg>
      <pc:sldChg chg="addSp modSp mod">
        <pc:chgData name="Emilie CABROL" userId="f7bdfae0-4bdc-4014-acef-2bd557435658" providerId="ADAL" clId="{13BB3A07-ABC9-408D-8AEF-FCE62865D76A}" dt="2021-10-01T14:03:42.275" v="289" actId="1038"/>
        <pc:sldMkLst>
          <pc:docMk/>
          <pc:sldMk cId="636261529" sldId="292"/>
        </pc:sldMkLst>
        <pc:spChg chg="add mod">
          <ac:chgData name="Emilie CABROL" userId="f7bdfae0-4bdc-4014-acef-2bd557435658" providerId="ADAL" clId="{13BB3A07-ABC9-408D-8AEF-FCE62865D76A}" dt="2021-10-01T14:03:42.275" v="289" actId="1038"/>
          <ac:spMkLst>
            <pc:docMk/>
            <pc:sldMk cId="636261529" sldId="292"/>
            <ac:spMk id="10" creationId="{348694F3-E3A4-41AC-9E2C-C06F554146BC}"/>
          </ac:spMkLst>
        </pc:spChg>
        <pc:spChg chg="mod">
          <ac:chgData name="Emilie CABROL" userId="f7bdfae0-4bdc-4014-acef-2bd557435658" providerId="ADAL" clId="{13BB3A07-ABC9-408D-8AEF-FCE62865D76A}" dt="2021-10-01T14:03:31.723" v="288" actId="948"/>
          <ac:spMkLst>
            <pc:docMk/>
            <pc:sldMk cId="636261529" sldId="292"/>
            <ac:spMk id="21" creationId="{00000000-0000-0000-0000-000000000000}"/>
          </ac:spMkLst>
        </pc:spChg>
      </pc:sldChg>
      <pc:sldChg chg="modSp mod">
        <pc:chgData name="Emilie CABROL" userId="f7bdfae0-4bdc-4014-acef-2bd557435658" providerId="ADAL" clId="{13BB3A07-ABC9-408D-8AEF-FCE62865D76A}" dt="2021-09-29T08:17:45.998" v="80" actId="1038"/>
        <pc:sldMkLst>
          <pc:docMk/>
          <pc:sldMk cId="156051235" sldId="294"/>
        </pc:sldMkLst>
        <pc:spChg chg="mod">
          <ac:chgData name="Emilie CABROL" userId="f7bdfae0-4bdc-4014-acef-2bd557435658" providerId="ADAL" clId="{13BB3A07-ABC9-408D-8AEF-FCE62865D76A}" dt="2021-09-29T08:17:30.438" v="67" actId="1036"/>
          <ac:spMkLst>
            <pc:docMk/>
            <pc:sldMk cId="156051235" sldId="294"/>
            <ac:spMk id="10" creationId="{D0C6C043-A5D3-424F-8A1F-2732711933BF}"/>
          </ac:spMkLst>
        </pc:spChg>
        <pc:spChg chg="mod">
          <ac:chgData name="Emilie CABROL" userId="f7bdfae0-4bdc-4014-acef-2bd557435658" providerId="ADAL" clId="{13BB3A07-ABC9-408D-8AEF-FCE62865D76A}" dt="2021-09-29T08:17:26.791" v="55" actId="1076"/>
          <ac:spMkLst>
            <pc:docMk/>
            <pc:sldMk cId="156051235" sldId="294"/>
            <ac:spMk id="15" creationId="{04574FD7-E7A7-49BA-850D-4D0C77315EFA}"/>
          </ac:spMkLst>
        </pc:spChg>
        <pc:spChg chg="mod">
          <ac:chgData name="Emilie CABROL" userId="f7bdfae0-4bdc-4014-acef-2bd557435658" providerId="ADAL" clId="{13BB3A07-ABC9-408D-8AEF-FCE62865D76A}" dt="2021-09-29T08:17:13.530" v="52" actId="1076"/>
          <ac:spMkLst>
            <pc:docMk/>
            <pc:sldMk cId="156051235" sldId="294"/>
            <ac:spMk id="16" creationId="{EC3AAABB-5D9E-4114-B8F6-95D7202FBF26}"/>
          </ac:spMkLst>
        </pc:spChg>
        <pc:spChg chg="mod">
          <ac:chgData name="Emilie CABROL" userId="f7bdfae0-4bdc-4014-acef-2bd557435658" providerId="ADAL" clId="{13BB3A07-ABC9-408D-8AEF-FCE62865D76A}" dt="2021-09-29T08:17:13.530" v="52" actId="1076"/>
          <ac:spMkLst>
            <pc:docMk/>
            <pc:sldMk cId="156051235" sldId="294"/>
            <ac:spMk id="20" creationId="{51D96319-D42B-4AEA-A850-B2FF861AD75D}"/>
          </ac:spMkLst>
        </pc:spChg>
        <pc:spChg chg="mod">
          <ac:chgData name="Emilie CABROL" userId="f7bdfae0-4bdc-4014-acef-2bd557435658" providerId="ADAL" clId="{13BB3A07-ABC9-408D-8AEF-FCE62865D76A}" dt="2021-09-29T08:17:31.662" v="69" actId="1036"/>
          <ac:spMkLst>
            <pc:docMk/>
            <pc:sldMk cId="156051235" sldId="294"/>
            <ac:spMk id="40" creationId="{00000000-0000-0000-0000-000000000000}"/>
          </ac:spMkLst>
        </pc:spChg>
        <pc:graphicFrameChg chg="mod modGraphic">
          <ac:chgData name="Emilie CABROL" userId="f7bdfae0-4bdc-4014-acef-2bd557435658" providerId="ADAL" clId="{13BB3A07-ABC9-408D-8AEF-FCE62865D76A}" dt="2021-09-29T08:17:40.833" v="73" actId="1035"/>
          <ac:graphicFrameMkLst>
            <pc:docMk/>
            <pc:sldMk cId="156051235" sldId="294"/>
            <ac:graphicFrameMk id="4" creationId="{00000000-0000-0000-0000-000000000000}"/>
          </ac:graphicFrameMkLst>
        </pc:graphicFrameChg>
        <pc:picChg chg="mod">
          <ac:chgData name="Emilie CABROL" userId="f7bdfae0-4bdc-4014-acef-2bd557435658" providerId="ADAL" clId="{13BB3A07-ABC9-408D-8AEF-FCE62865D76A}" dt="2021-09-29T08:17:45.998" v="80" actId="1038"/>
          <ac:picMkLst>
            <pc:docMk/>
            <pc:sldMk cId="156051235" sldId="294"/>
            <ac:picMk id="13" creationId="{21713F42-F798-42C6-AE66-9395A269250C}"/>
          </ac:picMkLst>
        </pc:picChg>
      </pc:sldChg>
      <pc:sldChg chg="modSp mod">
        <pc:chgData name="Emilie CABROL" userId="f7bdfae0-4bdc-4014-acef-2bd557435658" providerId="ADAL" clId="{13BB3A07-ABC9-408D-8AEF-FCE62865D76A}" dt="2021-10-01T14:04:14.630" v="292" actId="20577"/>
        <pc:sldMkLst>
          <pc:docMk/>
          <pc:sldMk cId="557719269" sldId="295"/>
        </pc:sldMkLst>
        <pc:spChg chg="mod">
          <ac:chgData name="Emilie CABROL" userId="f7bdfae0-4bdc-4014-acef-2bd557435658" providerId="ADAL" clId="{13BB3A07-ABC9-408D-8AEF-FCE62865D76A}" dt="2021-10-01T14:04:14.630" v="292" actId="20577"/>
          <ac:spMkLst>
            <pc:docMk/>
            <pc:sldMk cId="557719269" sldId="295"/>
            <ac:spMk id="10" creationId="{53EBCB7B-BD40-4EB9-8171-5040D794FD84}"/>
          </ac:spMkLst>
        </pc:spChg>
      </pc:sldChg>
      <pc:sldChg chg="delSp modSp mod">
        <pc:chgData name="Emilie CABROL" userId="f7bdfae0-4bdc-4014-acef-2bd557435658" providerId="ADAL" clId="{13BB3A07-ABC9-408D-8AEF-FCE62865D76A}" dt="2021-09-29T08:20:50.714" v="142" actId="14100"/>
        <pc:sldMkLst>
          <pc:docMk/>
          <pc:sldMk cId="2270984190" sldId="296"/>
        </pc:sldMkLst>
        <pc:spChg chg="mod">
          <ac:chgData name="Emilie CABROL" userId="f7bdfae0-4bdc-4014-acef-2bd557435658" providerId="ADAL" clId="{13BB3A07-ABC9-408D-8AEF-FCE62865D76A}" dt="2021-09-29T08:20:19.164" v="120" actId="1036"/>
          <ac:spMkLst>
            <pc:docMk/>
            <pc:sldMk cId="2270984190" sldId="296"/>
            <ac:spMk id="24" creationId="{004BC2AE-F69E-49E7-8E93-734070236A68}"/>
          </ac:spMkLst>
        </pc:spChg>
        <pc:spChg chg="mod">
          <ac:chgData name="Emilie CABROL" userId="f7bdfae0-4bdc-4014-acef-2bd557435658" providerId="ADAL" clId="{13BB3A07-ABC9-408D-8AEF-FCE62865D76A}" dt="2021-09-29T08:20:31.406" v="129" actId="1035"/>
          <ac:spMkLst>
            <pc:docMk/>
            <pc:sldMk cId="2270984190" sldId="296"/>
            <ac:spMk id="36" creationId="{4E9AAC67-897D-48C7-B429-0A142D29E946}"/>
          </ac:spMkLst>
        </pc:spChg>
        <pc:spChg chg="mod">
          <ac:chgData name="Emilie CABROL" userId="f7bdfae0-4bdc-4014-acef-2bd557435658" providerId="ADAL" clId="{13BB3A07-ABC9-408D-8AEF-FCE62865D76A}" dt="2021-09-29T08:20:15.547" v="113" actId="1036"/>
          <ac:spMkLst>
            <pc:docMk/>
            <pc:sldMk cId="2270984190" sldId="296"/>
            <ac:spMk id="41" creationId="{10468911-AF6C-4AC2-9375-B533EB3F96D2}"/>
          </ac:spMkLst>
        </pc:spChg>
        <pc:spChg chg="mod">
          <ac:chgData name="Emilie CABROL" userId="f7bdfae0-4bdc-4014-acef-2bd557435658" providerId="ADAL" clId="{13BB3A07-ABC9-408D-8AEF-FCE62865D76A}" dt="2021-09-29T08:20:39.926" v="139" actId="1035"/>
          <ac:spMkLst>
            <pc:docMk/>
            <pc:sldMk cId="2270984190" sldId="296"/>
            <ac:spMk id="43" creationId="{D505819F-58F8-463C-A04A-1A00E3741C3A}"/>
          </ac:spMkLst>
        </pc:spChg>
        <pc:spChg chg="mod">
          <ac:chgData name="Emilie CABROL" userId="f7bdfae0-4bdc-4014-acef-2bd557435658" providerId="ADAL" clId="{13BB3A07-ABC9-408D-8AEF-FCE62865D76A}" dt="2021-09-29T08:20:19.164" v="120" actId="1036"/>
          <ac:spMkLst>
            <pc:docMk/>
            <pc:sldMk cId="2270984190" sldId="296"/>
            <ac:spMk id="44" creationId="{02B97162-132A-4FEA-BEFA-01774A6322A2}"/>
          </ac:spMkLst>
        </pc:spChg>
        <pc:spChg chg="mod">
          <ac:chgData name="Emilie CABROL" userId="f7bdfae0-4bdc-4014-acef-2bd557435658" providerId="ADAL" clId="{13BB3A07-ABC9-408D-8AEF-FCE62865D76A}" dt="2021-09-29T08:20:35.394" v="130" actId="1076"/>
          <ac:spMkLst>
            <pc:docMk/>
            <pc:sldMk cId="2270984190" sldId="296"/>
            <ac:spMk id="45" creationId="{CFC9D741-762E-40FB-9EE6-DA6D7E2F35A8}"/>
          </ac:spMkLst>
        </pc:spChg>
        <pc:spChg chg="mod">
          <ac:chgData name="Emilie CABROL" userId="f7bdfae0-4bdc-4014-acef-2bd557435658" providerId="ADAL" clId="{13BB3A07-ABC9-408D-8AEF-FCE62865D76A}" dt="2021-09-29T08:20:39.926" v="139" actId="1035"/>
          <ac:spMkLst>
            <pc:docMk/>
            <pc:sldMk cId="2270984190" sldId="296"/>
            <ac:spMk id="47" creationId="{13BF4E80-44F8-43D2-BBB7-A5F2EDD7E46C}"/>
          </ac:spMkLst>
        </pc:spChg>
        <pc:spChg chg="del mod">
          <ac:chgData name="Emilie CABROL" userId="f7bdfae0-4bdc-4014-acef-2bd557435658" providerId="ADAL" clId="{13BB3A07-ABC9-408D-8AEF-FCE62865D76A}" dt="2021-09-29T08:20:08.650" v="110" actId="478"/>
          <ac:spMkLst>
            <pc:docMk/>
            <pc:sldMk cId="2270984190" sldId="296"/>
            <ac:spMk id="52" creationId="{E0AFD335-98D9-4114-942A-EC7F85876EC6}"/>
          </ac:spMkLst>
        </pc:spChg>
        <pc:spChg chg="mod">
          <ac:chgData name="Emilie CABROL" userId="f7bdfae0-4bdc-4014-acef-2bd557435658" providerId="ADAL" clId="{13BB3A07-ABC9-408D-8AEF-FCE62865D76A}" dt="2021-09-29T08:19:17.885" v="103" actId="1038"/>
          <ac:spMkLst>
            <pc:docMk/>
            <pc:sldMk cId="2270984190" sldId="296"/>
            <ac:spMk id="55" creationId="{1E352215-935E-4F7D-8FB4-B0E656A326C7}"/>
          </ac:spMkLst>
        </pc:spChg>
        <pc:spChg chg="mod">
          <ac:chgData name="Emilie CABROL" userId="f7bdfae0-4bdc-4014-acef-2bd557435658" providerId="ADAL" clId="{13BB3A07-ABC9-408D-8AEF-FCE62865D76A}" dt="2021-09-29T08:20:50.714" v="142" actId="14100"/>
          <ac:spMkLst>
            <pc:docMk/>
            <pc:sldMk cId="2270984190" sldId="296"/>
            <ac:spMk id="56" creationId="{C73F234C-DF61-4A45-98CB-6996C22A68E6}"/>
          </ac:spMkLst>
        </pc:spChg>
        <pc:spChg chg="mod">
          <ac:chgData name="Emilie CABROL" userId="f7bdfae0-4bdc-4014-acef-2bd557435658" providerId="ADAL" clId="{13BB3A07-ABC9-408D-8AEF-FCE62865D76A}" dt="2021-09-29T08:19:23.167" v="104" actId="1076"/>
          <ac:spMkLst>
            <pc:docMk/>
            <pc:sldMk cId="2270984190" sldId="296"/>
            <ac:spMk id="65" creationId="{5BB3A8CF-7DFD-433C-8F53-1C2DFECCD2CD}"/>
          </ac:spMkLst>
        </pc:spChg>
        <pc:graphicFrameChg chg="mod modGraphic">
          <ac:chgData name="Emilie CABROL" userId="f7bdfae0-4bdc-4014-acef-2bd557435658" providerId="ADAL" clId="{13BB3A07-ABC9-408D-8AEF-FCE62865D76A}" dt="2021-09-29T08:19:09.308" v="100" actId="20577"/>
          <ac:graphicFrameMkLst>
            <pc:docMk/>
            <pc:sldMk cId="2270984190" sldId="296"/>
            <ac:graphicFrameMk id="58" creationId="{CB4398D9-3C21-4931-8857-17D33685A701}"/>
          </ac:graphicFrameMkLst>
        </pc:graphicFrameChg>
      </pc:sldChg>
    </pc:docChg>
  </pc:docChgLst>
  <pc:docChgLst>
    <pc:chgData name="Emilie CABROL" userId="f7bdfae0-4bdc-4014-acef-2bd557435658" providerId="ADAL" clId="{7A2DA709-3E82-4FC0-9E73-A4473859949B}"/>
    <pc:docChg chg="custSel modSld">
      <pc:chgData name="Emilie CABROL" userId="f7bdfae0-4bdc-4014-acef-2bd557435658" providerId="ADAL" clId="{7A2DA709-3E82-4FC0-9E73-A4473859949B}" dt="2021-05-07T08:50:38.749" v="118" actId="207"/>
      <pc:docMkLst>
        <pc:docMk/>
      </pc:docMkLst>
      <pc:sldChg chg="modSp mod">
        <pc:chgData name="Emilie CABROL" userId="f7bdfae0-4bdc-4014-acef-2bd557435658" providerId="ADAL" clId="{7A2DA709-3E82-4FC0-9E73-A4473859949B}" dt="2021-05-07T08:50:38.749" v="118" actId="207"/>
        <pc:sldMkLst>
          <pc:docMk/>
          <pc:sldMk cId="2270984190" sldId="296"/>
        </pc:sldMkLst>
        <pc:spChg chg="mod">
          <ac:chgData name="Emilie CABROL" userId="f7bdfae0-4bdc-4014-acef-2bd557435658" providerId="ADAL" clId="{7A2DA709-3E82-4FC0-9E73-A4473859949B}" dt="2021-05-07T08:48:01.546" v="27" actId="1036"/>
          <ac:spMkLst>
            <pc:docMk/>
            <pc:sldMk cId="2270984190" sldId="296"/>
            <ac:spMk id="25" creationId="{ECFD0EFA-D581-4DE7-8367-B9D6BBDCBF74}"/>
          </ac:spMkLst>
        </pc:spChg>
        <pc:spChg chg="mod">
          <ac:chgData name="Emilie CABROL" userId="f7bdfae0-4bdc-4014-acef-2bd557435658" providerId="ADAL" clId="{7A2DA709-3E82-4FC0-9E73-A4473859949B}" dt="2021-05-07T08:47:55.456" v="15" actId="1036"/>
          <ac:spMkLst>
            <pc:docMk/>
            <pc:sldMk cId="2270984190" sldId="296"/>
            <ac:spMk id="30" creationId="{8F8D346E-C5EB-48E0-A8FD-389839B9B940}"/>
          </ac:spMkLst>
        </pc:spChg>
        <pc:spChg chg="mod">
          <ac:chgData name="Emilie CABROL" userId="f7bdfae0-4bdc-4014-acef-2bd557435658" providerId="ADAL" clId="{7A2DA709-3E82-4FC0-9E73-A4473859949B}" dt="2021-05-07T08:50:38.749" v="118" actId="207"/>
          <ac:spMkLst>
            <pc:docMk/>
            <pc:sldMk cId="2270984190" sldId="296"/>
            <ac:spMk id="33" creationId="{B30BADE4-C87A-43C3-85C5-887ED78E62D7}"/>
          </ac:spMkLst>
        </pc:spChg>
        <pc:spChg chg="mod">
          <ac:chgData name="Emilie CABROL" userId="f7bdfae0-4bdc-4014-acef-2bd557435658" providerId="ADAL" clId="{7A2DA709-3E82-4FC0-9E73-A4473859949B}" dt="2021-05-07T08:48:01.546" v="27" actId="1036"/>
          <ac:spMkLst>
            <pc:docMk/>
            <pc:sldMk cId="2270984190" sldId="296"/>
            <ac:spMk id="35" creationId="{511F7F0E-9A5B-4ED6-B9D3-78E887EC4161}"/>
          </ac:spMkLst>
        </pc:spChg>
      </pc:sldChg>
    </pc:docChg>
  </pc:docChgLst>
  <pc:docChgLst>
    <pc:chgData name="Emilie CABROL" userId="f7bdfae0-4bdc-4014-acef-2bd557435658" providerId="ADAL" clId="{D7946717-AC09-47C7-8E0C-596185B6C552}"/>
    <pc:docChg chg="undo custSel modSld">
      <pc:chgData name="Emilie CABROL" userId="f7bdfae0-4bdc-4014-acef-2bd557435658" providerId="ADAL" clId="{D7946717-AC09-47C7-8E0C-596185B6C552}" dt="2020-11-26T16:17:11.115" v="2132" actId="20577"/>
      <pc:docMkLst>
        <pc:docMk/>
      </pc:docMkLst>
      <pc:sldChg chg="addSp delSp modSp mod">
        <pc:chgData name="Emilie CABROL" userId="f7bdfae0-4bdc-4014-acef-2bd557435658" providerId="ADAL" clId="{D7946717-AC09-47C7-8E0C-596185B6C552}" dt="2020-11-26T13:59:46.849" v="1975" actId="20577"/>
        <pc:sldMkLst>
          <pc:docMk/>
          <pc:sldMk cId="279835308" sldId="283"/>
        </pc:sldMkLst>
        <pc:spChg chg="mod">
          <ac:chgData name="Emilie CABROL" userId="f7bdfae0-4bdc-4014-acef-2bd557435658" providerId="ADAL" clId="{D7946717-AC09-47C7-8E0C-596185B6C552}" dt="2020-11-26T13:59:46.849" v="1975" actId="20577"/>
          <ac:spMkLst>
            <pc:docMk/>
            <pc:sldMk cId="279835308" sldId="283"/>
            <ac:spMk id="5" creationId="{00000000-0000-0000-0000-000000000000}"/>
          </ac:spMkLst>
        </pc:spChg>
        <pc:spChg chg="mod">
          <ac:chgData name="Emilie CABROL" userId="f7bdfae0-4bdc-4014-acef-2bd557435658" providerId="ADAL" clId="{D7946717-AC09-47C7-8E0C-596185B6C552}" dt="2020-11-26T10:39:07.408" v="3" actId="20577"/>
          <ac:spMkLst>
            <pc:docMk/>
            <pc:sldMk cId="279835308" sldId="283"/>
            <ac:spMk id="11" creationId="{73290CB2-9528-4943-8AD5-6AB50C5D02E9}"/>
          </ac:spMkLst>
        </pc:spChg>
        <pc:picChg chg="del">
          <ac:chgData name="Emilie CABROL" userId="f7bdfae0-4bdc-4014-acef-2bd557435658" providerId="ADAL" clId="{D7946717-AC09-47C7-8E0C-596185B6C552}" dt="2020-11-26T13:35:00.225" v="1704" actId="478"/>
          <ac:picMkLst>
            <pc:docMk/>
            <pc:sldMk cId="279835308" sldId="283"/>
            <ac:picMk id="6" creationId="{8B5843D7-5D7C-4D56-8593-DD66F660511B}"/>
          </ac:picMkLst>
        </pc:picChg>
        <pc:picChg chg="add del mod">
          <ac:chgData name="Emilie CABROL" userId="f7bdfae0-4bdc-4014-acef-2bd557435658" providerId="ADAL" clId="{D7946717-AC09-47C7-8E0C-596185B6C552}" dt="2020-11-26T13:35:50.835" v="1711" actId="478"/>
          <ac:picMkLst>
            <pc:docMk/>
            <pc:sldMk cId="279835308" sldId="283"/>
            <ac:picMk id="1026" creationId="{429BAC85-B106-4296-A5B2-0C483FE925C9}"/>
          </ac:picMkLst>
        </pc:picChg>
        <pc:picChg chg="add mod">
          <ac:chgData name="Emilie CABROL" userId="f7bdfae0-4bdc-4014-acef-2bd557435658" providerId="ADAL" clId="{D7946717-AC09-47C7-8E0C-596185B6C552}" dt="2020-11-26T13:36:06.661" v="1715" actId="732"/>
          <ac:picMkLst>
            <pc:docMk/>
            <pc:sldMk cId="279835308" sldId="283"/>
            <ac:picMk id="1028" creationId="{67E9ABDD-CE97-450E-A6AD-4DFB5872F550}"/>
          </ac:picMkLst>
        </pc:picChg>
      </pc:sldChg>
      <pc:sldChg chg="addSp delSp modSp mod">
        <pc:chgData name="Emilie CABROL" userId="f7bdfae0-4bdc-4014-acef-2bd557435658" providerId="ADAL" clId="{D7946717-AC09-47C7-8E0C-596185B6C552}" dt="2020-11-26T16:14:55.315" v="2114" actId="20577"/>
        <pc:sldMkLst>
          <pc:docMk/>
          <pc:sldMk cId="1661189779" sldId="289"/>
        </pc:sldMkLst>
        <pc:spChg chg="mod">
          <ac:chgData name="Emilie CABROL" userId="f7bdfae0-4bdc-4014-acef-2bd557435658" providerId="ADAL" clId="{D7946717-AC09-47C7-8E0C-596185B6C552}" dt="2020-11-26T11:58:52.324" v="671"/>
          <ac:spMkLst>
            <pc:docMk/>
            <pc:sldMk cId="1661189779" sldId="289"/>
            <ac:spMk id="106" creationId="{00000000-0000-0000-0000-000000000000}"/>
          </ac:spMkLst>
        </pc:spChg>
        <pc:spChg chg="mod">
          <ac:chgData name="Emilie CABROL" userId="f7bdfae0-4bdc-4014-acef-2bd557435658" providerId="ADAL" clId="{D7946717-AC09-47C7-8E0C-596185B6C552}" dt="2020-11-26T11:58:09.445" v="668" actId="20577"/>
          <ac:spMkLst>
            <pc:docMk/>
            <pc:sldMk cId="1661189779" sldId="289"/>
            <ac:spMk id="107" creationId="{00000000-0000-0000-0000-000000000000}"/>
          </ac:spMkLst>
        </pc:spChg>
        <pc:spChg chg="mod">
          <ac:chgData name="Emilie CABROL" userId="f7bdfae0-4bdc-4014-acef-2bd557435658" providerId="ADAL" clId="{D7946717-AC09-47C7-8E0C-596185B6C552}" dt="2020-11-26T12:01:48.768" v="725" actId="20577"/>
          <ac:spMkLst>
            <pc:docMk/>
            <pc:sldMk cId="1661189779" sldId="289"/>
            <ac:spMk id="108" creationId="{00000000-0000-0000-0000-000000000000}"/>
          </ac:spMkLst>
        </pc:spChg>
        <pc:spChg chg="mod">
          <ac:chgData name="Emilie CABROL" userId="f7bdfae0-4bdc-4014-acef-2bd557435658" providerId="ADAL" clId="{D7946717-AC09-47C7-8E0C-596185B6C552}" dt="2020-11-26T12:01:59.210" v="729" actId="20577"/>
          <ac:spMkLst>
            <pc:docMk/>
            <pc:sldMk cId="1661189779" sldId="289"/>
            <ac:spMk id="153" creationId="{00000000-0000-0000-0000-000000000000}"/>
          </ac:spMkLst>
        </pc:spChg>
        <pc:spChg chg="mod">
          <ac:chgData name="Emilie CABROL" userId="f7bdfae0-4bdc-4014-acef-2bd557435658" providerId="ADAL" clId="{D7946717-AC09-47C7-8E0C-596185B6C552}" dt="2020-11-26T16:14:55.315" v="2114" actId="20577"/>
          <ac:spMkLst>
            <pc:docMk/>
            <pc:sldMk cId="1661189779" sldId="289"/>
            <ac:spMk id="154" creationId="{00000000-0000-0000-0000-000000000000}"/>
          </ac:spMkLst>
        </pc:spChg>
        <pc:spChg chg="mod">
          <ac:chgData name="Emilie CABROL" userId="f7bdfae0-4bdc-4014-acef-2bd557435658" providerId="ADAL" clId="{D7946717-AC09-47C7-8E0C-596185B6C552}" dt="2020-11-26T12:04:42.816" v="970" actId="20577"/>
          <ac:spMkLst>
            <pc:docMk/>
            <pc:sldMk cId="1661189779" sldId="289"/>
            <ac:spMk id="200" creationId="{9C88257C-B27C-4A27-BC8D-ED405D707ED1}"/>
          </ac:spMkLst>
        </pc:spChg>
        <pc:spChg chg="mod">
          <ac:chgData name="Emilie CABROL" userId="f7bdfae0-4bdc-4014-acef-2bd557435658" providerId="ADAL" clId="{D7946717-AC09-47C7-8E0C-596185B6C552}" dt="2020-11-26T12:02:19.529" v="771" actId="1076"/>
          <ac:spMkLst>
            <pc:docMk/>
            <pc:sldMk cId="1661189779" sldId="289"/>
            <ac:spMk id="201" creationId="{31DB9CB8-AB7D-46E9-8A34-1A4028EA99EF}"/>
          </ac:spMkLst>
        </pc:spChg>
        <pc:spChg chg="mod">
          <ac:chgData name="Emilie CABROL" userId="f7bdfae0-4bdc-4014-acef-2bd557435658" providerId="ADAL" clId="{D7946717-AC09-47C7-8E0C-596185B6C552}" dt="2020-11-26T13:55:17.376" v="1931" actId="1076"/>
          <ac:spMkLst>
            <pc:docMk/>
            <pc:sldMk cId="1661189779" sldId="289"/>
            <ac:spMk id="203" creationId="{FC888209-1EDF-4D49-950F-9B42FE5306B6}"/>
          </ac:spMkLst>
        </pc:spChg>
        <pc:spChg chg="mod">
          <ac:chgData name="Emilie CABROL" userId="f7bdfae0-4bdc-4014-acef-2bd557435658" providerId="ADAL" clId="{D7946717-AC09-47C7-8E0C-596185B6C552}" dt="2020-11-26T11:59:02.576" v="675" actId="1076"/>
          <ac:spMkLst>
            <pc:docMk/>
            <pc:sldMk cId="1661189779" sldId="289"/>
            <ac:spMk id="205" creationId="{FE91B187-2047-4DA9-8947-1CD730C088DC}"/>
          </ac:spMkLst>
        </pc:spChg>
        <pc:spChg chg="mod">
          <ac:chgData name="Emilie CABROL" userId="f7bdfae0-4bdc-4014-acef-2bd557435658" providerId="ADAL" clId="{D7946717-AC09-47C7-8E0C-596185B6C552}" dt="2020-11-26T11:59:09.800" v="678" actId="1076"/>
          <ac:spMkLst>
            <pc:docMk/>
            <pc:sldMk cId="1661189779" sldId="289"/>
            <ac:spMk id="206" creationId="{3D75E774-D93C-4627-9F0B-D4D856D2395E}"/>
          </ac:spMkLst>
        </pc:spChg>
        <pc:spChg chg="add mod">
          <ac:chgData name="Emilie CABROL" userId="f7bdfae0-4bdc-4014-acef-2bd557435658" providerId="ADAL" clId="{D7946717-AC09-47C7-8E0C-596185B6C552}" dt="2020-11-26T13:54:57.359" v="1870" actId="1076"/>
          <ac:spMkLst>
            <pc:docMk/>
            <pc:sldMk cId="1661189779" sldId="289"/>
            <ac:spMk id="214" creationId="{C4C28FC9-2AF9-478C-BC5C-4768A99DC508}"/>
          </ac:spMkLst>
        </pc:spChg>
        <pc:spChg chg="add mod">
          <ac:chgData name="Emilie CABROL" userId="f7bdfae0-4bdc-4014-acef-2bd557435658" providerId="ADAL" clId="{D7946717-AC09-47C7-8E0C-596185B6C552}" dt="2020-11-26T12:04:32.035" v="956" actId="1036"/>
          <ac:spMkLst>
            <pc:docMk/>
            <pc:sldMk cId="1661189779" sldId="289"/>
            <ac:spMk id="215" creationId="{F57576F2-BD16-485E-AFD3-CAE0574B0AA0}"/>
          </ac:spMkLst>
        </pc:spChg>
        <pc:spChg chg="mod">
          <ac:chgData name="Emilie CABROL" userId="f7bdfae0-4bdc-4014-acef-2bd557435658" providerId="ADAL" clId="{D7946717-AC09-47C7-8E0C-596185B6C552}" dt="2020-11-26T10:47:04.239" v="195"/>
          <ac:spMkLst>
            <pc:docMk/>
            <pc:sldMk cId="1661189779" sldId="289"/>
            <ac:spMk id="224" creationId="{D0556E4E-FA46-4CAC-B0F6-1D31A3938629}"/>
          </ac:spMkLst>
        </pc:spChg>
        <pc:spChg chg="mod">
          <ac:chgData name="Emilie CABROL" userId="f7bdfae0-4bdc-4014-acef-2bd557435658" providerId="ADAL" clId="{D7946717-AC09-47C7-8E0C-596185B6C552}" dt="2020-11-26T13:39:27.757" v="1790"/>
          <ac:spMkLst>
            <pc:docMk/>
            <pc:sldMk cId="1661189779" sldId="289"/>
            <ac:spMk id="226" creationId="{4562D72A-4C81-4D16-BAA4-57757C43D989}"/>
          </ac:spMkLst>
        </pc:spChg>
        <pc:spChg chg="mod">
          <ac:chgData name="Emilie CABROL" userId="f7bdfae0-4bdc-4014-acef-2bd557435658" providerId="ADAL" clId="{D7946717-AC09-47C7-8E0C-596185B6C552}" dt="2020-11-26T12:03:04.205" v="887" actId="1076"/>
          <ac:spMkLst>
            <pc:docMk/>
            <pc:sldMk cId="1661189779" sldId="289"/>
            <ac:spMk id="254" creationId="{00000000-0000-0000-0000-000000000000}"/>
          </ac:spMkLst>
        </pc:spChg>
        <pc:spChg chg="mod">
          <ac:chgData name="Emilie CABROL" userId="f7bdfae0-4bdc-4014-acef-2bd557435658" providerId="ADAL" clId="{D7946717-AC09-47C7-8E0C-596185B6C552}" dt="2020-11-26T11:58:57.144" v="672" actId="1076"/>
          <ac:spMkLst>
            <pc:docMk/>
            <pc:sldMk cId="1661189779" sldId="289"/>
            <ac:spMk id="256" creationId="{00000000-0000-0000-0000-000000000000}"/>
          </ac:spMkLst>
        </pc:spChg>
        <pc:spChg chg="mod">
          <ac:chgData name="Emilie CABROL" userId="f7bdfae0-4bdc-4014-acef-2bd557435658" providerId="ADAL" clId="{D7946717-AC09-47C7-8E0C-596185B6C552}" dt="2020-11-26T11:59:13.274" v="679" actId="14100"/>
          <ac:spMkLst>
            <pc:docMk/>
            <pc:sldMk cId="1661189779" sldId="289"/>
            <ac:spMk id="258" creationId="{00000000-0000-0000-0000-000000000000}"/>
          </ac:spMkLst>
        </pc:spChg>
        <pc:spChg chg="mod">
          <ac:chgData name="Emilie CABROL" userId="f7bdfae0-4bdc-4014-acef-2bd557435658" providerId="ADAL" clId="{D7946717-AC09-47C7-8E0C-596185B6C552}" dt="2020-11-26T11:59:47.651" v="689" actId="20577"/>
          <ac:spMkLst>
            <pc:docMk/>
            <pc:sldMk cId="1661189779" sldId="289"/>
            <ac:spMk id="259" creationId="{00000000-0000-0000-0000-000000000000}"/>
          </ac:spMkLst>
        </pc:spChg>
        <pc:spChg chg="mod">
          <ac:chgData name="Emilie CABROL" userId="f7bdfae0-4bdc-4014-acef-2bd557435658" providerId="ADAL" clId="{D7946717-AC09-47C7-8E0C-596185B6C552}" dt="2020-11-26T12:04:24.815" v="953" actId="20577"/>
          <ac:spMkLst>
            <pc:docMk/>
            <pc:sldMk cId="1661189779" sldId="289"/>
            <ac:spMk id="302" creationId="{00000000-0000-0000-0000-000000000000}"/>
          </ac:spMkLst>
        </pc:spChg>
        <pc:spChg chg="mod">
          <ac:chgData name="Emilie CABROL" userId="f7bdfae0-4bdc-4014-acef-2bd557435658" providerId="ADAL" clId="{D7946717-AC09-47C7-8E0C-596185B6C552}" dt="2020-11-26T12:06:35.930" v="976" actId="20577"/>
          <ac:spMkLst>
            <pc:docMk/>
            <pc:sldMk cId="1661189779" sldId="289"/>
            <ac:spMk id="384" creationId="{00000000-0000-0000-0000-000000000000}"/>
          </ac:spMkLst>
        </pc:spChg>
        <pc:spChg chg="mod">
          <ac:chgData name="Emilie CABROL" userId="f7bdfae0-4bdc-4014-acef-2bd557435658" providerId="ADAL" clId="{D7946717-AC09-47C7-8E0C-596185B6C552}" dt="2020-11-26T10:47:04.239" v="195"/>
          <ac:spMkLst>
            <pc:docMk/>
            <pc:sldMk cId="1661189779" sldId="289"/>
            <ac:spMk id="391" creationId="{00000000-0000-0000-0000-000000000000}"/>
          </ac:spMkLst>
        </pc:spChg>
        <pc:spChg chg="mod">
          <ac:chgData name="Emilie CABROL" userId="f7bdfae0-4bdc-4014-acef-2bd557435658" providerId="ADAL" clId="{D7946717-AC09-47C7-8E0C-596185B6C552}" dt="2020-11-26T12:03:18.218" v="947" actId="1076"/>
          <ac:spMkLst>
            <pc:docMk/>
            <pc:sldMk cId="1661189779" sldId="289"/>
            <ac:spMk id="439" creationId="{00000000-0000-0000-0000-000000000000}"/>
          </ac:spMkLst>
        </pc:spChg>
        <pc:spChg chg="mod">
          <ac:chgData name="Emilie CABROL" userId="f7bdfae0-4bdc-4014-acef-2bd557435658" providerId="ADAL" clId="{D7946717-AC09-47C7-8E0C-596185B6C552}" dt="2020-11-26T12:04:37.847" v="963" actId="20577"/>
          <ac:spMkLst>
            <pc:docMk/>
            <pc:sldMk cId="1661189779" sldId="289"/>
            <ac:spMk id="445" creationId="{00000000-0000-0000-0000-000000000000}"/>
          </ac:spMkLst>
        </pc:spChg>
        <pc:spChg chg="mod">
          <ac:chgData name="Emilie CABROL" userId="f7bdfae0-4bdc-4014-acef-2bd557435658" providerId="ADAL" clId="{D7946717-AC09-47C7-8E0C-596185B6C552}" dt="2020-11-26T14:10:30.269" v="2075" actId="20577"/>
          <ac:spMkLst>
            <pc:docMk/>
            <pc:sldMk cId="1661189779" sldId="289"/>
            <ac:spMk id="454" creationId="{00000000-0000-0000-0000-000000000000}"/>
          </ac:spMkLst>
        </pc:spChg>
        <pc:spChg chg="mod">
          <ac:chgData name="Emilie CABROL" userId="f7bdfae0-4bdc-4014-acef-2bd557435658" providerId="ADAL" clId="{D7946717-AC09-47C7-8E0C-596185B6C552}" dt="2020-11-26T11:59:15.674" v="680" actId="14100"/>
          <ac:spMkLst>
            <pc:docMk/>
            <pc:sldMk cId="1661189779" sldId="289"/>
            <ac:spMk id="483" creationId="{00000000-0000-0000-0000-000000000000}"/>
          </ac:spMkLst>
        </pc:spChg>
        <pc:spChg chg="mod">
          <ac:chgData name="Emilie CABROL" userId="f7bdfae0-4bdc-4014-acef-2bd557435658" providerId="ADAL" clId="{D7946717-AC09-47C7-8E0C-596185B6C552}" dt="2020-11-26T10:48:08.770" v="201"/>
          <ac:spMkLst>
            <pc:docMk/>
            <pc:sldMk cId="1661189779" sldId="289"/>
            <ac:spMk id="490" creationId="{00000000-0000-0000-0000-000000000000}"/>
          </ac:spMkLst>
        </pc:spChg>
        <pc:spChg chg="mod">
          <ac:chgData name="Emilie CABROL" userId="f7bdfae0-4bdc-4014-acef-2bd557435658" providerId="ADAL" clId="{D7946717-AC09-47C7-8E0C-596185B6C552}" dt="2020-11-26T11:59:35.045" v="682" actId="1076"/>
          <ac:spMkLst>
            <pc:docMk/>
            <pc:sldMk cId="1661189779" sldId="289"/>
            <ac:spMk id="594" creationId="{00000000-0000-0000-0000-000000000000}"/>
          </ac:spMkLst>
        </pc:spChg>
        <pc:grpChg chg="add mod">
          <ac:chgData name="Emilie CABROL" userId="f7bdfae0-4bdc-4014-acef-2bd557435658" providerId="ADAL" clId="{D7946717-AC09-47C7-8E0C-596185B6C552}" dt="2020-11-26T13:39:27.757" v="1790"/>
          <ac:grpSpMkLst>
            <pc:docMk/>
            <pc:sldMk cId="1661189779" sldId="289"/>
            <ac:grpSpMk id="220" creationId="{A5C0DD78-E237-426D-AF5C-B7507FEF68D7}"/>
          </ac:grpSpMkLst>
        </pc:grpChg>
        <pc:grpChg chg="del">
          <ac:chgData name="Emilie CABROL" userId="f7bdfae0-4bdc-4014-acef-2bd557435658" providerId="ADAL" clId="{D7946717-AC09-47C7-8E0C-596185B6C552}" dt="2020-11-26T13:38:17.889" v="1774" actId="478"/>
          <ac:grpSpMkLst>
            <pc:docMk/>
            <pc:sldMk cId="1661189779" sldId="289"/>
            <ac:grpSpMk id="229" creationId="{72FEED82-D339-4531-8A6A-4C9E086D27E0}"/>
          </ac:grpSpMkLst>
        </pc:grpChg>
        <pc:picChg chg="mod">
          <ac:chgData name="Emilie CABROL" userId="f7bdfae0-4bdc-4014-acef-2bd557435658" providerId="ADAL" clId="{D7946717-AC09-47C7-8E0C-596185B6C552}" dt="2020-11-26T13:39:27.757" v="1790"/>
          <ac:picMkLst>
            <pc:docMk/>
            <pc:sldMk cId="1661189779" sldId="289"/>
            <ac:picMk id="221" creationId="{E411F553-972B-4425-BD15-19DEDED8F168}"/>
          </ac:picMkLst>
        </pc:picChg>
        <pc:picChg chg="mod">
          <ac:chgData name="Emilie CABROL" userId="f7bdfae0-4bdc-4014-acef-2bd557435658" providerId="ADAL" clId="{D7946717-AC09-47C7-8E0C-596185B6C552}" dt="2020-11-26T13:39:27.757" v="1790"/>
          <ac:picMkLst>
            <pc:docMk/>
            <pc:sldMk cId="1661189779" sldId="289"/>
            <ac:picMk id="225" creationId="{CAD1181A-1BE2-4E90-98B4-D5BADC797AA9}"/>
          </ac:picMkLst>
        </pc:picChg>
        <pc:picChg chg="mod">
          <ac:chgData name="Emilie CABROL" userId="f7bdfae0-4bdc-4014-acef-2bd557435658" providerId="ADAL" clId="{D7946717-AC09-47C7-8E0C-596185B6C552}" dt="2020-11-26T13:39:27.757" v="1790"/>
          <ac:picMkLst>
            <pc:docMk/>
            <pc:sldMk cId="1661189779" sldId="289"/>
            <ac:picMk id="227" creationId="{0D9D80E2-18E7-4F00-9DF8-3E70FDCAF248}"/>
          </ac:picMkLst>
        </pc:picChg>
        <pc:picChg chg="del">
          <ac:chgData name="Emilie CABROL" userId="f7bdfae0-4bdc-4014-acef-2bd557435658" providerId="ADAL" clId="{D7946717-AC09-47C7-8E0C-596185B6C552}" dt="2020-11-26T13:38:14.253" v="1772" actId="478"/>
          <ac:picMkLst>
            <pc:docMk/>
            <pc:sldMk cId="1661189779" sldId="289"/>
            <ac:picMk id="230" creationId="{15DD1D75-88B3-4161-9961-BF83E994B471}"/>
          </ac:picMkLst>
        </pc:picChg>
        <pc:picChg chg="del">
          <ac:chgData name="Emilie CABROL" userId="f7bdfae0-4bdc-4014-acef-2bd557435658" providerId="ADAL" clId="{D7946717-AC09-47C7-8E0C-596185B6C552}" dt="2020-11-26T13:38:16.331" v="1773" actId="478"/>
          <ac:picMkLst>
            <pc:docMk/>
            <pc:sldMk cId="1661189779" sldId="289"/>
            <ac:picMk id="231" creationId="{1EE7D811-8E62-4E8A-ABD0-6B2C5724B14F}"/>
          </ac:picMkLst>
        </pc:picChg>
        <pc:cxnChg chg="mod">
          <ac:chgData name="Emilie CABROL" userId="f7bdfae0-4bdc-4014-acef-2bd557435658" providerId="ADAL" clId="{D7946717-AC09-47C7-8E0C-596185B6C552}" dt="2020-11-26T12:00:06.282" v="694" actId="208"/>
          <ac:cxnSpMkLst>
            <pc:docMk/>
            <pc:sldMk cId="1661189779" sldId="289"/>
            <ac:cxnSpMk id="211" creationId="{6716C7C4-F9F5-4011-B0C4-9999B8B14A7F}"/>
          </ac:cxnSpMkLst>
        </pc:cxnChg>
        <pc:cxnChg chg="mod">
          <ac:chgData name="Emilie CABROL" userId="f7bdfae0-4bdc-4014-acef-2bd557435658" providerId="ADAL" clId="{D7946717-AC09-47C7-8E0C-596185B6C552}" dt="2020-11-26T12:00:06.282" v="694" actId="208"/>
          <ac:cxnSpMkLst>
            <pc:docMk/>
            <pc:sldMk cId="1661189779" sldId="289"/>
            <ac:cxnSpMk id="217" creationId="{9F20F699-CD02-4ECC-ADBB-BAD460994345}"/>
          </ac:cxnSpMkLst>
        </pc:cxnChg>
        <pc:cxnChg chg="mod">
          <ac:chgData name="Emilie CABROL" userId="f7bdfae0-4bdc-4014-acef-2bd557435658" providerId="ADAL" clId="{D7946717-AC09-47C7-8E0C-596185B6C552}" dt="2020-11-26T13:55:13.130" v="1930" actId="1037"/>
          <ac:cxnSpMkLst>
            <pc:docMk/>
            <pc:sldMk cId="1661189779" sldId="289"/>
            <ac:cxnSpMk id="223" creationId="{33BAEF9A-CAF1-49D8-B739-BFDF60EBE978}"/>
          </ac:cxnSpMkLst>
        </pc:cxnChg>
        <pc:cxnChg chg="mod">
          <ac:chgData name="Emilie CABROL" userId="f7bdfae0-4bdc-4014-acef-2bd557435658" providerId="ADAL" clId="{D7946717-AC09-47C7-8E0C-596185B6C552}" dt="2020-11-26T12:02:15.153" v="770" actId="1037"/>
          <ac:cxnSpMkLst>
            <pc:docMk/>
            <pc:sldMk cId="1661189779" sldId="289"/>
            <ac:cxnSpMk id="257" creationId="{00000000-0000-0000-0000-000000000000}"/>
          </ac:cxnSpMkLst>
        </pc:cxnChg>
        <pc:cxnChg chg="mod">
          <ac:chgData name="Emilie CABROL" userId="f7bdfae0-4bdc-4014-acef-2bd557435658" providerId="ADAL" clId="{D7946717-AC09-47C7-8E0C-596185B6C552}" dt="2020-11-26T11:59:59.929" v="692" actId="208"/>
          <ac:cxnSpMkLst>
            <pc:docMk/>
            <pc:sldMk cId="1661189779" sldId="289"/>
            <ac:cxnSpMk id="389" creationId="{00000000-0000-0000-0000-000000000000}"/>
          </ac:cxnSpMkLst>
        </pc:cxnChg>
        <pc:cxnChg chg="mod">
          <ac:chgData name="Emilie CABROL" userId="f7bdfae0-4bdc-4014-acef-2bd557435658" providerId="ADAL" clId="{D7946717-AC09-47C7-8E0C-596185B6C552}" dt="2020-11-26T14:09:42.822" v="2069" actId="1038"/>
          <ac:cxnSpMkLst>
            <pc:docMk/>
            <pc:sldMk cId="1661189779" sldId="289"/>
            <ac:cxnSpMk id="426" creationId="{00000000-0000-0000-0000-000000000000}"/>
          </ac:cxnSpMkLst>
        </pc:cxnChg>
        <pc:cxnChg chg="mod">
          <ac:chgData name="Emilie CABROL" userId="f7bdfae0-4bdc-4014-acef-2bd557435658" providerId="ADAL" clId="{D7946717-AC09-47C7-8E0C-596185B6C552}" dt="2020-11-26T12:02:29.366" v="805" actId="1037"/>
          <ac:cxnSpMkLst>
            <pc:docMk/>
            <pc:sldMk cId="1661189779" sldId="289"/>
            <ac:cxnSpMk id="443" creationId="{00000000-0000-0000-0000-000000000000}"/>
          </ac:cxnSpMkLst>
        </pc:cxnChg>
        <pc:cxnChg chg="mod">
          <ac:chgData name="Emilie CABROL" userId="f7bdfae0-4bdc-4014-acef-2bd557435658" providerId="ADAL" clId="{D7946717-AC09-47C7-8E0C-596185B6C552}" dt="2020-11-26T14:09:54.314" v="2071" actId="1038"/>
          <ac:cxnSpMkLst>
            <pc:docMk/>
            <pc:sldMk cId="1661189779" sldId="289"/>
            <ac:cxnSpMk id="477" creationId="{00000000-0000-0000-0000-000000000000}"/>
          </ac:cxnSpMkLst>
        </pc:cxnChg>
        <pc:cxnChg chg="ord">
          <ac:chgData name="Emilie CABROL" userId="f7bdfae0-4bdc-4014-acef-2bd557435658" providerId="ADAL" clId="{D7946717-AC09-47C7-8E0C-596185B6C552}" dt="2020-11-26T14:11:50.499" v="2080" actId="167"/>
          <ac:cxnSpMkLst>
            <pc:docMk/>
            <pc:sldMk cId="1661189779" sldId="289"/>
            <ac:cxnSpMk id="485" creationId="{00000000-0000-0000-0000-000000000000}"/>
          </ac:cxnSpMkLst>
        </pc:cxnChg>
        <pc:cxnChg chg="mod">
          <ac:chgData name="Emilie CABROL" userId="f7bdfae0-4bdc-4014-acef-2bd557435658" providerId="ADAL" clId="{D7946717-AC09-47C7-8E0C-596185B6C552}" dt="2020-11-26T13:54:54.558" v="1869" actId="1038"/>
          <ac:cxnSpMkLst>
            <pc:docMk/>
            <pc:sldMk cId="1661189779" sldId="289"/>
            <ac:cxnSpMk id="536" creationId="{00000000-0000-0000-0000-000000000000}"/>
          </ac:cxnSpMkLst>
        </pc:cxnChg>
      </pc:sldChg>
      <pc:sldChg chg="addSp delSp modSp mod">
        <pc:chgData name="Emilie CABROL" userId="f7bdfae0-4bdc-4014-acef-2bd557435658" providerId="ADAL" clId="{D7946717-AC09-47C7-8E0C-596185B6C552}" dt="2020-11-26T16:13:44.846" v="2108" actId="14100"/>
        <pc:sldMkLst>
          <pc:docMk/>
          <pc:sldMk cId="855696796" sldId="290"/>
        </pc:sldMkLst>
        <pc:spChg chg="mod">
          <ac:chgData name="Emilie CABROL" userId="f7bdfae0-4bdc-4014-acef-2bd557435658" providerId="ADAL" clId="{D7946717-AC09-47C7-8E0C-596185B6C552}" dt="2020-11-26T14:03:43.431" v="2016" actId="20577"/>
          <ac:spMkLst>
            <pc:docMk/>
            <pc:sldMk cId="855696796" sldId="290"/>
            <ac:spMk id="11" creationId="{00000000-0000-0000-0000-000000000000}"/>
          </ac:spMkLst>
        </pc:spChg>
        <pc:spChg chg="mod">
          <ac:chgData name="Emilie CABROL" userId="f7bdfae0-4bdc-4014-acef-2bd557435658" providerId="ADAL" clId="{D7946717-AC09-47C7-8E0C-596185B6C552}" dt="2020-11-26T14:02:42.188" v="1984" actId="20577"/>
          <ac:spMkLst>
            <pc:docMk/>
            <pc:sldMk cId="855696796" sldId="290"/>
            <ac:spMk id="12"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13" creationId="{00000000-0000-0000-0000-000000000000}"/>
          </ac:spMkLst>
        </pc:spChg>
        <pc:spChg chg="mod">
          <ac:chgData name="Emilie CABROL" userId="f7bdfae0-4bdc-4014-acef-2bd557435658" providerId="ADAL" clId="{D7946717-AC09-47C7-8E0C-596185B6C552}" dt="2020-11-26T11:41:32.364" v="307" actId="1076"/>
          <ac:spMkLst>
            <pc:docMk/>
            <pc:sldMk cId="855696796" sldId="290"/>
            <ac:spMk id="14" creationId="{00000000-0000-0000-0000-000000000000}"/>
          </ac:spMkLst>
        </pc:spChg>
        <pc:spChg chg="mod">
          <ac:chgData name="Emilie CABROL" userId="f7bdfae0-4bdc-4014-acef-2bd557435658" providerId="ADAL" clId="{D7946717-AC09-47C7-8E0C-596185B6C552}" dt="2020-11-26T14:04:21.694" v="2060" actId="20577"/>
          <ac:spMkLst>
            <pc:docMk/>
            <pc:sldMk cId="855696796" sldId="290"/>
            <ac:spMk id="16" creationId="{00000000-0000-0000-0000-000000000000}"/>
          </ac:spMkLst>
        </pc:spChg>
        <pc:spChg chg="mod">
          <ac:chgData name="Emilie CABROL" userId="f7bdfae0-4bdc-4014-acef-2bd557435658" providerId="ADAL" clId="{D7946717-AC09-47C7-8E0C-596185B6C552}" dt="2020-11-26T16:13:32.181" v="2105" actId="14100"/>
          <ac:spMkLst>
            <pc:docMk/>
            <pc:sldMk cId="855696796" sldId="290"/>
            <ac:spMk id="17" creationId="{00000000-0000-0000-0000-000000000000}"/>
          </ac:spMkLst>
        </pc:spChg>
        <pc:spChg chg="mod">
          <ac:chgData name="Emilie CABROL" userId="f7bdfae0-4bdc-4014-acef-2bd557435658" providerId="ADAL" clId="{D7946717-AC09-47C7-8E0C-596185B6C552}" dt="2020-11-26T11:43:04.051" v="358" actId="1076"/>
          <ac:spMkLst>
            <pc:docMk/>
            <pc:sldMk cId="855696796" sldId="290"/>
            <ac:spMk id="18" creationId="{00000000-0000-0000-0000-000000000000}"/>
          </ac:spMkLst>
        </pc:spChg>
        <pc:spChg chg="mod">
          <ac:chgData name="Emilie CABROL" userId="f7bdfae0-4bdc-4014-acef-2bd557435658" providerId="ADAL" clId="{D7946717-AC09-47C7-8E0C-596185B6C552}" dt="2020-11-26T11:42:50.661" v="357" actId="1037"/>
          <ac:spMkLst>
            <pc:docMk/>
            <pc:sldMk cId="855696796" sldId="290"/>
            <ac:spMk id="19"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20" creationId="{00000000-0000-0000-0000-000000000000}"/>
          </ac:spMkLst>
        </pc:spChg>
        <pc:spChg chg="mod">
          <ac:chgData name="Emilie CABROL" userId="f7bdfae0-4bdc-4014-acef-2bd557435658" providerId="ADAL" clId="{D7946717-AC09-47C7-8E0C-596185B6C552}" dt="2020-11-26T11:42:03.970" v="316" actId="1076"/>
          <ac:spMkLst>
            <pc:docMk/>
            <pc:sldMk cId="855696796" sldId="290"/>
            <ac:spMk id="21" creationId="{00000000-0000-0000-0000-000000000000}"/>
          </ac:spMkLst>
        </pc:spChg>
        <pc:spChg chg="mod">
          <ac:chgData name="Emilie CABROL" userId="f7bdfae0-4bdc-4014-acef-2bd557435658" providerId="ADAL" clId="{D7946717-AC09-47C7-8E0C-596185B6C552}" dt="2020-11-26T16:13:34.884" v="2106" actId="14100"/>
          <ac:spMkLst>
            <pc:docMk/>
            <pc:sldMk cId="855696796" sldId="290"/>
            <ac:spMk id="22" creationId="{00000000-0000-0000-0000-000000000000}"/>
          </ac:spMkLst>
        </pc:spChg>
        <pc:spChg chg="mod">
          <ac:chgData name="Emilie CABROL" userId="f7bdfae0-4bdc-4014-acef-2bd557435658" providerId="ADAL" clId="{D7946717-AC09-47C7-8E0C-596185B6C552}" dt="2020-11-26T16:13:44.846" v="2108" actId="14100"/>
          <ac:spMkLst>
            <pc:docMk/>
            <pc:sldMk cId="855696796" sldId="290"/>
            <ac:spMk id="23"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24"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25" creationId="{00000000-0000-0000-0000-000000000000}"/>
          </ac:spMkLst>
        </pc:spChg>
        <pc:spChg chg="add mod">
          <ac:chgData name="Emilie CABROL" userId="f7bdfae0-4bdc-4014-acef-2bd557435658" providerId="ADAL" clId="{D7946717-AC09-47C7-8E0C-596185B6C552}" dt="2020-11-26T11:41:39.449" v="308" actId="14100"/>
          <ac:spMkLst>
            <pc:docMk/>
            <pc:sldMk cId="855696796" sldId="290"/>
            <ac:spMk id="34" creationId="{A804E9BF-40A5-43CE-94C3-FCECC3D1D524}"/>
          </ac:spMkLst>
        </pc:spChg>
        <pc:spChg chg="mod">
          <ac:chgData name="Emilie CABROL" userId="f7bdfae0-4bdc-4014-acef-2bd557435658" providerId="ADAL" clId="{D7946717-AC09-47C7-8E0C-596185B6C552}" dt="2020-11-26T11:41:46.472" v="310" actId="14100"/>
          <ac:spMkLst>
            <pc:docMk/>
            <pc:sldMk cId="855696796" sldId="290"/>
            <ac:spMk id="35" creationId="{A1EE5F95-2A45-4DC0-8C2A-40B55FEAD284}"/>
          </ac:spMkLst>
        </pc:spChg>
        <pc:spChg chg="mod">
          <ac:chgData name="Emilie CABROL" userId="f7bdfae0-4bdc-4014-acef-2bd557435658" providerId="ADAL" clId="{D7946717-AC09-47C7-8E0C-596185B6C552}" dt="2020-11-26T10:47:04.239" v="195"/>
          <ac:spMkLst>
            <pc:docMk/>
            <pc:sldMk cId="855696796" sldId="290"/>
            <ac:spMk id="37" creationId="{E9FEFF3C-A272-42CF-8E92-4A854C32520A}"/>
          </ac:spMkLst>
        </pc:spChg>
        <pc:spChg chg="mod topLvl">
          <ac:chgData name="Emilie CABROL" userId="f7bdfae0-4bdc-4014-acef-2bd557435658" providerId="ADAL" clId="{D7946717-AC09-47C7-8E0C-596185B6C552}" dt="2020-11-26T13:37:54.049" v="1767" actId="164"/>
          <ac:spMkLst>
            <pc:docMk/>
            <pc:sldMk cId="855696796" sldId="290"/>
            <ac:spMk id="51" creationId="{00000000-0000-0000-0000-000000000000}"/>
          </ac:spMkLst>
        </pc:spChg>
        <pc:grpChg chg="add mod">
          <ac:chgData name="Emilie CABROL" userId="f7bdfae0-4bdc-4014-acef-2bd557435658" providerId="ADAL" clId="{D7946717-AC09-47C7-8E0C-596185B6C552}" dt="2020-11-26T13:37:54.049" v="1767" actId="164"/>
          <ac:grpSpMkLst>
            <pc:docMk/>
            <pc:sldMk cId="855696796" sldId="290"/>
            <ac:grpSpMk id="2" creationId="{E6359085-F90E-417F-B42F-EB29C71F3D5A}"/>
          </ac:grpSpMkLst>
        </pc:grpChg>
        <pc:grpChg chg="add del">
          <ac:chgData name="Emilie CABROL" userId="f7bdfae0-4bdc-4014-acef-2bd557435658" providerId="ADAL" clId="{D7946717-AC09-47C7-8E0C-596185B6C552}" dt="2020-11-26T13:36:39.058" v="1718" actId="165"/>
          <ac:grpSpMkLst>
            <pc:docMk/>
            <pc:sldMk cId="855696796" sldId="290"/>
            <ac:grpSpMk id="5" creationId="{A83B0206-A9F0-4A98-AA29-82B91D2C70FD}"/>
          </ac:grpSpMkLst>
        </pc:grpChg>
        <pc:picChg chg="del mod topLvl">
          <ac:chgData name="Emilie CABROL" userId="f7bdfae0-4bdc-4014-acef-2bd557435658" providerId="ADAL" clId="{D7946717-AC09-47C7-8E0C-596185B6C552}" dt="2020-11-26T13:36:42.011" v="1719" actId="478"/>
          <ac:picMkLst>
            <pc:docMk/>
            <pc:sldMk cId="855696796" sldId="290"/>
            <ac:picMk id="3" creationId="{1E771328-49EE-466B-B42E-F7CDBE88BF50}"/>
          </ac:picMkLst>
        </pc:picChg>
        <pc:picChg chg="mod">
          <ac:chgData name="Emilie CABROL" userId="f7bdfae0-4bdc-4014-acef-2bd557435658" providerId="ADAL" clId="{D7946717-AC09-47C7-8E0C-596185B6C552}" dt="2020-11-26T13:37:54.049" v="1767" actId="164"/>
          <ac:picMkLst>
            <pc:docMk/>
            <pc:sldMk cId="855696796" sldId="290"/>
            <ac:picMk id="42" creationId="{7503E01B-EBA0-4041-A688-5081565B0614}"/>
          </ac:picMkLst>
        </pc:picChg>
        <pc:picChg chg="add mod">
          <ac:chgData name="Emilie CABROL" userId="f7bdfae0-4bdc-4014-acef-2bd557435658" providerId="ADAL" clId="{D7946717-AC09-47C7-8E0C-596185B6C552}" dt="2020-11-26T13:37:54.049" v="1767" actId="164"/>
          <ac:picMkLst>
            <pc:docMk/>
            <pc:sldMk cId="855696796" sldId="290"/>
            <ac:picMk id="43" creationId="{5DA0CB8C-33F6-47F0-98A8-939B1E882C95}"/>
          </ac:picMkLst>
        </pc:picChg>
        <pc:picChg chg="mod topLvl">
          <ac:chgData name="Emilie CABROL" userId="f7bdfae0-4bdc-4014-acef-2bd557435658" providerId="ADAL" clId="{D7946717-AC09-47C7-8E0C-596185B6C552}" dt="2020-11-26T13:37:54.049" v="1767" actId="164"/>
          <ac:picMkLst>
            <pc:docMk/>
            <pc:sldMk cId="855696796" sldId="290"/>
            <ac:picMk id="45" creationId="{00000000-0000-0000-0000-000000000000}"/>
          </ac:picMkLst>
        </pc:picChg>
        <pc:cxnChg chg="mod">
          <ac:chgData name="Emilie CABROL" userId="f7bdfae0-4bdc-4014-acef-2bd557435658" providerId="ADAL" clId="{D7946717-AC09-47C7-8E0C-596185B6C552}" dt="2020-11-26T11:41:28.834" v="306" actId="1036"/>
          <ac:cxnSpMkLst>
            <pc:docMk/>
            <pc:sldMk cId="855696796" sldId="290"/>
            <ac:cxnSpMk id="26" creationId="{00000000-0000-0000-0000-000000000000}"/>
          </ac:cxnSpMkLst>
        </pc:cxnChg>
        <pc:cxnChg chg="mod">
          <ac:chgData name="Emilie CABROL" userId="f7bdfae0-4bdc-4014-acef-2bd557435658" providerId="ADAL" clId="{D7946717-AC09-47C7-8E0C-596185B6C552}" dt="2020-11-26T11:43:04.051" v="358" actId="1076"/>
          <ac:cxnSpMkLst>
            <pc:docMk/>
            <pc:sldMk cId="855696796" sldId="290"/>
            <ac:cxnSpMk id="27" creationId="{00000000-0000-0000-0000-000000000000}"/>
          </ac:cxnSpMkLst>
        </pc:cxnChg>
        <pc:cxnChg chg="mod">
          <ac:chgData name="Emilie CABROL" userId="f7bdfae0-4bdc-4014-acef-2bd557435658" providerId="ADAL" clId="{D7946717-AC09-47C7-8E0C-596185B6C552}" dt="2020-11-26T11:42:50.661" v="357" actId="1037"/>
          <ac:cxnSpMkLst>
            <pc:docMk/>
            <pc:sldMk cId="855696796" sldId="290"/>
            <ac:cxnSpMk id="28" creationId="{00000000-0000-0000-0000-000000000000}"/>
          </ac:cxnSpMkLst>
        </pc:cxnChg>
        <pc:cxnChg chg="mod ord">
          <ac:chgData name="Emilie CABROL" userId="f7bdfae0-4bdc-4014-acef-2bd557435658" providerId="ADAL" clId="{D7946717-AC09-47C7-8E0C-596185B6C552}" dt="2020-11-26T14:02:56.231" v="1985" actId="166"/>
          <ac:cxnSpMkLst>
            <pc:docMk/>
            <pc:sldMk cId="855696796" sldId="290"/>
            <ac:cxnSpMk id="29" creationId="{00000000-0000-0000-0000-000000000000}"/>
          </ac:cxnSpMkLst>
        </pc:cxnChg>
        <pc:cxnChg chg="mod">
          <ac:chgData name="Emilie CABROL" userId="f7bdfae0-4bdc-4014-acef-2bd557435658" providerId="ADAL" clId="{D7946717-AC09-47C7-8E0C-596185B6C552}" dt="2020-11-26T11:41:28.834" v="306" actId="1036"/>
          <ac:cxnSpMkLst>
            <pc:docMk/>
            <pc:sldMk cId="855696796" sldId="290"/>
            <ac:cxnSpMk id="31" creationId="{00000000-0000-0000-0000-000000000000}"/>
          </ac:cxnSpMkLst>
        </pc:cxnChg>
        <pc:cxnChg chg="mod">
          <ac:chgData name="Emilie CABROL" userId="f7bdfae0-4bdc-4014-acef-2bd557435658" providerId="ADAL" clId="{D7946717-AC09-47C7-8E0C-596185B6C552}" dt="2020-11-26T16:13:37.001" v="2107" actId="1035"/>
          <ac:cxnSpMkLst>
            <pc:docMk/>
            <pc:sldMk cId="855696796" sldId="290"/>
            <ac:cxnSpMk id="32" creationId="{00000000-0000-0000-0000-000000000000}"/>
          </ac:cxnSpMkLst>
        </pc:cxnChg>
        <pc:cxnChg chg="mod">
          <ac:chgData name="Emilie CABROL" userId="f7bdfae0-4bdc-4014-acef-2bd557435658" providerId="ADAL" clId="{D7946717-AC09-47C7-8E0C-596185B6C552}" dt="2020-11-26T14:03:10.799" v="1998" actId="1037"/>
          <ac:cxnSpMkLst>
            <pc:docMk/>
            <pc:sldMk cId="855696796" sldId="290"/>
            <ac:cxnSpMk id="36" creationId="{6CFBBEFB-ED5D-4527-B7F4-E7346E940E34}"/>
          </ac:cxnSpMkLst>
        </pc:cxnChg>
        <pc:cxnChg chg="add mod">
          <ac:chgData name="Emilie CABROL" userId="f7bdfae0-4bdc-4014-acef-2bd557435658" providerId="ADAL" clId="{D7946717-AC09-47C7-8E0C-596185B6C552}" dt="2020-11-26T14:03:08.318" v="1994" actId="1037"/>
          <ac:cxnSpMkLst>
            <pc:docMk/>
            <pc:sldMk cId="855696796" sldId="290"/>
            <ac:cxnSpMk id="39" creationId="{80FF2CB0-08E4-4BDC-B6E7-E660E5B53292}"/>
          </ac:cxnSpMkLst>
        </pc:cxnChg>
        <pc:cxnChg chg="mod">
          <ac:chgData name="Emilie CABROL" userId="f7bdfae0-4bdc-4014-acef-2bd557435658" providerId="ADAL" clId="{D7946717-AC09-47C7-8E0C-596185B6C552}" dt="2020-11-26T14:03:04.185" v="1990" actId="1038"/>
          <ac:cxnSpMkLst>
            <pc:docMk/>
            <pc:sldMk cId="855696796" sldId="290"/>
            <ac:cxnSpMk id="40" creationId="{00000000-0000-0000-0000-000000000000}"/>
          </ac:cxnSpMkLst>
        </pc:cxnChg>
        <pc:cxnChg chg="mod">
          <ac:chgData name="Emilie CABROL" userId="f7bdfae0-4bdc-4014-acef-2bd557435658" providerId="ADAL" clId="{D7946717-AC09-47C7-8E0C-596185B6C552}" dt="2020-11-26T16:13:26.054" v="2104" actId="1035"/>
          <ac:cxnSpMkLst>
            <pc:docMk/>
            <pc:sldMk cId="855696796" sldId="290"/>
            <ac:cxnSpMk id="41" creationId="{00000000-0000-0000-0000-000000000000}"/>
          </ac:cxnSpMkLst>
        </pc:cxnChg>
      </pc:sldChg>
      <pc:sldChg chg="addSp delSp modSp mod">
        <pc:chgData name="Emilie CABROL" userId="f7bdfae0-4bdc-4014-acef-2bd557435658" providerId="ADAL" clId="{D7946717-AC09-47C7-8E0C-596185B6C552}" dt="2020-11-26T16:14:00.405" v="2112" actId="20577"/>
        <pc:sldMkLst>
          <pc:docMk/>
          <pc:sldMk cId="976985506" sldId="291"/>
        </pc:sldMkLst>
        <pc:spChg chg="mod">
          <ac:chgData name="Emilie CABROL" userId="f7bdfae0-4bdc-4014-acef-2bd557435658" providerId="ADAL" clId="{D7946717-AC09-47C7-8E0C-596185B6C552}" dt="2020-11-26T11:52:43.432" v="567" actId="465"/>
          <ac:spMkLst>
            <pc:docMk/>
            <pc:sldMk cId="976985506" sldId="291"/>
            <ac:spMk id="13"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1"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3"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7"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8" creationId="{00000000-0000-0000-0000-000000000000}"/>
          </ac:spMkLst>
        </pc:spChg>
        <pc:spChg chg="mod">
          <ac:chgData name="Emilie CABROL" userId="f7bdfae0-4bdc-4014-acef-2bd557435658" providerId="ADAL" clId="{D7946717-AC09-47C7-8E0C-596185B6C552}" dt="2020-11-26T11:53:53.310" v="578" actId="20577"/>
          <ac:spMkLst>
            <pc:docMk/>
            <pc:sldMk cId="976985506" sldId="291"/>
            <ac:spMk id="30" creationId="{00000000-0000-0000-0000-000000000000}"/>
          </ac:spMkLst>
        </pc:spChg>
        <pc:spChg chg="mod">
          <ac:chgData name="Emilie CABROL" userId="f7bdfae0-4bdc-4014-acef-2bd557435658" providerId="ADAL" clId="{D7946717-AC09-47C7-8E0C-596185B6C552}" dt="2020-11-26T16:14:00.405" v="2112" actId="20577"/>
          <ac:spMkLst>
            <pc:docMk/>
            <pc:sldMk cId="976985506" sldId="291"/>
            <ac:spMk id="31"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2"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3"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4"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5" creationId="{00000000-0000-0000-0000-000000000000}"/>
          </ac:spMkLst>
        </pc:spChg>
        <pc:spChg chg="add mod">
          <ac:chgData name="Emilie CABROL" userId="f7bdfae0-4bdc-4014-acef-2bd557435658" providerId="ADAL" clId="{D7946717-AC09-47C7-8E0C-596185B6C552}" dt="2020-11-26T11:52:37.424" v="566" actId="571"/>
          <ac:spMkLst>
            <pc:docMk/>
            <pc:sldMk cId="976985506" sldId="291"/>
            <ac:spMk id="37" creationId="{AB77C7CA-284D-459C-A5B2-EDF375245625}"/>
          </ac:spMkLst>
        </pc:spChg>
        <pc:spChg chg="mod">
          <ac:chgData name="Emilie CABROL" userId="f7bdfae0-4bdc-4014-acef-2bd557435658" providerId="ADAL" clId="{D7946717-AC09-47C7-8E0C-596185B6C552}" dt="2020-11-26T10:47:04.239" v="195"/>
          <ac:spMkLst>
            <pc:docMk/>
            <pc:sldMk cId="976985506" sldId="291"/>
            <ac:spMk id="38" creationId="{2EC8589D-F8F6-4730-9D7C-48AE35D36849}"/>
          </ac:spMkLst>
        </pc:spChg>
        <pc:spChg chg="mod">
          <ac:chgData name="Emilie CABROL" userId="f7bdfae0-4bdc-4014-acef-2bd557435658" providerId="ADAL" clId="{D7946717-AC09-47C7-8E0C-596185B6C552}" dt="2020-11-26T11:52:43.432" v="567" actId="465"/>
          <ac:spMkLst>
            <pc:docMk/>
            <pc:sldMk cId="976985506" sldId="291"/>
            <ac:spMk id="39" creationId="{00000000-0000-0000-0000-000000000000}"/>
          </ac:spMkLst>
        </pc:spChg>
        <pc:spChg chg="mod">
          <ac:chgData name="Emilie CABROL" userId="f7bdfae0-4bdc-4014-acef-2bd557435658" providerId="ADAL" clId="{D7946717-AC09-47C7-8E0C-596185B6C552}" dt="2020-11-26T11:52:20.578" v="564" actId="20577"/>
          <ac:spMkLst>
            <pc:docMk/>
            <pc:sldMk cId="976985506" sldId="291"/>
            <ac:spMk id="40" creationId="{00000000-0000-0000-0000-000000000000}"/>
          </ac:spMkLst>
        </pc:spChg>
        <pc:spChg chg="add mod">
          <ac:chgData name="Emilie CABROL" userId="f7bdfae0-4bdc-4014-acef-2bd557435658" providerId="ADAL" clId="{D7946717-AC09-47C7-8E0C-596185B6C552}" dt="2020-11-26T11:52:37.424" v="566" actId="571"/>
          <ac:spMkLst>
            <pc:docMk/>
            <pc:sldMk cId="976985506" sldId="291"/>
            <ac:spMk id="41" creationId="{5138B569-492D-4F5B-A4B1-6BAB489F2471}"/>
          </ac:spMkLst>
        </pc:spChg>
        <pc:spChg chg="add mod">
          <ac:chgData name="Emilie CABROL" userId="f7bdfae0-4bdc-4014-acef-2bd557435658" providerId="ADAL" clId="{D7946717-AC09-47C7-8E0C-596185B6C552}" dt="2020-11-26T11:52:37.424" v="566" actId="571"/>
          <ac:spMkLst>
            <pc:docMk/>
            <pc:sldMk cId="976985506" sldId="291"/>
            <ac:spMk id="42" creationId="{84311670-B346-435C-B6F5-13CD4717E326}"/>
          </ac:spMkLst>
        </pc:spChg>
        <pc:spChg chg="add mod">
          <ac:chgData name="Emilie CABROL" userId="f7bdfae0-4bdc-4014-acef-2bd557435658" providerId="ADAL" clId="{D7946717-AC09-47C7-8E0C-596185B6C552}" dt="2020-11-26T11:52:37.424" v="566" actId="571"/>
          <ac:spMkLst>
            <pc:docMk/>
            <pc:sldMk cId="976985506" sldId="291"/>
            <ac:spMk id="43" creationId="{C925E057-F99C-4F96-9D5B-D44995672C60}"/>
          </ac:spMkLst>
        </pc:spChg>
        <pc:spChg chg="add mod">
          <ac:chgData name="Emilie CABROL" userId="f7bdfae0-4bdc-4014-acef-2bd557435658" providerId="ADAL" clId="{D7946717-AC09-47C7-8E0C-596185B6C552}" dt="2020-11-26T11:52:37.424" v="566" actId="571"/>
          <ac:spMkLst>
            <pc:docMk/>
            <pc:sldMk cId="976985506" sldId="291"/>
            <ac:spMk id="44" creationId="{0B1031D7-084B-4213-813C-4CF361998F3C}"/>
          </ac:spMkLst>
        </pc:spChg>
        <pc:spChg chg="add mod">
          <ac:chgData name="Emilie CABROL" userId="f7bdfae0-4bdc-4014-acef-2bd557435658" providerId="ADAL" clId="{D7946717-AC09-47C7-8E0C-596185B6C552}" dt="2020-11-26T11:52:37.424" v="566" actId="571"/>
          <ac:spMkLst>
            <pc:docMk/>
            <pc:sldMk cId="976985506" sldId="291"/>
            <ac:spMk id="46" creationId="{3D6A64C0-59E0-4F52-9951-18F2D908CD2D}"/>
          </ac:spMkLst>
        </pc:spChg>
        <pc:spChg chg="add mod">
          <ac:chgData name="Emilie CABROL" userId="f7bdfae0-4bdc-4014-acef-2bd557435658" providerId="ADAL" clId="{D7946717-AC09-47C7-8E0C-596185B6C552}" dt="2020-11-26T11:52:37.424" v="566" actId="571"/>
          <ac:spMkLst>
            <pc:docMk/>
            <pc:sldMk cId="976985506" sldId="291"/>
            <ac:spMk id="47" creationId="{2860C87E-65C4-4D65-B872-C98732B2DA32}"/>
          </ac:spMkLst>
        </pc:spChg>
        <pc:spChg chg="add mod">
          <ac:chgData name="Emilie CABROL" userId="f7bdfae0-4bdc-4014-acef-2bd557435658" providerId="ADAL" clId="{D7946717-AC09-47C7-8E0C-596185B6C552}" dt="2020-11-26T11:52:37.424" v="566" actId="571"/>
          <ac:spMkLst>
            <pc:docMk/>
            <pc:sldMk cId="976985506" sldId="291"/>
            <ac:spMk id="48" creationId="{D8B70947-244D-4A22-BCF4-211BBD4C6BA0}"/>
          </ac:spMkLst>
        </pc:spChg>
        <pc:spChg chg="add mod">
          <ac:chgData name="Emilie CABROL" userId="f7bdfae0-4bdc-4014-acef-2bd557435658" providerId="ADAL" clId="{D7946717-AC09-47C7-8E0C-596185B6C552}" dt="2020-11-26T11:52:37.424" v="566" actId="571"/>
          <ac:spMkLst>
            <pc:docMk/>
            <pc:sldMk cId="976985506" sldId="291"/>
            <ac:spMk id="49" creationId="{6D4F1ACB-BF9A-4F59-9950-4E0252601F25}"/>
          </ac:spMkLst>
        </pc:spChg>
        <pc:spChg chg="add mod">
          <ac:chgData name="Emilie CABROL" userId="f7bdfae0-4bdc-4014-acef-2bd557435658" providerId="ADAL" clId="{D7946717-AC09-47C7-8E0C-596185B6C552}" dt="2020-11-26T11:52:37.424" v="566" actId="571"/>
          <ac:spMkLst>
            <pc:docMk/>
            <pc:sldMk cId="976985506" sldId="291"/>
            <ac:spMk id="50" creationId="{172F40AF-E4CB-40AC-8C55-E390C166A244}"/>
          </ac:spMkLst>
        </pc:spChg>
        <pc:spChg chg="add mod">
          <ac:chgData name="Emilie CABROL" userId="f7bdfae0-4bdc-4014-acef-2bd557435658" providerId="ADAL" clId="{D7946717-AC09-47C7-8E0C-596185B6C552}" dt="2020-11-26T11:52:37.424" v="566" actId="571"/>
          <ac:spMkLst>
            <pc:docMk/>
            <pc:sldMk cId="976985506" sldId="291"/>
            <ac:spMk id="51" creationId="{90BE3D2D-3544-41C0-99FC-9DB71B95A125}"/>
          </ac:spMkLst>
        </pc:spChg>
        <pc:spChg chg="mod">
          <ac:chgData name="Emilie CABROL" userId="f7bdfae0-4bdc-4014-acef-2bd557435658" providerId="ADAL" clId="{D7946717-AC09-47C7-8E0C-596185B6C552}" dt="2020-11-26T13:38:40.936" v="1782"/>
          <ac:spMkLst>
            <pc:docMk/>
            <pc:sldMk cId="976985506" sldId="291"/>
            <ac:spMk id="55" creationId="{95101593-82D8-43CE-B39B-15D07EF3DF6A}"/>
          </ac:spMkLst>
        </pc:spChg>
        <pc:grpChg chg="del">
          <ac:chgData name="Emilie CABROL" userId="f7bdfae0-4bdc-4014-acef-2bd557435658" providerId="ADAL" clId="{D7946717-AC09-47C7-8E0C-596185B6C552}" dt="2020-11-26T13:38:04.262" v="1768" actId="478"/>
          <ac:grpSpMkLst>
            <pc:docMk/>
            <pc:sldMk cId="976985506" sldId="291"/>
            <ac:grpSpMk id="24" creationId="{0AD836BB-C568-4AFE-A0FA-3D5192F073D9}"/>
          </ac:grpSpMkLst>
        </pc:grpChg>
        <pc:grpChg chg="add mod">
          <ac:chgData name="Emilie CABROL" userId="f7bdfae0-4bdc-4014-acef-2bd557435658" providerId="ADAL" clId="{D7946717-AC09-47C7-8E0C-596185B6C552}" dt="2020-11-26T13:38:40.936" v="1782"/>
          <ac:grpSpMkLst>
            <pc:docMk/>
            <pc:sldMk cId="976985506" sldId="291"/>
            <ac:grpSpMk id="52" creationId="{D577D6EF-CF2C-4AB5-A799-6768F5057CB6}"/>
          </ac:grpSpMkLst>
        </pc:grpChg>
        <pc:picChg chg="del">
          <ac:chgData name="Emilie CABROL" userId="f7bdfae0-4bdc-4014-acef-2bd557435658" providerId="ADAL" clId="{D7946717-AC09-47C7-8E0C-596185B6C552}" dt="2020-11-26T13:38:05.541" v="1769" actId="478"/>
          <ac:picMkLst>
            <pc:docMk/>
            <pc:sldMk cId="976985506" sldId="291"/>
            <ac:picMk id="45" creationId="{81A19141-F7E2-491E-A535-B26A610F2A9C}"/>
          </ac:picMkLst>
        </pc:picChg>
        <pc:picChg chg="mod">
          <ac:chgData name="Emilie CABROL" userId="f7bdfae0-4bdc-4014-acef-2bd557435658" providerId="ADAL" clId="{D7946717-AC09-47C7-8E0C-596185B6C552}" dt="2020-11-26T13:38:40.936" v="1782"/>
          <ac:picMkLst>
            <pc:docMk/>
            <pc:sldMk cId="976985506" sldId="291"/>
            <ac:picMk id="53" creationId="{AF7B60AA-725B-4DED-BC35-C2D48203A6F5}"/>
          </ac:picMkLst>
        </pc:picChg>
        <pc:picChg chg="mod">
          <ac:chgData name="Emilie CABROL" userId="f7bdfae0-4bdc-4014-acef-2bd557435658" providerId="ADAL" clId="{D7946717-AC09-47C7-8E0C-596185B6C552}" dt="2020-11-26T13:38:40.936" v="1782"/>
          <ac:picMkLst>
            <pc:docMk/>
            <pc:sldMk cId="976985506" sldId="291"/>
            <ac:picMk id="54" creationId="{1AD23642-F2CB-479B-B66F-7A818BC4E998}"/>
          </ac:picMkLst>
        </pc:picChg>
        <pc:picChg chg="mod">
          <ac:chgData name="Emilie CABROL" userId="f7bdfae0-4bdc-4014-acef-2bd557435658" providerId="ADAL" clId="{D7946717-AC09-47C7-8E0C-596185B6C552}" dt="2020-11-26T13:38:40.936" v="1782"/>
          <ac:picMkLst>
            <pc:docMk/>
            <pc:sldMk cId="976985506" sldId="291"/>
            <ac:picMk id="56" creationId="{34140FAC-DC54-457F-9C63-D26DD999BFE1}"/>
          </ac:picMkLst>
        </pc:picChg>
      </pc:sldChg>
      <pc:sldChg chg="addSp delSp modSp mod">
        <pc:chgData name="Emilie CABROL" userId="f7bdfae0-4bdc-4014-acef-2bd557435658" providerId="ADAL" clId="{D7946717-AC09-47C7-8E0C-596185B6C552}" dt="2020-11-26T14:07:53.995" v="2068" actId="20577"/>
        <pc:sldMkLst>
          <pc:docMk/>
          <pc:sldMk cId="636261529" sldId="292"/>
        </pc:sldMkLst>
        <pc:spChg chg="mod">
          <ac:chgData name="Emilie CABROL" userId="f7bdfae0-4bdc-4014-acef-2bd557435658" providerId="ADAL" clId="{D7946717-AC09-47C7-8E0C-596185B6C552}" dt="2020-11-26T10:47:04.239" v="195"/>
          <ac:spMkLst>
            <pc:docMk/>
            <pc:sldMk cId="636261529" sldId="292"/>
            <ac:spMk id="13" creationId="{C8B475E0-6C46-447A-820A-85066BFD6699}"/>
          </ac:spMkLst>
        </pc:spChg>
        <pc:spChg chg="mod">
          <ac:chgData name="Emilie CABROL" userId="f7bdfae0-4bdc-4014-acef-2bd557435658" providerId="ADAL" clId="{D7946717-AC09-47C7-8E0C-596185B6C552}" dt="2020-11-26T13:38:43.709" v="1783"/>
          <ac:spMkLst>
            <pc:docMk/>
            <pc:sldMk cId="636261529" sldId="292"/>
            <ac:spMk id="18" creationId="{6C0F6DCA-9F3D-480D-BB94-E8F9066208D9}"/>
          </ac:spMkLst>
        </pc:spChg>
        <pc:spChg chg="mod">
          <ac:chgData name="Emilie CABROL" userId="f7bdfae0-4bdc-4014-acef-2bd557435658" providerId="ADAL" clId="{D7946717-AC09-47C7-8E0C-596185B6C552}" dt="2020-11-26T14:07:53.995" v="2068" actId="20577"/>
          <ac:spMkLst>
            <pc:docMk/>
            <pc:sldMk cId="636261529" sldId="292"/>
            <ac:spMk id="21" creationId="{00000000-0000-0000-0000-000000000000}"/>
          </ac:spMkLst>
        </pc:spChg>
        <pc:grpChg chg="add mod">
          <ac:chgData name="Emilie CABROL" userId="f7bdfae0-4bdc-4014-acef-2bd557435658" providerId="ADAL" clId="{D7946717-AC09-47C7-8E0C-596185B6C552}" dt="2020-11-26T13:38:43.709" v="1783"/>
          <ac:grpSpMkLst>
            <pc:docMk/>
            <pc:sldMk cId="636261529" sldId="292"/>
            <ac:grpSpMk id="11" creationId="{407712D3-C294-4209-B3D8-7E06B5A875AF}"/>
          </ac:grpSpMkLst>
        </pc:grpChg>
        <pc:grpChg chg="del">
          <ac:chgData name="Emilie CABROL" userId="f7bdfae0-4bdc-4014-acef-2bd557435658" providerId="ADAL" clId="{D7946717-AC09-47C7-8E0C-596185B6C552}" dt="2020-11-26T13:38:09.835" v="1771" actId="478"/>
          <ac:grpSpMkLst>
            <pc:docMk/>
            <pc:sldMk cId="636261529" sldId="292"/>
            <ac:grpSpMk id="14" creationId="{B7977BEC-01C9-43D0-B6DF-23BF806E50C2}"/>
          </ac:grpSpMkLst>
        </pc:grpChg>
        <pc:picChg chg="mod">
          <ac:chgData name="Emilie CABROL" userId="f7bdfae0-4bdc-4014-acef-2bd557435658" providerId="ADAL" clId="{D7946717-AC09-47C7-8E0C-596185B6C552}" dt="2020-11-26T13:39:16.952" v="1789" actId="14100"/>
          <ac:picMkLst>
            <pc:docMk/>
            <pc:sldMk cId="636261529" sldId="292"/>
            <ac:picMk id="10" creationId="{5A1F41F3-915D-43DF-B106-54ACB39196BA}"/>
          </ac:picMkLst>
        </pc:picChg>
        <pc:picChg chg="mod">
          <ac:chgData name="Emilie CABROL" userId="f7bdfae0-4bdc-4014-acef-2bd557435658" providerId="ADAL" clId="{D7946717-AC09-47C7-8E0C-596185B6C552}" dt="2020-11-26T13:38:43.709" v="1783"/>
          <ac:picMkLst>
            <pc:docMk/>
            <pc:sldMk cId="636261529" sldId="292"/>
            <ac:picMk id="12" creationId="{4CB9F64C-4DCA-431D-824D-049C71D43BAC}"/>
          </ac:picMkLst>
        </pc:picChg>
        <pc:picChg chg="mod">
          <ac:chgData name="Emilie CABROL" userId="f7bdfae0-4bdc-4014-acef-2bd557435658" providerId="ADAL" clId="{D7946717-AC09-47C7-8E0C-596185B6C552}" dt="2020-11-26T13:38:43.709" v="1783"/>
          <ac:picMkLst>
            <pc:docMk/>
            <pc:sldMk cId="636261529" sldId="292"/>
            <ac:picMk id="15" creationId="{380B8511-FBCF-4ED2-9BAB-B3D1916529A4}"/>
          </ac:picMkLst>
        </pc:picChg>
        <pc:picChg chg="del">
          <ac:chgData name="Emilie CABROL" userId="f7bdfae0-4bdc-4014-acef-2bd557435658" providerId="ADAL" clId="{D7946717-AC09-47C7-8E0C-596185B6C552}" dt="2020-11-26T13:38:08.703" v="1770" actId="478"/>
          <ac:picMkLst>
            <pc:docMk/>
            <pc:sldMk cId="636261529" sldId="292"/>
            <ac:picMk id="22" creationId="{52AED437-BCEC-4EDE-87BA-81BF818B3392}"/>
          </ac:picMkLst>
        </pc:picChg>
        <pc:picChg chg="mod">
          <ac:chgData name="Emilie CABROL" userId="f7bdfae0-4bdc-4014-acef-2bd557435658" providerId="ADAL" clId="{D7946717-AC09-47C7-8E0C-596185B6C552}" dt="2020-11-26T13:38:43.709" v="1783"/>
          <ac:picMkLst>
            <pc:docMk/>
            <pc:sldMk cId="636261529" sldId="292"/>
            <ac:picMk id="23" creationId="{85F1211F-4261-460A-91CC-151FE869765B}"/>
          </ac:picMkLst>
        </pc:picChg>
      </pc:sldChg>
      <pc:sldChg chg="addSp delSp modSp mod">
        <pc:chgData name="Emilie CABROL" userId="f7bdfae0-4bdc-4014-acef-2bd557435658" providerId="ADAL" clId="{D7946717-AC09-47C7-8E0C-596185B6C552}" dt="2020-11-26T16:16:55.247" v="2130" actId="20577"/>
        <pc:sldMkLst>
          <pc:docMk/>
          <pc:sldMk cId="156051235" sldId="294"/>
        </pc:sldMkLst>
        <pc:spChg chg="mod">
          <ac:chgData name="Emilie CABROL" userId="f7bdfae0-4bdc-4014-acef-2bd557435658" providerId="ADAL" clId="{D7946717-AC09-47C7-8E0C-596185B6C552}" dt="2020-11-26T13:28:26.761" v="1702" actId="1036"/>
          <ac:spMkLst>
            <pc:docMk/>
            <pc:sldMk cId="156051235" sldId="294"/>
            <ac:spMk id="2" creationId="{00000000-0000-0000-0000-000000000000}"/>
          </ac:spMkLst>
        </pc:spChg>
        <pc:spChg chg="mod">
          <ac:chgData name="Emilie CABROL" userId="f7bdfae0-4bdc-4014-acef-2bd557435658" providerId="ADAL" clId="{D7946717-AC09-47C7-8E0C-596185B6C552}" dt="2020-11-26T12:18:06.870" v="1221" actId="20577"/>
          <ac:spMkLst>
            <pc:docMk/>
            <pc:sldMk cId="156051235" sldId="294"/>
            <ac:spMk id="15" creationId="{04574FD7-E7A7-49BA-850D-4D0C77315EFA}"/>
          </ac:spMkLst>
        </pc:spChg>
        <pc:spChg chg="mod">
          <ac:chgData name="Emilie CABROL" userId="f7bdfae0-4bdc-4014-acef-2bd557435658" providerId="ADAL" clId="{D7946717-AC09-47C7-8E0C-596185B6C552}" dt="2020-11-26T13:39:31.094" v="1792"/>
          <ac:spMkLst>
            <pc:docMk/>
            <pc:sldMk cId="156051235" sldId="294"/>
            <ac:spMk id="16" creationId="{949A6B49-76DA-4FF0-A895-B0FEC5B794FB}"/>
          </ac:spMkLst>
        </pc:spChg>
        <pc:grpChg chg="add mod">
          <ac:chgData name="Emilie CABROL" userId="f7bdfae0-4bdc-4014-acef-2bd557435658" providerId="ADAL" clId="{D7946717-AC09-47C7-8E0C-596185B6C552}" dt="2020-11-26T13:39:31.094" v="1792"/>
          <ac:grpSpMkLst>
            <pc:docMk/>
            <pc:sldMk cId="156051235" sldId="294"/>
            <ac:grpSpMk id="11" creationId="{FC40FD8B-AD38-4F39-AA4B-110238825DD4}"/>
          </ac:grpSpMkLst>
        </pc:grpChg>
        <pc:grpChg chg="del">
          <ac:chgData name="Emilie CABROL" userId="f7bdfae0-4bdc-4014-acef-2bd557435658" providerId="ADAL" clId="{D7946717-AC09-47C7-8E0C-596185B6C552}" dt="2020-11-26T13:38:26.159" v="1777" actId="478"/>
          <ac:grpSpMkLst>
            <pc:docMk/>
            <pc:sldMk cId="156051235" sldId="294"/>
            <ac:grpSpMk id="14" creationId="{56215BE0-0D25-4EB7-9E9E-FF4BE5253768}"/>
          </ac:grpSpMkLst>
        </pc:grpChg>
        <pc:graphicFrameChg chg="mod modGraphic">
          <ac:chgData name="Emilie CABROL" userId="f7bdfae0-4bdc-4014-acef-2bd557435658" providerId="ADAL" clId="{D7946717-AC09-47C7-8E0C-596185B6C552}" dt="2020-11-26T16:16:55.247" v="2130" actId="20577"/>
          <ac:graphicFrameMkLst>
            <pc:docMk/>
            <pc:sldMk cId="156051235" sldId="294"/>
            <ac:graphicFrameMk id="4" creationId="{00000000-0000-0000-0000-000000000000}"/>
          </ac:graphicFrameMkLst>
        </pc:graphicFrameChg>
        <pc:picChg chg="mod">
          <ac:chgData name="Emilie CABROL" userId="f7bdfae0-4bdc-4014-acef-2bd557435658" providerId="ADAL" clId="{D7946717-AC09-47C7-8E0C-596185B6C552}" dt="2020-11-26T13:39:31.094" v="1792"/>
          <ac:picMkLst>
            <pc:docMk/>
            <pc:sldMk cId="156051235" sldId="294"/>
            <ac:picMk id="12" creationId="{41A476C5-B22D-4A13-8946-E016E5ED962C}"/>
          </ac:picMkLst>
        </pc:picChg>
        <pc:picChg chg="mod">
          <ac:chgData name="Emilie CABROL" userId="f7bdfae0-4bdc-4014-acef-2bd557435658" providerId="ADAL" clId="{D7946717-AC09-47C7-8E0C-596185B6C552}" dt="2020-11-26T13:39:31.094" v="1792"/>
          <ac:picMkLst>
            <pc:docMk/>
            <pc:sldMk cId="156051235" sldId="294"/>
            <ac:picMk id="13" creationId="{A251B49A-4DFE-48B7-B015-39951D687699}"/>
          </ac:picMkLst>
        </pc:picChg>
        <pc:picChg chg="mod">
          <ac:chgData name="Emilie CABROL" userId="f7bdfae0-4bdc-4014-acef-2bd557435658" providerId="ADAL" clId="{D7946717-AC09-47C7-8E0C-596185B6C552}" dt="2020-11-26T13:39:31.094" v="1792"/>
          <ac:picMkLst>
            <pc:docMk/>
            <pc:sldMk cId="156051235" sldId="294"/>
            <ac:picMk id="20" creationId="{EE063649-77D4-4B1B-BBFD-6421A122C9D5}"/>
          </ac:picMkLst>
        </pc:picChg>
        <pc:picChg chg="del mod">
          <ac:chgData name="Emilie CABROL" userId="f7bdfae0-4bdc-4014-acef-2bd557435658" providerId="ADAL" clId="{D7946717-AC09-47C7-8E0C-596185B6C552}" dt="2020-11-26T13:38:27.894" v="1779" actId="478"/>
          <ac:picMkLst>
            <pc:docMk/>
            <pc:sldMk cId="156051235" sldId="294"/>
            <ac:picMk id="22" creationId="{3A904395-149D-4184-8128-C85E57EF4F72}"/>
          </ac:picMkLst>
        </pc:picChg>
      </pc:sldChg>
      <pc:sldChg chg="addSp delSp modSp mod">
        <pc:chgData name="Emilie CABROL" userId="f7bdfae0-4bdc-4014-acef-2bd557435658" providerId="ADAL" clId="{D7946717-AC09-47C7-8E0C-596185B6C552}" dt="2020-11-26T16:17:11.115" v="2132" actId="20577"/>
        <pc:sldMkLst>
          <pc:docMk/>
          <pc:sldMk cId="557719269" sldId="295"/>
        </pc:sldMkLst>
        <pc:spChg chg="mod">
          <ac:chgData name="Emilie CABROL" userId="f7bdfae0-4bdc-4014-acef-2bd557435658" providerId="ADAL" clId="{D7946717-AC09-47C7-8E0C-596185B6C552}" dt="2020-11-26T16:17:11.115" v="2132" actId="20577"/>
          <ac:spMkLst>
            <pc:docMk/>
            <pc:sldMk cId="557719269" sldId="295"/>
            <ac:spMk id="10" creationId="{53EBCB7B-BD40-4EB9-8171-5040D794FD84}"/>
          </ac:spMkLst>
        </pc:spChg>
        <pc:spChg chg="mod">
          <ac:chgData name="Emilie CABROL" userId="f7bdfae0-4bdc-4014-acef-2bd557435658" providerId="ADAL" clId="{D7946717-AC09-47C7-8E0C-596185B6C552}" dt="2020-11-26T13:39:33.069" v="1793"/>
          <ac:spMkLst>
            <pc:docMk/>
            <pc:sldMk cId="557719269" sldId="295"/>
            <ac:spMk id="19" creationId="{3D1807EC-5FBB-4800-ABFD-523AF3EACFF0}"/>
          </ac:spMkLst>
        </pc:spChg>
        <pc:grpChg chg="add mod">
          <ac:chgData name="Emilie CABROL" userId="f7bdfae0-4bdc-4014-acef-2bd557435658" providerId="ADAL" clId="{D7946717-AC09-47C7-8E0C-596185B6C552}" dt="2020-11-26T13:39:33.069" v="1793"/>
          <ac:grpSpMkLst>
            <pc:docMk/>
            <pc:sldMk cId="557719269" sldId="295"/>
            <ac:grpSpMk id="11" creationId="{6C7079A0-052F-47D0-96EB-50CFA35D4DB7}"/>
          </ac:grpSpMkLst>
        </pc:grpChg>
        <pc:grpChg chg="del">
          <ac:chgData name="Emilie CABROL" userId="f7bdfae0-4bdc-4014-acef-2bd557435658" providerId="ADAL" clId="{D7946717-AC09-47C7-8E0C-596185B6C552}" dt="2020-11-26T13:38:30.526" v="1780" actId="478"/>
          <ac:grpSpMkLst>
            <pc:docMk/>
            <pc:sldMk cId="557719269" sldId="295"/>
            <ac:grpSpMk id="16" creationId="{4040F041-9172-44C2-B5C1-340E3B7C31A2}"/>
          </ac:grpSpMkLst>
        </pc:grpChg>
        <pc:picChg chg="mod">
          <ac:chgData name="Emilie CABROL" userId="f7bdfae0-4bdc-4014-acef-2bd557435658" providerId="ADAL" clId="{D7946717-AC09-47C7-8E0C-596185B6C552}" dt="2020-11-26T13:39:33.069" v="1793"/>
          <ac:picMkLst>
            <pc:docMk/>
            <pc:sldMk cId="557719269" sldId="295"/>
            <ac:picMk id="14" creationId="{70AFEA86-8203-43CB-915D-81919F8B48C1}"/>
          </ac:picMkLst>
        </pc:picChg>
        <pc:picChg chg="mod">
          <ac:chgData name="Emilie CABROL" userId="f7bdfae0-4bdc-4014-acef-2bd557435658" providerId="ADAL" clId="{D7946717-AC09-47C7-8E0C-596185B6C552}" dt="2020-11-26T13:39:33.069" v="1793"/>
          <ac:picMkLst>
            <pc:docMk/>
            <pc:sldMk cId="557719269" sldId="295"/>
            <ac:picMk id="15" creationId="{051F3FC4-F66B-4426-B33D-098A6C3CB737}"/>
          </ac:picMkLst>
        </pc:picChg>
        <pc:picChg chg="mod">
          <ac:chgData name="Emilie CABROL" userId="f7bdfae0-4bdc-4014-acef-2bd557435658" providerId="ADAL" clId="{D7946717-AC09-47C7-8E0C-596185B6C552}" dt="2020-11-26T13:39:33.069" v="1793"/>
          <ac:picMkLst>
            <pc:docMk/>
            <pc:sldMk cId="557719269" sldId="295"/>
            <ac:picMk id="21" creationId="{560DEFE6-A619-4061-B294-5C1843543F19}"/>
          </ac:picMkLst>
        </pc:picChg>
        <pc:picChg chg="del">
          <ac:chgData name="Emilie CABROL" userId="f7bdfae0-4bdc-4014-acef-2bd557435658" providerId="ADAL" clId="{D7946717-AC09-47C7-8E0C-596185B6C552}" dt="2020-11-26T13:38:32.413" v="1781" actId="478"/>
          <ac:picMkLst>
            <pc:docMk/>
            <pc:sldMk cId="557719269" sldId="295"/>
            <ac:picMk id="22" creationId="{3F0E0684-28BF-45CE-BFED-E93C16823350}"/>
          </ac:picMkLst>
        </pc:picChg>
      </pc:sldChg>
      <pc:sldChg chg="addSp delSp modSp mod">
        <pc:chgData name="Emilie CABROL" userId="f7bdfae0-4bdc-4014-acef-2bd557435658" providerId="ADAL" clId="{D7946717-AC09-47C7-8E0C-596185B6C552}" dt="2020-11-26T16:15:19.752" v="2124" actId="313"/>
        <pc:sldMkLst>
          <pc:docMk/>
          <pc:sldMk cId="2270984190" sldId="296"/>
        </pc:sldMkLst>
        <pc:spChg chg="add del mod">
          <ac:chgData name="Emilie CABROL" userId="f7bdfae0-4bdc-4014-acef-2bd557435658" providerId="ADAL" clId="{D7946717-AC09-47C7-8E0C-596185B6C552}" dt="2020-11-26T12:28:07.523" v="1433" actId="478"/>
          <ac:spMkLst>
            <pc:docMk/>
            <pc:sldMk cId="2270984190" sldId="296"/>
            <ac:spMk id="18" creationId="{B44DB800-AFAE-40A9-9EBC-876EC23A469D}"/>
          </ac:spMkLst>
        </pc:spChg>
        <pc:spChg chg="add mod">
          <ac:chgData name="Emilie CABROL" userId="f7bdfae0-4bdc-4014-acef-2bd557435658" providerId="ADAL" clId="{D7946717-AC09-47C7-8E0C-596185B6C552}" dt="2020-11-26T13:02:50.339" v="1568" actId="1076"/>
          <ac:spMkLst>
            <pc:docMk/>
            <pc:sldMk cId="2270984190" sldId="296"/>
            <ac:spMk id="21" creationId="{88335673-33D8-4BC4-8D8B-D80F41DADCBF}"/>
          </ac:spMkLst>
        </pc:spChg>
        <pc:spChg chg="del">
          <ac:chgData name="Emilie CABROL" userId="f7bdfae0-4bdc-4014-acef-2bd557435658" providerId="ADAL" clId="{D7946717-AC09-47C7-8E0C-596185B6C552}" dt="2020-11-26T12:10:43.779" v="1104" actId="478"/>
          <ac:spMkLst>
            <pc:docMk/>
            <pc:sldMk cId="2270984190" sldId="296"/>
            <ac:spMk id="23" creationId="{07AF0105-4C1A-4F77-B4B7-5B3F6F497DE0}"/>
          </ac:spMkLst>
        </pc:spChg>
        <pc:spChg chg="mod">
          <ac:chgData name="Emilie CABROL" userId="f7bdfae0-4bdc-4014-acef-2bd557435658" providerId="ADAL" clId="{D7946717-AC09-47C7-8E0C-596185B6C552}" dt="2020-11-26T12:23:05.950" v="1313" actId="113"/>
          <ac:spMkLst>
            <pc:docMk/>
            <pc:sldMk cId="2270984190" sldId="296"/>
            <ac:spMk id="24" creationId="{004BC2AE-F69E-49E7-8E93-734070236A68}"/>
          </ac:spMkLst>
        </pc:spChg>
        <pc:spChg chg="del">
          <ac:chgData name="Emilie CABROL" userId="f7bdfae0-4bdc-4014-acef-2bd557435658" providerId="ADAL" clId="{D7946717-AC09-47C7-8E0C-596185B6C552}" dt="2020-11-26T12:10:42.630" v="1103" actId="478"/>
          <ac:spMkLst>
            <pc:docMk/>
            <pc:sldMk cId="2270984190" sldId="296"/>
            <ac:spMk id="25" creationId="{6DB84543-FE06-42E8-8E95-23FB1FDE13C1}"/>
          </ac:spMkLst>
        </pc:spChg>
        <pc:spChg chg="add mod">
          <ac:chgData name="Emilie CABROL" userId="f7bdfae0-4bdc-4014-acef-2bd557435658" providerId="ADAL" clId="{D7946717-AC09-47C7-8E0C-596185B6C552}" dt="2020-11-26T12:30:21.499" v="1478" actId="1035"/>
          <ac:spMkLst>
            <pc:docMk/>
            <pc:sldMk cId="2270984190" sldId="296"/>
            <ac:spMk id="26" creationId="{FB393B71-1AD0-4E75-A39D-E589BFF987DA}"/>
          </ac:spMkLst>
        </pc:spChg>
        <pc:spChg chg="add mod">
          <ac:chgData name="Emilie CABROL" userId="f7bdfae0-4bdc-4014-acef-2bd557435658" providerId="ADAL" clId="{D7946717-AC09-47C7-8E0C-596185B6C552}" dt="2020-11-26T12:30:21.499" v="1478" actId="1035"/>
          <ac:spMkLst>
            <pc:docMk/>
            <pc:sldMk cId="2270984190" sldId="296"/>
            <ac:spMk id="27" creationId="{DC4CBC3F-2E77-42BC-90E3-F25346FFCD92}"/>
          </ac:spMkLst>
        </pc:spChg>
        <pc:spChg chg="add mod">
          <ac:chgData name="Emilie CABROL" userId="f7bdfae0-4bdc-4014-acef-2bd557435658" providerId="ADAL" clId="{D7946717-AC09-47C7-8E0C-596185B6C552}" dt="2020-11-26T12:30:27.957" v="1515" actId="1035"/>
          <ac:spMkLst>
            <pc:docMk/>
            <pc:sldMk cId="2270984190" sldId="296"/>
            <ac:spMk id="28" creationId="{484B01AD-DC52-4D1F-BBDB-FB85A041E2E8}"/>
          </ac:spMkLst>
        </pc:spChg>
        <pc:spChg chg="add mod">
          <ac:chgData name="Emilie CABROL" userId="f7bdfae0-4bdc-4014-acef-2bd557435658" providerId="ADAL" clId="{D7946717-AC09-47C7-8E0C-596185B6C552}" dt="2020-11-26T12:30:27.957" v="1515" actId="1035"/>
          <ac:spMkLst>
            <pc:docMk/>
            <pc:sldMk cId="2270984190" sldId="296"/>
            <ac:spMk id="29" creationId="{2FA62B36-60B1-4129-9EC1-D242DD8A226E}"/>
          </ac:spMkLst>
        </pc:spChg>
        <pc:spChg chg="mod">
          <ac:chgData name="Emilie CABROL" userId="f7bdfae0-4bdc-4014-acef-2bd557435658" providerId="ADAL" clId="{D7946717-AC09-47C7-8E0C-596185B6C552}" dt="2020-11-26T12:30:03.358" v="1450" actId="20577"/>
          <ac:spMkLst>
            <pc:docMk/>
            <pc:sldMk cId="2270984190" sldId="296"/>
            <ac:spMk id="33" creationId="{B30BADE4-C87A-43C3-85C5-887ED78E62D7}"/>
          </ac:spMkLst>
        </pc:spChg>
        <pc:spChg chg="add mod">
          <ac:chgData name="Emilie CABROL" userId="f7bdfae0-4bdc-4014-acef-2bd557435658" providerId="ADAL" clId="{D7946717-AC09-47C7-8E0C-596185B6C552}" dt="2020-11-26T12:26:56.457" v="1400" actId="571"/>
          <ac:spMkLst>
            <pc:docMk/>
            <pc:sldMk cId="2270984190" sldId="296"/>
            <ac:spMk id="34" creationId="{2DC1BE51-0C33-47FB-B28F-25287CA241FE}"/>
          </ac:spMkLst>
        </pc:spChg>
        <pc:spChg chg="mod">
          <ac:chgData name="Emilie CABROL" userId="f7bdfae0-4bdc-4014-acef-2bd557435658" providerId="ADAL" clId="{D7946717-AC09-47C7-8E0C-596185B6C552}" dt="2020-11-26T16:15:19.752" v="2124" actId="313"/>
          <ac:spMkLst>
            <pc:docMk/>
            <pc:sldMk cId="2270984190" sldId="296"/>
            <ac:spMk id="35" creationId="{511F7F0E-9A5B-4ED6-B9D3-78E887EC4161}"/>
          </ac:spMkLst>
        </pc:spChg>
        <pc:spChg chg="add mod">
          <ac:chgData name="Emilie CABROL" userId="f7bdfae0-4bdc-4014-acef-2bd557435658" providerId="ADAL" clId="{D7946717-AC09-47C7-8E0C-596185B6C552}" dt="2020-11-26T12:26:56.457" v="1400" actId="571"/>
          <ac:spMkLst>
            <pc:docMk/>
            <pc:sldMk cId="2270984190" sldId="296"/>
            <ac:spMk id="39" creationId="{47D4C014-7311-4CF3-A4C9-2E6FB26B9415}"/>
          </ac:spMkLst>
        </pc:spChg>
        <pc:spChg chg="add mod">
          <ac:chgData name="Emilie CABROL" userId="f7bdfae0-4bdc-4014-acef-2bd557435658" providerId="ADAL" clId="{D7946717-AC09-47C7-8E0C-596185B6C552}" dt="2020-11-26T13:02:38.161" v="1567" actId="20577"/>
          <ac:spMkLst>
            <pc:docMk/>
            <pc:sldMk cId="2270984190" sldId="296"/>
            <ac:spMk id="40" creationId="{B427A24A-30E1-4D49-85D1-2CA11658FE1D}"/>
          </ac:spMkLst>
        </pc:spChg>
        <pc:spChg chg="mod">
          <ac:chgData name="Emilie CABROL" userId="f7bdfae0-4bdc-4014-acef-2bd557435658" providerId="ADAL" clId="{D7946717-AC09-47C7-8E0C-596185B6C552}" dt="2020-11-26T12:30:33.524" v="1516" actId="1076"/>
          <ac:spMkLst>
            <pc:docMk/>
            <pc:sldMk cId="2270984190" sldId="296"/>
            <ac:spMk id="45" creationId="{562D8DA7-14C8-45E9-8D6A-50FCAB357DFD}"/>
          </ac:spMkLst>
        </pc:spChg>
        <pc:spChg chg="mod">
          <ac:chgData name="Emilie CABROL" userId="f7bdfae0-4bdc-4014-acef-2bd557435658" providerId="ADAL" clId="{D7946717-AC09-47C7-8E0C-596185B6C552}" dt="2020-11-26T13:39:29.281" v="1791"/>
          <ac:spMkLst>
            <pc:docMk/>
            <pc:sldMk cId="2270984190" sldId="296"/>
            <ac:spMk id="46" creationId="{8FAF7FDA-7E25-4454-BCFC-27F27FDD261E}"/>
          </ac:spMkLst>
        </pc:spChg>
        <pc:grpChg chg="del">
          <ac:chgData name="Emilie CABROL" userId="f7bdfae0-4bdc-4014-acef-2bd557435658" providerId="ADAL" clId="{D7946717-AC09-47C7-8E0C-596185B6C552}" dt="2020-11-26T13:38:21.098" v="1775" actId="478"/>
          <ac:grpSpMkLst>
            <pc:docMk/>
            <pc:sldMk cId="2270984190" sldId="296"/>
            <ac:grpSpMk id="31" creationId="{718B86F0-EBDD-4993-A98C-CF74068C1A75}"/>
          </ac:grpSpMkLst>
        </pc:grpChg>
        <pc:grpChg chg="add mod">
          <ac:chgData name="Emilie CABROL" userId="f7bdfae0-4bdc-4014-acef-2bd557435658" providerId="ADAL" clId="{D7946717-AC09-47C7-8E0C-596185B6C552}" dt="2020-11-26T13:39:29.281" v="1791"/>
          <ac:grpSpMkLst>
            <pc:docMk/>
            <pc:sldMk cId="2270984190" sldId="296"/>
            <ac:grpSpMk id="42" creationId="{7577E874-C668-4F16-A4DA-6FE0B35FBAA2}"/>
          </ac:grpSpMkLst>
        </pc:grpChg>
        <pc:graphicFrameChg chg="mod modGraphic">
          <ac:chgData name="Emilie CABROL" userId="f7bdfae0-4bdc-4014-acef-2bd557435658" providerId="ADAL" clId="{D7946717-AC09-47C7-8E0C-596185B6C552}" dt="2020-11-26T14:13:10.037" v="2084" actId="207"/>
          <ac:graphicFrameMkLst>
            <pc:docMk/>
            <pc:sldMk cId="2270984190" sldId="296"/>
            <ac:graphicFrameMk id="20" creationId="{35F0545C-1860-4611-890A-5B19C970291E}"/>
          </ac:graphicFrameMkLst>
        </pc:graphicFrameChg>
        <pc:graphicFrameChg chg="del">
          <ac:chgData name="Emilie CABROL" userId="f7bdfae0-4bdc-4014-acef-2bd557435658" providerId="ADAL" clId="{D7946717-AC09-47C7-8E0C-596185B6C552}" dt="2020-11-26T12:07:42.208" v="977" actId="478"/>
          <ac:graphicFrameMkLst>
            <pc:docMk/>
            <pc:sldMk cId="2270984190" sldId="296"/>
            <ac:graphicFrameMk id="30" creationId="{EB6D179D-C8BE-40F4-A553-211FFED4C633}"/>
          </ac:graphicFrameMkLst>
        </pc:graphicFrameChg>
        <pc:graphicFrameChg chg="add mod">
          <ac:chgData name="Emilie CABROL" userId="f7bdfae0-4bdc-4014-acef-2bd557435658" providerId="ADAL" clId="{D7946717-AC09-47C7-8E0C-596185B6C552}" dt="2020-11-26T14:12:47.007" v="2082" actId="208"/>
          <ac:graphicFrameMkLst>
            <pc:docMk/>
            <pc:sldMk cId="2270984190" sldId="296"/>
            <ac:graphicFrameMk id="41" creationId="{4BA8E6D6-06B8-43C5-99E3-F6812D60D6EA}"/>
          </ac:graphicFrameMkLst>
        </pc:graphicFrameChg>
        <pc:picChg chg="del mod">
          <ac:chgData name="Emilie CABROL" userId="f7bdfae0-4bdc-4014-acef-2bd557435658" providerId="ADAL" clId="{D7946717-AC09-47C7-8E0C-596185B6C552}" dt="2020-11-26T12:26:32.714" v="1388" actId="478"/>
          <ac:picMkLst>
            <pc:docMk/>
            <pc:sldMk cId="2270984190" sldId="296"/>
            <ac:picMk id="19" creationId="{E1B336EB-B74C-4143-B88B-B204DC251274}"/>
          </ac:picMkLst>
        </pc:picChg>
        <pc:picChg chg="del">
          <ac:chgData name="Emilie CABROL" userId="f7bdfae0-4bdc-4014-acef-2bd557435658" providerId="ADAL" clId="{D7946717-AC09-47C7-8E0C-596185B6C552}" dt="2020-11-26T13:38:22.865" v="1776" actId="478"/>
          <ac:picMkLst>
            <pc:docMk/>
            <pc:sldMk cId="2270984190" sldId="296"/>
            <ac:picMk id="32" creationId="{D323A56B-042F-4559-B6E8-4A2C8A00C80F}"/>
          </ac:picMkLst>
        </pc:picChg>
        <pc:picChg chg="mod">
          <ac:chgData name="Emilie CABROL" userId="f7bdfae0-4bdc-4014-acef-2bd557435658" providerId="ADAL" clId="{D7946717-AC09-47C7-8E0C-596185B6C552}" dt="2020-11-26T13:39:29.281" v="1791"/>
          <ac:picMkLst>
            <pc:docMk/>
            <pc:sldMk cId="2270984190" sldId="296"/>
            <ac:picMk id="43" creationId="{064D273F-A314-4B35-B501-2101EF22191D}"/>
          </ac:picMkLst>
        </pc:picChg>
        <pc:picChg chg="mod">
          <ac:chgData name="Emilie CABROL" userId="f7bdfae0-4bdc-4014-acef-2bd557435658" providerId="ADAL" clId="{D7946717-AC09-47C7-8E0C-596185B6C552}" dt="2020-11-26T13:39:29.281" v="1791"/>
          <ac:picMkLst>
            <pc:docMk/>
            <pc:sldMk cId="2270984190" sldId="296"/>
            <ac:picMk id="44" creationId="{237027D7-C66E-4307-9D5F-18611630B616}"/>
          </ac:picMkLst>
        </pc:picChg>
        <pc:picChg chg="mod">
          <ac:chgData name="Emilie CABROL" userId="f7bdfae0-4bdc-4014-acef-2bd557435658" providerId="ADAL" clId="{D7946717-AC09-47C7-8E0C-596185B6C552}" dt="2020-11-26T13:39:29.281" v="1791"/>
          <ac:picMkLst>
            <pc:docMk/>
            <pc:sldMk cId="2270984190" sldId="296"/>
            <ac:picMk id="47" creationId="{D34A5746-D24F-4EB4-9D6C-685ED735907E}"/>
          </ac:picMkLst>
        </pc:picChg>
      </pc:sldChg>
    </pc:docChg>
  </pc:docChgLst>
  <pc:docChgLst>
    <pc:chgData name="Emilie CABROL" userId="f7bdfae0-4bdc-4014-acef-2bd557435658" providerId="ADAL" clId="{2AD5D1F0-066E-4734-968F-43F4B6F55DDD}"/>
    <pc:docChg chg="undo custSel modSld">
      <pc:chgData name="Emilie CABROL" userId="f7bdfae0-4bdc-4014-acef-2bd557435658" providerId="ADAL" clId="{2AD5D1F0-066E-4734-968F-43F4B6F55DDD}" dt="2022-01-27T16:32:05.707" v="217" actId="478"/>
      <pc:docMkLst>
        <pc:docMk/>
      </pc:docMkLst>
      <pc:sldChg chg="modSp mod">
        <pc:chgData name="Emilie CABROL" userId="f7bdfae0-4bdc-4014-acef-2bd557435658" providerId="ADAL" clId="{2AD5D1F0-066E-4734-968F-43F4B6F55DDD}" dt="2022-01-27T16:07:10.766" v="0" actId="20577"/>
        <pc:sldMkLst>
          <pc:docMk/>
          <pc:sldMk cId="279835308" sldId="283"/>
        </pc:sldMkLst>
        <pc:spChg chg="mod">
          <ac:chgData name="Emilie CABROL" userId="f7bdfae0-4bdc-4014-acef-2bd557435658" providerId="ADAL" clId="{2AD5D1F0-066E-4734-968F-43F4B6F55DDD}" dt="2022-01-27T16:07:10.766" v="0" actId="20577"/>
          <ac:spMkLst>
            <pc:docMk/>
            <pc:sldMk cId="279835308" sldId="283"/>
            <ac:spMk id="19" creationId="{D7B3579C-2A56-445A-8E57-088A4D50B1C1}"/>
          </ac:spMkLst>
        </pc:spChg>
      </pc:sldChg>
      <pc:sldChg chg="modSp mod">
        <pc:chgData name="Emilie CABROL" userId="f7bdfae0-4bdc-4014-acef-2bd557435658" providerId="ADAL" clId="{2AD5D1F0-066E-4734-968F-43F4B6F55DDD}" dt="2022-01-27T16:08:26.418" v="5" actId="20577"/>
        <pc:sldMkLst>
          <pc:docMk/>
          <pc:sldMk cId="855696796" sldId="290"/>
        </pc:sldMkLst>
        <pc:spChg chg="mod">
          <ac:chgData name="Emilie CABROL" userId="f7bdfae0-4bdc-4014-acef-2bd557435658" providerId="ADAL" clId="{2AD5D1F0-066E-4734-968F-43F4B6F55DDD}" dt="2022-01-27T16:08:26.418" v="5" actId="20577"/>
          <ac:spMkLst>
            <pc:docMk/>
            <pc:sldMk cId="855696796" sldId="290"/>
            <ac:spMk id="12" creationId="{00000000-0000-0000-0000-000000000000}"/>
          </ac:spMkLst>
        </pc:spChg>
      </pc:sldChg>
      <pc:sldChg chg="modSp mod">
        <pc:chgData name="Emilie CABROL" userId="f7bdfae0-4bdc-4014-acef-2bd557435658" providerId="ADAL" clId="{2AD5D1F0-066E-4734-968F-43F4B6F55DDD}" dt="2022-01-27T16:10:13.431" v="6" actId="20577"/>
        <pc:sldMkLst>
          <pc:docMk/>
          <pc:sldMk cId="156051235" sldId="294"/>
        </pc:sldMkLst>
        <pc:graphicFrameChg chg="modGraphic">
          <ac:chgData name="Emilie CABROL" userId="f7bdfae0-4bdc-4014-acef-2bd557435658" providerId="ADAL" clId="{2AD5D1F0-066E-4734-968F-43F4B6F55DDD}" dt="2022-01-27T16:10:13.431" v="6" actId="20577"/>
          <ac:graphicFrameMkLst>
            <pc:docMk/>
            <pc:sldMk cId="156051235" sldId="294"/>
            <ac:graphicFrameMk id="4" creationId="{00000000-0000-0000-0000-000000000000}"/>
          </ac:graphicFrameMkLst>
        </pc:graphicFrameChg>
      </pc:sldChg>
      <pc:sldChg chg="modSp mod">
        <pc:chgData name="Emilie CABROL" userId="f7bdfae0-4bdc-4014-acef-2bd557435658" providerId="ADAL" clId="{2AD5D1F0-066E-4734-968F-43F4B6F55DDD}" dt="2022-01-27T16:11:10.567" v="26" actId="20577"/>
        <pc:sldMkLst>
          <pc:docMk/>
          <pc:sldMk cId="557719269" sldId="295"/>
        </pc:sldMkLst>
        <pc:spChg chg="mod">
          <ac:chgData name="Emilie CABROL" userId="f7bdfae0-4bdc-4014-acef-2bd557435658" providerId="ADAL" clId="{2AD5D1F0-066E-4734-968F-43F4B6F55DDD}" dt="2022-01-27T16:11:10.567" v="26" actId="20577"/>
          <ac:spMkLst>
            <pc:docMk/>
            <pc:sldMk cId="557719269" sldId="295"/>
            <ac:spMk id="16" creationId="{38441194-9947-4D4B-82F2-F50428751A16}"/>
          </ac:spMkLst>
        </pc:spChg>
      </pc:sldChg>
      <pc:sldChg chg="addSp delSp modSp mod">
        <pc:chgData name="Emilie CABROL" userId="f7bdfae0-4bdc-4014-acef-2bd557435658" providerId="ADAL" clId="{2AD5D1F0-066E-4734-968F-43F4B6F55DDD}" dt="2022-01-27T16:32:05.707" v="217" actId="478"/>
        <pc:sldMkLst>
          <pc:docMk/>
          <pc:sldMk cId="2270984190" sldId="296"/>
        </pc:sldMkLst>
        <pc:spChg chg="add del">
          <ac:chgData name="Emilie CABROL" userId="f7bdfae0-4bdc-4014-acef-2bd557435658" providerId="ADAL" clId="{2AD5D1F0-066E-4734-968F-43F4B6F55DDD}" dt="2022-01-27T16:12:09.300" v="28" actId="478"/>
          <ac:spMkLst>
            <pc:docMk/>
            <pc:sldMk cId="2270984190" sldId="296"/>
            <ac:spMk id="31" creationId="{C64F262E-2058-44AE-B64E-247A9405676E}"/>
          </ac:spMkLst>
        </pc:spChg>
        <pc:spChg chg="add del mod">
          <ac:chgData name="Emilie CABROL" userId="f7bdfae0-4bdc-4014-acef-2bd557435658" providerId="ADAL" clId="{2AD5D1F0-066E-4734-968F-43F4B6F55DDD}" dt="2022-01-27T16:32:05.707" v="217" actId="478"/>
          <ac:spMkLst>
            <pc:docMk/>
            <pc:sldMk cId="2270984190" sldId="296"/>
            <ac:spMk id="33" creationId="{387F853F-E08A-4F09-A163-53D28EB9B1AC}"/>
          </ac:spMkLst>
        </pc:spChg>
        <pc:spChg chg="mod">
          <ac:chgData name="Emilie CABROL" userId="f7bdfae0-4bdc-4014-acef-2bd557435658" providerId="ADAL" clId="{2AD5D1F0-066E-4734-968F-43F4B6F55DDD}" dt="2022-01-27T16:32:00.626" v="216" actId="313"/>
          <ac:spMkLst>
            <pc:docMk/>
            <pc:sldMk cId="2270984190" sldId="296"/>
            <ac:spMk id="36" creationId="{4E9AAC67-897D-48C7-B429-0A142D29E946}"/>
          </ac:spMkLst>
        </pc:spChg>
      </pc:sldChg>
    </pc:docChg>
  </pc:docChgLst>
  <pc:docChgLst>
    <pc:chgData name="Joanna MALESKA" userId="302de620-cdf6-47ba-a16c-565baad9dcf4" providerId="ADAL" clId="{D01A4CAB-379D-47F2-B3A8-B17D00CC887E}"/>
    <pc:docChg chg="undo custSel modSld">
      <pc:chgData name="Joanna MALESKA" userId="302de620-cdf6-47ba-a16c-565baad9dcf4" providerId="ADAL" clId="{D01A4CAB-379D-47F2-B3A8-B17D00CC887E}" dt="2022-01-21T13:58:50.201" v="938" actId="20577"/>
      <pc:docMkLst>
        <pc:docMk/>
      </pc:docMkLst>
      <pc:sldChg chg="addSp delSp modSp mod">
        <pc:chgData name="Joanna MALESKA" userId="302de620-cdf6-47ba-a16c-565baad9dcf4" providerId="ADAL" clId="{D01A4CAB-379D-47F2-B3A8-B17D00CC887E}" dt="2022-01-21T10:40:56.548" v="861" actId="14100"/>
        <pc:sldMkLst>
          <pc:docMk/>
          <pc:sldMk cId="279835308" sldId="283"/>
        </pc:sldMkLst>
        <pc:spChg chg="mod">
          <ac:chgData name="Joanna MALESKA" userId="302de620-cdf6-47ba-a16c-565baad9dcf4" providerId="ADAL" clId="{D01A4CAB-379D-47F2-B3A8-B17D00CC887E}" dt="2022-01-21T09:28:31.856" v="46" actId="12788"/>
          <ac:spMkLst>
            <pc:docMk/>
            <pc:sldMk cId="279835308" sldId="283"/>
            <ac:spMk id="11" creationId="{73290CB2-9528-4943-8AD5-6AB50C5D02E9}"/>
          </ac:spMkLst>
        </pc:spChg>
        <pc:spChg chg="mod">
          <ac:chgData name="Joanna MALESKA" userId="302de620-cdf6-47ba-a16c-565baad9dcf4" providerId="ADAL" clId="{D01A4CAB-379D-47F2-B3A8-B17D00CC887E}" dt="2022-01-21T10:40:29.641" v="855" actId="552"/>
          <ac:spMkLst>
            <pc:docMk/>
            <pc:sldMk cId="279835308" sldId="283"/>
            <ac:spMk id="12" creationId="{08443EF9-2D46-47E5-AF76-F6C9915D712D}"/>
          </ac:spMkLst>
        </pc:spChg>
        <pc:spChg chg="mod">
          <ac:chgData name="Joanna MALESKA" userId="302de620-cdf6-47ba-a16c-565baad9dcf4" providerId="ADAL" clId="{D01A4CAB-379D-47F2-B3A8-B17D00CC887E}" dt="2022-01-21T09:12:45.094" v="1"/>
          <ac:spMkLst>
            <pc:docMk/>
            <pc:sldMk cId="279835308" sldId="283"/>
            <ac:spMk id="17" creationId="{D89701D0-0490-4B4D-850B-90DE7581095F}"/>
          </ac:spMkLst>
        </pc:spChg>
        <pc:spChg chg="mod">
          <ac:chgData name="Joanna MALESKA" userId="302de620-cdf6-47ba-a16c-565baad9dcf4" providerId="ADAL" clId="{D01A4CAB-379D-47F2-B3A8-B17D00CC887E}" dt="2022-01-21T09:15:28.413" v="6"/>
          <ac:spMkLst>
            <pc:docMk/>
            <pc:sldMk cId="279835308" sldId="283"/>
            <ac:spMk id="19" creationId="{D7B3579C-2A56-445A-8E57-088A4D50B1C1}"/>
          </ac:spMkLst>
        </pc:spChg>
        <pc:spChg chg="mod">
          <ac:chgData name="Joanna MALESKA" userId="302de620-cdf6-47ba-a16c-565baad9dcf4" providerId="ADAL" clId="{D01A4CAB-379D-47F2-B3A8-B17D00CC887E}" dt="2022-01-21T09:13:44.605" v="2"/>
          <ac:spMkLst>
            <pc:docMk/>
            <pc:sldMk cId="279835308" sldId="283"/>
            <ac:spMk id="20" creationId="{823BFCCD-614A-4FA6-BEA8-FB06C7313582}"/>
          </ac:spMkLst>
        </pc:spChg>
        <pc:picChg chg="add mod">
          <ac:chgData name="Joanna MALESKA" userId="302de620-cdf6-47ba-a16c-565baad9dcf4" providerId="ADAL" clId="{D01A4CAB-379D-47F2-B3A8-B17D00CC887E}" dt="2022-01-21T10:40:56.548" v="861" actId="14100"/>
          <ac:picMkLst>
            <pc:docMk/>
            <pc:sldMk cId="279835308" sldId="283"/>
            <ac:picMk id="1026" creationId="{1DF6C3CC-E35C-4295-8F5B-D1B7D63B9104}"/>
          </ac:picMkLst>
        </pc:picChg>
        <pc:picChg chg="del">
          <ac:chgData name="Joanna MALESKA" userId="302de620-cdf6-47ba-a16c-565baad9dcf4" providerId="ADAL" clId="{D01A4CAB-379D-47F2-B3A8-B17D00CC887E}" dt="2022-01-21T09:12:28.165" v="0" actId="478"/>
          <ac:picMkLst>
            <pc:docMk/>
            <pc:sldMk cId="279835308" sldId="283"/>
            <ac:picMk id="1028" creationId="{3E870BB7-96F5-4010-8E19-96CCE7044EFA}"/>
          </ac:picMkLst>
        </pc:picChg>
      </pc:sldChg>
      <pc:sldChg chg="modSp mod">
        <pc:chgData name="Joanna MALESKA" userId="302de620-cdf6-47ba-a16c-565baad9dcf4" providerId="ADAL" clId="{D01A4CAB-379D-47F2-B3A8-B17D00CC887E}" dt="2022-01-21T11:24:04.516" v="876" actId="20577"/>
        <pc:sldMkLst>
          <pc:docMk/>
          <pc:sldMk cId="1661189779" sldId="289"/>
        </pc:sldMkLst>
        <pc:spChg chg="mod">
          <ac:chgData name="Joanna MALESKA" userId="302de620-cdf6-47ba-a16c-565baad9dcf4" providerId="ADAL" clId="{D01A4CAB-379D-47F2-B3A8-B17D00CC887E}" dt="2022-01-21T09:25:19.345" v="27"/>
          <ac:spMkLst>
            <pc:docMk/>
            <pc:sldMk cId="1661189779" sldId="289"/>
            <ac:spMk id="107" creationId="{00000000-0000-0000-0000-000000000000}"/>
          </ac:spMkLst>
        </pc:spChg>
        <pc:spChg chg="mod">
          <ac:chgData name="Joanna MALESKA" userId="302de620-cdf6-47ba-a16c-565baad9dcf4" providerId="ADAL" clId="{D01A4CAB-379D-47F2-B3A8-B17D00CC887E}" dt="2022-01-21T10:10:26.407" v="591" actId="13926"/>
          <ac:spMkLst>
            <pc:docMk/>
            <pc:sldMk cId="1661189779" sldId="289"/>
            <ac:spMk id="108" creationId="{00000000-0000-0000-0000-000000000000}"/>
          </ac:spMkLst>
        </pc:spChg>
        <pc:spChg chg="mod">
          <ac:chgData name="Joanna MALESKA" userId="302de620-cdf6-47ba-a16c-565baad9dcf4" providerId="ADAL" clId="{D01A4CAB-379D-47F2-B3A8-B17D00CC887E}" dt="2022-01-21T09:34:43.279" v="181" actId="20577"/>
          <ac:spMkLst>
            <pc:docMk/>
            <pc:sldMk cId="1661189779" sldId="289"/>
            <ac:spMk id="128" creationId="{DFCCFE56-6160-4C8E-87FD-F8D7833B7A43}"/>
          </ac:spMkLst>
        </pc:spChg>
        <pc:spChg chg="mod">
          <ac:chgData name="Joanna MALESKA" userId="302de620-cdf6-47ba-a16c-565baad9dcf4" providerId="ADAL" clId="{D01A4CAB-379D-47F2-B3A8-B17D00CC887E}" dt="2022-01-21T09:34:46.434" v="183" actId="20577"/>
          <ac:spMkLst>
            <pc:docMk/>
            <pc:sldMk cId="1661189779" sldId="289"/>
            <ac:spMk id="129" creationId="{159D57C5-EA9F-460B-A538-A005A4DE2D46}"/>
          </ac:spMkLst>
        </pc:spChg>
        <pc:spChg chg="mod">
          <ac:chgData name="Joanna MALESKA" userId="302de620-cdf6-47ba-a16c-565baad9dcf4" providerId="ADAL" clId="{D01A4CAB-379D-47F2-B3A8-B17D00CC887E}" dt="2022-01-21T09:34:48.982" v="185" actId="20577"/>
          <ac:spMkLst>
            <pc:docMk/>
            <pc:sldMk cId="1661189779" sldId="289"/>
            <ac:spMk id="134" creationId="{02E14F14-9811-49A3-BB95-80B032B4B911}"/>
          </ac:spMkLst>
        </pc:spChg>
        <pc:spChg chg="mod">
          <ac:chgData name="Joanna MALESKA" userId="302de620-cdf6-47ba-a16c-565baad9dcf4" providerId="ADAL" clId="{D01A4CAB-379D-47F2-B3A8-B17D00CC887E}" dt="2022-01-21T09:34:53.294" v="189" actId="20577"/>
          <ac:spMkLst>
            <pc:docMk/>
            <pc:sldMk cId="1661189779" sldId="289"/>
            <ac:spMk id="135" creationId="{8396155A-EFD5-4421-84CA-68C0E701982B}"/>
          </ac:spMkLst>
        </pc:spChg>
        <pc:spChg chg="mod">
          <ac:chgData name="Joanna MALESKA" userId="302de620-cdf6-47ba-a16c-565baad9dcf4" providerId="ADAL" clId="{D01A4CAB-379D-47F2-B3A8-B17D00CC887E}" dt="2022-01-21T09:25:19.345" v="27"/>
          <ac:spMkLst>
            <pc:docMk/>
            <pc:sldMk cId="1661189779" sldId="289"/>
            <ac:spMk id="153" creationId="{00000000-0000-0000-0000-000000000000}"/>
          </ac:spMkLst>
        </pc:spChg>
        <pc:spChg chg="mod">
          <ac:chgData name="Joanna MALESKA" userId="302de620-cdf6-47ba-a16c-565baad9dcf4" providerId="ADAL" clId="{D01A4CAB-379D-47F2-B3A8-B17D00CC887E}" dt="2022-01-21T10:10:35.114" v="594" actId="13926"/>
          <ac:spMkLst>
            <pc:docMk/>
            <pc:sldMk cId="1661189779" sldId="289"/>
            <ac:spMk id="154"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155" creationId="{E4F4E93A-C73D-4C95-8085-ADCFE4B3311F}"/>
          </ac:spMkLst>
        </pc:spChg>
        <pc:spChg chg="mod">
          <ac:chgData name="Joanna MALESKA" userId="302de620-cdf6-47ba-a16c-565baad9dcf4" providerId="ADAL" clId="{D01A4CAB-379D-47F2-B3A8-B17D00CC887E}" dt="2022-01-21T09:22:31.899" v="25"/>
          <ac:spMkLst>
            <pc:docMk/>
            <pc:sldMk cId="1661189779" sldId="289"/>
            <ac:spMk id="172" creationId="{1641DEF4-20C2-45AE-9CC0-52C3FF875E60}"/>
          </ac:spMkLst>
        </pc:spChg>
        <pc:spChg chg="mod">
          <ac:chgData name="Joanna MALESKA" userId="302de620-cdf6-47ba-a16c-565baad9dcf4" providerId="ADAL" clId="{D01A4CAB-379D-47F2-B3A8-B17D00CC887E}" dt="2022-01-21T09:35:04.016" v="197" actId="20577"/>
          <ac:spMkLst>
            <pc:docMk/>
            <pc:sldMk cId="1661189779" sldId="289"/>
            <ac:spMk id="185" creationId="{828D22EC-B9A9-4443-8DF3-12322FF96208}"/>
          </ac:spMkLst>
        </pc:spChg>
        <pc:spChg chg="mod">
          <ac:chgData name="Joanna MALESKA" userId="302de620-cdf6-47ba-a16c-565baad9dcf4" providerId="ADAL" clId="{D01A4CAB-379D-47F2-B3A8-B17D00CC887E}" dt="2022-01-21T09:35:01.031" v="195" actId="20577"/>
          <ac:spMkLst>
            <pc:docMk/>
            <pc:sldMk cId="1661189779" sldId="289"/>
            <ac:spMk id="186" creationId="{AF9ACB63-9D2D-4BA3-9D1F-28796E082DAC}"/>
          </ac:spMkLst>
        </pc:spChg>
        <pc:spChg chg="mod">
          <ac:chgData name="Joanna MALESKA" userId="302de620-cdf6-47ba-a16c-565baad9dcf4" providerId="ADAL" clId="{D01A4CAB-379D-47F2-B3A8-B17D00CC887E}" dt="2022-01-21T09:25:19.345" v="27"/>
          <ac:spMkLst>
            <pc:docMk/>
            <pc:sldMk cId="1661189779" sldId="289"/>
            <ac:spMk id="200" creationId="{9C88257C-B27C-4A27-BC8D-ED405D707ED1}"/>
          </ac:spMkLst>
        </pc:spChg>
        <pc:spChg chg="mod">
          <ac:chgData name="Joanna MALESKA" userId="302de620-cdf6-47ba-a16c-565baad9dcf4" providerId="ADAL" clId="{D01A4CAB-379D-47F2-B3A8-B17D00CC887E}" dt="2022-01-21T10:11:38.844" v="615" actId="1036"/>
          <ac:spMkLst>
            <pc:docMk/>
            <pc:sldMk cId="1661189779" sldId="289"/>
            <ac:spMk id="203" creationId="{FC888209-1EDF-4D49-950F-9B42FE5306B6}"/>
          </ac:spMkLst>
        </pc:spChg>
        <pc:spChg chg="mod">
          <ac:chgData name="Joanna MALESKA" userId="302de620-cdf6-47ba-a16c-565baad9dcf4" providerId="ADAL" clId="{D01A4CAB-379D-47F2-B3A8-B17D00CC887E}" dt="2022-01-21T09:25:19.345" v="27"/>
          <ac:spMkLst>
            <pc:docMk/>
            <pc:sldMk cId="1661189779" sldId="289"/>
            <ac:spMk id="205" creationId="{FE91B187-2047-4DA9-8947-1CD730C088DC}"/>
          </ac:spMkLst>
        </pc:spChg>
        <pc:spChg chg="mod">
          <ac:chgData name="Joanna MALESKA" userId="302de620-cdf6-47ba-a16c-565baad9dcf4" providerId="ADAL" clId="{D01A4CAB-379D-47F2-B3A8-B17D00CC887E}" dt="2022-01-21T10:28:53.487" v="643" actId="1035"/>
          <ac:spMkLst>
            <pc:docMk/>
            <pc:sldMk cId="1661189779" sldId="289"/>
            <ac:spMk id="206" creationId="{3D75E774-D93C-4627-9F0B-D4D856D2395E}"/>
          </ac:spMkLst>
        </pc:spChg>
        <pc:spChg chg="mod">
          <ac:chgData name="Joanna MALESKA" userId="302de620-cdf6-47ba-a16c-565baad9dcf4" providerId="ADAL" clId="{D01A4CAB-379D-47F2-B3A8-B17D00CC887E}" dt="2022-01-21T09:25:37.684" v="28"/>
          <ac:spMkLst>
            <pc:docMk/>
            <pc:sldMk cId="1661189779" sldId="289"/>
            <ac:spMk id="207" creationId="{6CAE7D64-2D31-4092-A189-3B017D48A95C}"/>
          </ac:spMkLst>
        </pc:spChg>
        <pc:spChg chg="mod">
          <ac:chgData name="Joanna MALESKA" userId="302de620-cdf6-47ba-a16c-565baad9dcf4" providerId="ADAL" clId="{D01A4CAB-379D-47F2-B3A8-B17D00CC887E}" dt="2022-01-21T09:25:37.684" v="28"/>
          <ac:spMkLst>
            <pc:docMk/>
            <pc:sldMk cId="1661189779" sldId="289"/>
            <ac:spMk id="213" creationId="{CEFD93B5-D700-45CE-8B83-B1E33BFE797A}"/>
          </ac:spMkLst>
        </pc:spChg>
        <pc:spChg chg="mod">
          <ac:chgData name="Joanna MALESKA" userId="302de620-cdf6-47ba-a16c-565baad9dcf4" providerId="ADAL" clId="{D01A4CAB-379D-47F2-B3A8-B17D00CC887E}" dt="2022-01-21T09:34:58.672" v="193" actId="20577"/>
          <ac:spMkLst>
            <pc:docMk/>
            <pc:sldMk cId="1661189779" sldId="289"/>
            <ac:spMk id="227" creationId="{18C9F673-6A06-4869-A954-A109503886E5}"/>
          </ac:spMkLst>
        </pc:spChg>
        <pc:spChg chg="mod">
          <ac:chgData name="Joanna MALESKA" userId="302de620-cdf6-47ba-a16c-565baad9dcf4" providerId="ADAL" clId="{D01A4CAB-379D-47F2-B3A8-B17D00CC887E}" dt="2022-01-21T09:34:56.483" v="191" actId="20577"/>
          <ac:spMkLst>
            <pc:docMk/>
            <pc:sldMk cId="1661189779" sldId="289"/>
            <ac:spMk id="229" creationId="{FA959FB2-13E1-4390-B397-8A858118C884}"/>
          </ac:spMkLst>
        </pc:spChg>
        <pc:spChg chg="mod">
          <ac:chgData name="Joanna MALESKA" userId="302de620-cdf6-47ba-a16c-565baad9dcf4" providerId="ADAL" clId="{D01A4CAB-379D-47F2-B3A8-B17D00CC887E}" dt="2022-01-21T09:35:07.391" v="199" actId="20577"/>
          <ac:spMkLst>
            <pc:docMk/>
            <pc:sldMk cId="1661189779" sldId="289"/>
            <ac:spMk id="244" creationId="{1690DC31-7169-4CB6-8DBD-3C1F3DB01FEA}"/>
          </ac:spMkLst>
        </pc:spChg>
        <pc:spChg chg="mod">
          <ac:chgData name="Joanna MALESKA" userId="302de620-cdf6-47ba-a16c-565baad9dcf4" providerId="ADAL" clId="{D01A4CAB-379D-47F2-B3A8-B17D00CC887E}" dt="2022-01-21T09:35:10.048" v="201" actId="20577"/>
          <ac:spMkLst>
            <pc:docMk/>
            <pc:sldMk cId="1661189779" sldId="289"/>
            <ac:spMk id="245" creationId="{BD4780F6-7674-4F35-9381-A38B60DD5C3D}"/>
          </ac:spMkLst>
        </pc:spChg>
        <pc:spChg chg="mod">
          <ac:chgData name="Joanna MALESKA" userId="302de620-cdf6-47ba-a16c-565baad9dcf4" providerId="ADAL" clId="{D01A4CAB-379D-47F2-B3A8-B17D00CC887E}" dt="2022-01-21T09:35:12.534" v="203" actId="20577"/>
          <ac:spMkLst>
            <pc:docMk/>
            <pc:sldMk cId="1661189779" sldId="289"/>
            <ac:spMk id="250" creationId="{1D1F586F-472C-4043-852D-91FA67D9EEDC}"/>
          </ac:spMkLst>
        </pc:spChg>
        <pc:spChg chg="mod">
          <ac:chgData name="Joanna MALESKA" userId="302de620-cdf6-47ba-a16c-565baad9dcf4" providerId="ADAL" clId="{D01A4CAB-379D-47F2-B3A8-B17D00CC887E}" dt="2022-01-21T09:35:15.049" v="205" actId="20577"/>
          <ac:spMkLst>
            <pc:docMk/>
            <pc:sldMk cId="1661189779" sldId="289"/>
            <ac:spMk id="251" creationId="{8B77B2BB-CFEE-4779-BAC4-70F96FDA30BE}"/>
          </ac:spMkLst>
        </pc:spChg>
        <pc:spChg chg="mod">
          <ac:chgData name="Joanna MALESKA" userId="302de620-cdf6-47ba-a16c-565baad9dcf4" providerId="ADAL" clId="{D01A4CAB-379D-47F2-B3A8-B17D00CC887E}" dt="2022-01-21T10:11:54.942" v="629" actId="1036"/>
          <ac:spMkLst>
            <pc:docMk/>
            <pc:sldMk cId="1661189779" sldId="289"/>
            <ac:spMk id="254" creationId="{00000000-0000-0000-0000-000000000000}"/>
          </ac:spMkLst>
        </pc:spChg>
        <pc:spChg chg="mod">
          <ac:chgData name="Joanna MALESKA" userId="302de620-cdf6-47ba-a16c-565baad9dcf4" providerId="ADAL" clId="{D01A4CAB-379D-47F2-B3A8-B17D00CC887E}" dt="2022-01-21T10:28:48.629" v="638" actId="1035"/>
          <ac:spMkLst>
            <pc:docMk/>
            <pc:sldMk cId="1661189779" sldId="289"/>
            <ac:spMk id="256" creationId="{00000000-0000-0000-0000-000000000000}"/>
          </ac:spMkLst>
        </pc:spChg>
        <pc:spChg chg="mod">
          <ac:chgData name="Joanna MALESKA" userId="302de620-cdf6-47ba-a16c-565baad9dcf4" providerId="ADAL" clId="{D01A4CAB-379D-47F2-B3A8-B17D00CC887E}" dt="2022-01-21T09:25:19.345" v="27"/>
          <ac:spMkLst>
            <pc:docMk/>
            <pc:sldMk cId="1661189779" sldId="289"/>
            <ac:spMk id="259" creationId="{00000000-0000-0000-0000-000000000000}"/>
          </ac:spMkLst>
        </pc:spChg>
        <pc:spChg chg="mod">
          <ac:chgData name="Joanna MALESKA" userId="302de620-cdf6-47ba-a16c-565baad9dcf4" providerId="ADAL" clId="{D01A4CAB-379D-47F2-B3A8-B17D00CC887E}" dt="2022-01-21T09:25:19.345" v="27"/>
          <ac:spMkLst>
            <pc:docMk/>
            <pc:sldMk cId="1661189779" sldId="289"/>
            <ac:spMk id="302"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384" creationId="{00000000-0000-0000-0000-000000000000}"/>
          </ac:spMkLst>
        </pc:spChg>
        <pc:spChg chg="mod">
          <ac:chgData name="Joanna MALESKA" userId="302de620-cdf6-47ba-a16c-565baad9dcf4" providerId="ADAL" clId="{D01A4CAB-379D-47F2-B3A8-B17D00CC887E}" dt="2022-01-21T09:25:37.684" v="28"/>
          <ac:spMkLst>
            <pc:docMk/>
            <pc:sldMk cId="1661189779" sldId="289"/>
            <ac:spMk id="390"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391" creationId="{00000000-0000-0000-0000-000000000000}"/>
          </ac:spMkLst>
        </pc:spChg>
        <pc:spChg chg="mod">
          <ac:chgData name="Joanna MALESKA" userId="302de620-cdf6-47ba-a16c-565baad9dcf4" providerId="ADAL" clId="{D01A4CAB-379D-47F2-B3A8-B17D00CC887E}" dt="2022-01-21T11:23:22.859" v="863" actId="14100"/>
          <ac:spMkLst>
            <pc:docMk/>
            <pc:sldMk cId="1661189779" sldId="289"/>
            <ac:spMk id="435" creationId="{00000000-0000-0000-0000-000000000000}"/>
          </ac:spMkLst>
        </pc:spChg>
        <pc:spChg chg="mod">
          <ac:chgData name="Joanna MALESKA" userId="302de620-cdf6-47ba-a16c-565baad9dcf4" providerId="ADAL" clId="{D01A4CAB-379D-47F2-B3A8-B17D00CC887E}" dt="2022-01-21T10:11:44.735" v="624" actId="1036"/>
          <ac:spMkLst>
            <pc:docMk/>
            <pc:sldMk cId="1661189779" sldId="289"/>
            <ac:spMk id="439" creationId="{00000000-0000-0000-0000-000000000000}"/>
          </ac:spMkLst>
        </pc:spChg>
        <pc:spChg chg="mod">
          <ac:chgData name="Joanna MALESKA" userId="302de620-cdf6-47ba-a16c-565baad9dcf4" providerId="ADAL" clId="{D01A4CAB-379D-47F2-B3A8-B17D00CC887E}" dt="2022-01-21T09:25:19.345" v="27"/>
          <ac:spMkLst>
            <pc:docMk/>
            <pc:sldMk cId="1661189779" sldId="289"/>
            <ac:spMk id="445" creationId="{00000000-0000-0000-0000-000000000000}"/>
          </ac:spMkLst>
        </pc:spChg>
        <pc:spChg chg="mod">
          <ac:chgData name="Joanna MALESKA" userId="302de620-cdf6-47ba-a16c-565baad9dcf4" providerId="ADAL" clId="{D01A4CAB-379D-47F2-B3A8-B17D00CC887E}" dt="2022-01-21T10:11:17.448" v="601" actId="13926"/>
          <ac:spMkLst>
            <pc:docMk/>
            <pc:sldMk cId="1661189779" sldId="289"/>
            <ac:spMk id="454" creationId="{00000000-0000-0000-0000-000000000000}"/>
          </ac:spMkLst>
        </pc:spChg>
        <pc:spChg chg="mod">
          <ac:chgData name="Joanna MALESKA" userId="302de620-cdf6-47ba-a16c-565baad9dcf4" providerId="ADAL" clId="{D01A4CAB-379D-47F2-B3A8-B17D00CC887E}" dt="2022-01-21T11:23:27.209" v="870" actId="1035"/>
          <ac:spMkLst>
            <pc:docMk/>
            <pc:sldMk cId="1661189779" sldId="289"/>
            <ac:spMk id="481"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483" creationId="{00000000-0000-0000-0000-000000000000}"/>
          </ac:spMkLst>
        </pc:spChg>
        <pc:spChg chg="mod">
          <ac:chgData name="Joanna MALESKA" userId="302de620-cdf6-47ba-a16c-565baad9dcf4" providerId="ADAL" clId="{D01A4CAB-379D-47F2-B3A8-B17D00CC887E}" dt="2022-01-21T11:24:04.516" v="876" actId="20577"/>
          <ac:spMkLst>
            <pc:docMk/>
            <pc:sldMk cId="1661189779" sldId="289"/>
            <ac:spMk id="490"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594" creationId="{00000000-0000-0000-0000-000000000000}"/>
          </ac:spMkLst>
        </pc:spChg>
        <pc:cxnChg chg="mod">
          <ac:chgData name="Joanna MALESKA" userId="302de620-cdf6-47ba-a16c-565baad9dcf4" providerId="ADAL" clId="{D01A4CAB-379D-47F2-B3A8-B17D00CC887E}" dt="2022-01-21T10:11:38.844" v="615" actId="1036"/>
          <ac:cxnSpMkLst>
            <pc:docMk/>
            <pc:sldMk cId="1661189779" sldId="289"/>
            <ac:cxnSpMk id="223" creationId="{33BAEF9A-CAF1-49D8-B739-BFDF60EBE978}"/>
          </ac:cxnSpMkLst>
        </pc:cxnChg>
        <pc:cxnChg chg="mod">
          <ac:chgData name="Joanna MALESKA" userId="302de620-cdf6-47ba-a16c-565baad9dcf4" providerId="ADAL" clId="{D01A4CAB-379D-47F2-B3A8-B17D00CC887E}" dt="2022-01-21T10:11:54.942" v="629" actId="1036"/>
          <ac:cxnSpMkLst>
            <pc:docMk/>
            <pc:sldMk cId="1661189779" sldId="289"/>
            <ac:cxnSpMk id="426" creationId="{00000000-0000-0000-0000-000000000000}"/>
          </ac:cxnSpMkLst>
        </pc:cxnChg>
        <pc:cxnChg chg="mod">
          <ac:chgData name="Joanna MALESKA" userId="302de620-cdf6-47ba-a16c-565baad9dcf4" providerId="ADAL" clId="{D01A4CAB-379D-47F2-B3A8-B17D00CC887E}" dt="2022-01-21T10:11:44.735" v="624" actId="1036"/>
          <ac:cxnSpMkLst>
            <pc:docMk/>
            <pc:sldMk cId="1661189779" sldId="289"/>
            <ac:cxnSpMk id="477" creationId="{00000000-0000-0000-0000-000000000000}"/>
          </ac:cxnSpMkLst>
        </pc:cxnChg>
      </pc:sldChg>
      <pc:sldChg chg="modSp mod">
        <pc:chgData name="Joanna MALESKA" userId="302de620-cdf6-47ba-a16c-565baad9dcf4" providerId="ADAL" clId="{D01A4CAB-379D-47F2-B3A8-B17D00CC887E}" dt="2022-01-21T11:23:04.076" v="862"/>
        <pc:sldMkLst>
          <pc:docMk/>
          <pc:sldMk cId="855696796" sldId="290"/>
        </pc:sldMkLst>
        <pc:spChg chg="mod">
          <ac:chgData name="Joanna MALESKA" userId="302de620-cdf6-47ba-a16c-565baad9dcf4" providerId="ADAL" clId="{D01A4CAB-379D-47F2-B3A8-B17D00CC887E}" dt="2022-01-21T09:26:55.992" v="30"/>
          <ac:spMkLst>
            <pc:docMk/>
            <pc:sldMk cId="855696796" sldId="290"/>
            <ac:spMk id="11" creationId="{00000000-0000-0000-0000-000000000000}"/>
          </ac:spMkLst>
        </pc:spChg>
        <pc:spChg chg="mod">
          <ac:chgData name="Joanna MALESKA" userId="302de620-cdf6-47ba-a16c-565baad9dcf4" providerId="ADAL" clId="{D01A4CAB-379D-47F2-B3A8-B17D00CC887E}" dt="2022-01-21T10:08:22.575" v="572" actId="13926"/>
          <ac:spMkLst>
            <pc:docMk/>
            <pc:sldMk cId="855696796" sldId="290"/>
            <ac:spMk id="12" creationId="{00000000-0000-0000-0000-000000000000}"/>
          </ac:spMkLst>
        </pc:spChg>
        <pc:spChg chg="mod">
          <ac:chgData name="Joanna MALESKA" userId="302de620-cdf6-47ba-a16c-565baad9dcf4" providerId="ADAL" clId="{D01A4CAB-379D-47F2-B3A8-B17D00CC887E}" dt="2022-01-21T09:28:13.065" v="45"/>
          <ac:spMkLst>
            <pc:docMk/>
            <pc:sldMk cId="855696796" sldId="290"/>
            <ac:spMk id="16" creationId="{00000000-0000-0000-0000-000000000000}"/>
          </ac:spMkLst>
        </pc:spChg>
        <pc:spChg chg="mod">
          <ac:chgData name="Joanna MALESKA" userId="302de620-cdf6-47ba-a16c-565baad9dcf4" providerId="ADAL" clId="{D01A4CAB-379D-47F2-B3A8-B17D00CC887E}" dt="2022-01-21T09:27:47.860" v="44"/>
          <ac:spMkLst>
            <pc:docMk/>
            <pc:sldMk cId="855696796" sldId="290"/>
            <ac:spMk id="17" creationId="{00000000-0000-0000-0000-000000000000}"/>
          </ac:spMkLst>
        </pc:spChg>
        <pc:spChg chg="mod">
          <ac:chgData name="Joanna MALESKA" userId="302de620-cdf6-47ba-a16c-565baad9dcf4" providerId="ADAL" clId="{D01A4CAB-379D-47F2-B3A8-B17D00CC887E}" dt="2022-01-21T09:25:37.684" v="28"/>
          <ac:spMkLst>
            <pc:docMk/>
            <pc:sldMk cId="855696796" sldId="290"/>
            <ac:spMk id="18" creationId="{00000000-0000-0000-0000-000000000000}"/>
          </ac:spMkLst>
        </pc:spChg>
        <pc:spChg chg="mod">
          <ac:chgData name="Joanna MALESKA" userId="302de620-cdf6-47ba-a16c-565baad9dcf4" providerId="ADAL" clId="{D01A4CAB-379D-47F2-B3A8-B17D00CC887E}" dt="2022-01-21T09:25:19.345" v="27"/>
          <ac:spMkLst>
            <pc:docMk/>
            <pc:sldMk cId="855696796" sldId="290"/>
            <ac:spMk id="20" creationId="{00000000-0000-0000-0000-000000000000}"/>
          </ac:spMkLst>
        </pc:spChg>
        <pc:spChg chg="mod">
          <ac:chgData name="Joanna MALESKA" userId="302de620-cdf6-47ba-a16c-565baad9dcf4" providerId="ADAL" clId="{D01A4CAB-379D-47F2-B3A8-B17D00CC887E}" dt="2022-01-21T09:35:31.617" v="206"/>
          <ac:spMkLst>
            <pc:docMk/>
            <pc:sldMk cId="855696796" sldId="290"/>
            <ac:spMk id="24" creationId="{00000000-0000-0000-0000-000000000000}"/>
          </ac:spMkLst>
        </pc:spChg>
        <pc:spChg chg="mod">
          <ac:chgData name="Joanna MALESKA" userId="302de620-cdf6-47ba-a16c-565baad9dcf4" providerId="ADAL" clId="{D01A4CAB-379D-47F2-B3A8-B17D00CC887E}" dt="2022-01-21T11:23:04.076" v="862"/>
          <ac:spMkLst>
            <pc:docMk/>
            <pc:sldMk cId="855696796" sldId="290"/>
            <ac:spMk id="42" creationId="{C34AD26E-3543-45E9-9DEC-64007A00364A}"/>
          </ac:spMkLst>
        </pc:spChg>
        <pc:spChg chg="mod">
          <ac:chgData name="Joanna MALESKA" userId="302de620-cdf6-47ba-a16c-565baad9dcf4" providerId="ADAL" clId="{D01A4CAB-379D-47F2-B3A8-B17D00CC887E}" dt="2022-01-21T09:20:38.410" v="22" actId="1036"/>
          <ac:spMkLst>
            <pc:docMk/>
            <pc:sldMk cId="855696796" sldId="290"/>
            <ac:spMk id="49" creationId="{E8FDE2BF-E364-4966-ADB6-E604BD978440}"/>
          </ac:spMkLst>
        </pc:spChg>
        <pc:spChg chg="mod">
          <ac:chgData name="Joanna MALESKA" userId="302de620-cdf6-47ba-a16c-565baad9dcf4" providerId="ADAL" clId="{D01A4CAB-379D-47F2-B3A8-B17D00CC887E}" dt="2022-01-21T09:27:27.128" v="43" actId="1036"/>
          <ac:spMkLst>
            <pc:docMk/>
            <pc:sldMk cId="855696796" sldId="290"/>
            <ac:spMk id="50" creationId="{56FD1347-9D98-483C-9B89-008FA715AC4D}"/>
          </ac:spMkLst>
        </pc:spChg>
        <pc:spChg chg="mod">
          <ac:chgData name="Joanna MALESKA" userId="302de620-cdf6-47ba-a16c-565baad9dcf4" providerId="ADAL" clId="{D01A4CAB-379D-47F2-B3A8-B17D00CC887E}" dt="2022-01-21T09:27:27.128" v="43" actId="1036"/>
          <ac:spMkLst>
            <pc:docMk/>
            <pc:sldMk cId="855696796" sldId="290"/>
            <ac:spMk id="52" creationId="{9D392866-E9C5-4A14-BEE7-E23A42974DB1}"/>
          </ac:spMkLst>
        </pc:spChg>
      </pc:sldChg>
      <pc:sldChg chg="modSp mod">
        <pc:chgData name="Joanna MALESKA" userId="302de620-cdf6-47ba-a16c-565baad9dcf4" providerId="ADAL" clId="{D01A4CAB-379D-47F2-B3A8-B17D00CC887E}" dt="2022-01-21T10:09:12.131" v="585" actId="13926"/>
        <pc:sldMkLst>
          <pc:docMk/>
          <pc:sldMk cId="976985506" sldId="291"/>
        </pc:sldMkLst>
        <pc:spChg chg="mod">
          <ac:chgData name="Joanna MALESKA" userId="302de620-cdf6-47ba-a16c-565baad9dcf4" providerId="ADAL" clId="{D01A4CAB-379D-47F2-B3A8-B17D00CC887E}" dt="2022-01-21T09:25:37.684" v="28"/>
          <ac:spMkLst>
            <pc:docMk/>
            <pc:sldMk cId="976985506" sldId="291"/>
            <ac:spMk id="13" creationId="{00000000-0000-0000-0000-000000000000}"/>
          </ac:spMkLst>
        </pc:spChg>
        <pc:spChg chg="mod">
          <ac:chgData name="Joanna MALESKA" userId="302de620-cdf6-47ba-a16c-565baad9dcf4" providerId="ADAL" clId="{D01A4CAB-379D-47F2-B3A8-B17D00CC887E}" dt="2022-01-21T09:32:53.997" v="162"/>
          <ac:spMkLst>
            <pc:docMk/>
            <pc:sldMk cId="976985506" sldId="291"/>
            <ac:spMk id="28" creationId="{00000000-0000-0000-0000-000000000000}"/>
          </ac:spMkLst>
        </pc:spChg>
        <pc:spChg chg="mod">
          <ac:chgData name="Joanna MALESKA" userId="302de620-cdf6-47ba-a16c-565baad9dcf4" providerId="ADAL" clId="{D01A4CAB-379D-47F2-B3A8-B17D00CC887E}" dt="2022-01-21T10:08:57.516" v="580" actId="13926"/>
          <ac:spMkLst>
            <pc:docMk/>
            <pc:sldMk cId="976985506" sldId="291"/>
            <ac:spMk id="30" creationId="{00000000-0000-0000-0000-000000000000}"/>
          </ac:spMkLst>
        </pc:spChg>
        <pc:spChg chg="mod">
          <ac:chgData name="Joanna MALESKA" userId="302de620-cdf6-47ba-a16c-565baad9dcf4" providerId="ADAL" clId="{D01A4CAB-379D-47F2-B3A8-B17D00CC887E}" dt="2022-01-21T10:08:43.838" v="578" actId="13926"/>
          <ac:spMkLst>
            <pc:docMk/>
            <pc:sldMk cId="976985506" sldId="291"/>
            <ac:spMk id="31" creationId="{00000000-0000-0000-0000-000000000000}"/>
          </ac:spMkLst>
        </pc:spChg>
        <pc:spChg chg="mod">
          <ac:chgData name="Joanna MALESKA" userId="302de620-cdf6-47ba-a16c-565baad9dcf4" providerId="ADAL" clId="{D01A4CAB-379D-47F2-B3A8-B17D00CC887E}" dt="2022-01-21T09:28:13.065" v="45"/>
          <ac:spMkLst>
            <pc:docMk/>
            <pc:sldMk cId="976985506" sldId="291"/>
            <ac:spMk id="33" creationId="{00000000-0000-0000-0000-000000000000}"/>
          </ac:spMkLst>
        </pc:spChg>
        <pc:spChg chg="mod">
          <ac:chgData name="Joanna MALESKA" userId="302de620-cdf6-47ba-a16c-565baad9dcf4" providerId="ADAL" clId="{D01A4CAB-379D-47F2-B3A8-B17D00CC887E}" dt="2022-01-21T09:32:53.997" v="162"/>
          <ac:spMkLst>
            <pc:docMk/>
            <pc:sldMk cId="976985506" sldId="291"/>
            <ac:spMk id="35" creationId="{00000000-0000-0000-0000-000000000000}"/>
          </ac:spMkLst>
        </pc:spChg>
        <pc:spChg chg="mod">
          <ac:chgData name="Joanna MALESKA" userId="302de620-cdf6-47ba-a16c-565baad9dcf4" providerId="ADAL" clId="{D01A4CAB-379D-47F2-B3A8-B17D00CC887E}" dt="2022-01-21T09:28:56.508" v="48" actId="2711"/>
          <ac:spMkLst>
            <pc:docMk/>
            <pc:sldMk cId="976985506" sldId="291"/>
            <ac:spMk id="38" creationId="{2EC8589D-F8F6-4730-9D7C-48AE35D36849}"/>
          </ac:spMkLst>
        </pc:spChg>
        <pc:spChg chg="mod">
          <ac:chgData name="Joanna MALESKA" userId="302de620-cdf6-47ba-a16c-565baad9dcf4" providerId="ADAL" clId="{D01A4CAB-379D-47F2-B3A8-B17D00CC887E}" dt="2022-01-21T09:32:53.997" v="162"/>
          <ac:spMkLst>
            <pc:docMk/>
            <pc:sldMk cId="976985506" sldId="291"/>
            <ac:spMk id="39" creationId="{00000000-0000-0000-0000-000000000000}"/>
          </ac:spMkLst>
        </pc:spChg>
        <pc:spChg chg="mod">
          <ac:chgData name="Joanna MALESKA" userId="302de620-cdf6-47ba-a16c-565baad9dcf4" providerId="ADAL" clId="{D01A4CAB-379D-47F2-B3A8-B17D00CC887E}" dt="2022-01-21T10:09:12.131" v="585" actId="13926"/>
          <ac:spMkLst>
            <pc:docMk/>
            <pc:sldMk cId="976985506" sldId="291"/>
            <ac:spMk id="40" creationId="{00000000-0000-0000-0000-000000000000}"/>
          </ac:spMkLst>
        </pc:spChg>
        <pc:spChg chg="mod">
          <ac:chgData name="Joanna MALESKA" userId="302de620-cdf6-47ba-a16c-565baad9dcf4" providerId="ADAL" clId="{D01A4CAB-379D-47F2-B3A8-B17D00CC887E}" dt="2022-01-21T09:31:38.860" v="119" actId="1035"/>
          <ac:spMkLst>
            <pc:docMk/>
            <pc:sldMk cId="976985506" sldId="291"/>
            <ac:spMk id="45" creationId="{0EE541F6-9D48-42E3-A328-8037D500F710}"/>
          </ac:spMkLst>
        </pc:spChg>
        <pc:spChg chg="mod">
          <ac:chgData name="Joanna MALESKA" userId="302de620-cdf6-47ba-a16c-565baad9dcf4" providerId="ADAL" clId="{D01A4CAB-379D-47F2-B3A8-B17D00CC887E}" dt="2022-01-21T09:31:45.313" v="150" actId="1035"/>
          <ac:spMkLst>
            <pc:docMk/>
            <pc:sldMk cId="976985506" sldId="291"/>
            <ac:spMk id="46" creationId="{0CDFC1D9-1D8E-48C7-97FA-D514F6E34483}"/>
          </ac:spMkLst>
        </pc:spChg>
        <pc:spChg chg="mod">
          <ac:chgData name="Joanna MALESKA" userId="302de620-cdf6-47ba-a16c-565baad9dcf4" providerId="ADAL" clId="{D01A4CAB-379D-47F2-B3A8-B17D00CC887E}" dt="2022-01-21T09:31:42.736" v="136" actId="1036"/>
          <ac:spMkLst>
            <pc:docMk/>
            <pc:sldMk cId="976985506" sldId="291"/>
            <ac:spMk id="47" creationId="{9AB0D2EA-B9EB-4B0D-877C-92135E742680}"/>
          </ac:spMkLst>
        </pc:spChg>
        <pc:spChg chg="mod">
          <ac:chgData name="Joanna MALESKA" userId="302de620-cdf6-47ba-a16c-565baad9dcf4" providerId="ADAL" clId="{D01A4CAB-379D-47F2-B3A8-B17D00CC887E}" dt="2022-01-21T09:31:47.611" v="153" actId="1036"/>
          <ac:spMkLst>
            <pc:docMk/>
            <pc:sldMk cId="976985506" sldId="291"/>
            <ac:spMk id="48" creationId="{0E0A6AFB-A1A7-41D2-98EC-9114C4D9FF85}"/>
          </ac:spMkLst>
        </pc:spChg>
        <pc:spChg chg="mod">
          <ac:chgData name="Joanna MALESKA" userId="302de620-cdf6-47ba-a16c-565baad9dcf4" providerId="ADAL" clId="{D01A4CAB-379D-47F2-B3A8-B17D00CC887E}" dt="2022-01-21T09:31:51.100" v="159" actId="1036"/>
          <ac:spMkLst>
            <pc:docMk/>
            <pc:sldMk cId="976985506" sldId="291"/>
            <ac:spMk id="50" creationId="{DAA34E59-1656-48AE-8BBE-63F04001E2CF}"/>
          </ac:spMkLst>
        </pc:spChg>
      </pc:sldChg>
      <pc:sldChg chg="delSp modSp mod">
        <pc:chgData name="Joanna MALESKA" userId="302de620-cdf6-47ba-a16c-565baad9dcf4" providerId="ADAL" clId="{D01A4CAB-379D-47F2-B3A8-B17D00CC887E}" dt="2022-01-21T10:09:42.374" v="588" actId="13926"/>
        <pc:sldMkLst>
          <pc:docMk/>
          <pc:sldMk cId="636261529" sldId="292"/>
        </pc:sldMkLst>
        <pc:spChg chg="del mod">
          <ac:chgData name="Joanna MALESKA" userId="302de620-cdf6-47ba-a16c-565baad9dcf4" providerId="ADAL" clId="{D01A4CAB-379D-47F2-B3A8-B17D00CC887E}" dt="2022-01-21T09:34:24.274" v="179" actId="478"/>
          <ac:spMkLst>
            <pc:docMk/>
            <pc:sldMk cId="636261529" sldId="292"/>
            <ac:spMk id="10" creationId="{348694F3-E3A4-41AC-9E2C-C06F554146BC}"/>
          </ac:spMkLst>
        </pc:spChg>
        <pc:spChg chg="mod">
          <ac:chgData name="Joanna MALESKA" userId="302de620-cdf6-47ba-a16c-565baad9dcf4" providerId="ADAL" clId="{D01A4CAB-379D-47F2-B3A8-B17D00CC887E}" dt="2022-01-21T09:22:31.899" v="25"/>
          <ac:spMkLst>
            <pc:docMk/>
            <pc:sldMk cId="636261529" sldId="292"/>
            <ac:spMk id="13" creationId="{C8B475E0-6C46-447A-820A-85066BFD6699}"/>
          </ac:spMkLst>
        </pc:spChg>
        <pc:spChg chg="mod">
          <ac:chgData name="Joanna MALESKA" userId="302de620-cdf6-47ba-a16c-565baad9dcf4" providerId="ADAL" clId="{D01A4CAB-379D-47F2-B3A8-B17D00CC887E}" dt="2022-01-21T10:09:42.374" v="588" actId="13926"/>
          <ac:spMkLst>
            <pc:docMk/>
            <pc:sldMk cId="636261529" sldId="292"/>
            <ac:spMk id="21" creationId="{00000000-0000-0000-0000-000000000000}"/>
          </ac:spMkLst>
        </pc:spChg>
      </pc:sldChg>
      <pc:sldChg chg="modSp mod">
        <pc:chgData name="Joanna MALESKA" userId="302de620-cdf6-47ba-a16c-565baad9dcf4" providerId="ADAL" clId="{D01A4CAB-379D-47F2-B3A8-B17D00CC887E}" dt="2022-01-21T13:58:50.201" v="938" actId="20577"/>
        <pc:sldMkLst>
          <pc:docMk/>
          <pc:sldMk cId="156051235" sldId="294"/>
        </pc:sldMkLst>
        <pc:spChg chg="mod">
          <ac:chgData name="Joanna MALESKA" userId="302de620-cdf6-47ba-a16c-565baad9dcf4" providerId="ADAL" clId="{D01A4CAB-379D-47F2-B3A8-B17D00CC887E}" dt="2022-01-21T10:02:11.371" v="544" actId="20577"/>
          <ac:spMkLst>
            <pc:docMk/>
            <pc:sldMk cId="156051235" sldId="294"/>
            <ac:spMk id="15" creationId="{04574FD7-E7A7-49BA-850D-4D0C77315EFA}"/>
          </ac:spMkLst>
        </pc:spChg>
        <pc:spChg chg="mod">
          <ac:chgData name="Joanna MALESKA" userId="302de620-cdf6-47ba-a16c-565baad9dcf4" providerId="ADAL" clId="{D01A4CAB-379D-47F2-B3A8-B17D00CC887E}" dt="2022-01-21T10:01:42.857" v="518" actId="1035"/>
          <ac:spMkLst>
            <pc:docMk/>
            <pc:sldMk cId="156051235" sldId="294"/>
            <ac:spMk id="16" creationId="{EC3AAABB-5D9E-4114-B8F6-95D7202FBF26}"/>
          </ac:spMkLst>
        </pc:spChg>
        <pc:spChg chg="mod">
          <ac:chgData name="Joanna MALESKA" userId="302de620-cdf6-47ba-a16c-565baad9dcf4" providerId="ADAL" clId="{D01A4CAB-379D-47F2-B3A8-B17D00CC887E}" dt="2022-01-21T10:01:42.857" v="518" actId="1035"/>
          <ac:spMkLst>
            <pc:docMk/>
            <pc:sldMk cId="156051235" sldId="294"/>
            <ac:spMk id="20" creationId="{51D96319-D42B-4AEA-A850-B2FF861AD75D}"/>
          </ac:spMkLst>
        </pc:spChg>
        <pc:graphicFrameChg chg="mod modGraphic">
          <ac:chgData name="Joanna MALESKA" userId="302de620-cdf6-47ba-a16c-565baad9dcf4" providerId="ADAL" clId="{D01A4CAB-379D-47F2-B3A8-B17D00CC887E}" dt="2022-01-21T13:58:50.201" v="938" actId="20577"/>
          <ac:graphicFrameMkLst>
            <pc:docMk/>
            <pc:sldMk cId="156051235" sldId="294"/>
            <ac:graphicFrameMk id="4" creationId="{00000000-0000-0000-0000-000000000000}"/>
          </ac:graphicFrameMkLst>
        </pc:graphicFrameChg>
      </pc:sldChg>
      <pc:sldChg chg="addSp delSp modSp mod">
        <pc:chgData name="Joanna MALESKA" userId="302de620-cdf6-47ba-a16c-565baad9dcf4" providerId="ADAL" clId="{D01A4CAB-379D-47F2-B3A8-B17D00CC887E}" dt="2022-01-21T13:27:24.080" v="936" actId="20577"/>
        <pc:sldMkLst>
          <pc:docMk/>
          <pc:sldMk cId="557719269" sldId="295"/>
        </pc:sldMkLst>
        <pc:spChg chg="del mod">
          <ac:chgData name="Joanna MALESKA" userId="302de620-cdf6-47ba-a16c-565baad9dcf4" providerId="ADAL" clId="{D01A4CAB-379D-47F2-B3A8-B17D00CC887E}" dt="2022-01-21T10:03:52.628" v="545" actId="478"/>
          <ac:spMkLst>
            <pc:docMk/>
            <pc:sldMk cId="557719269" sldId="295"/>
            <ac:spMk id="10" creationId="{53EBCB7B-BD40-4EB9-8171-5040D794FD84}"/>
          </ac:spMkLst>
        </pc:spChg>
        <pc:spChg chg="mod">
          <ac:chgData name="Joanna MALESKA" userId="302de620-cdf6-47ba-a16c-565baad9dcf4" providerId="ADAL" clId="{D01A4CAB-379D-47F2-B3A8-B17D00CC887E}" dt="2022-01-21T13:27:24.080" v="936" actId="20577"/>
          <ac:spMkLst>
            <pc:docMk/>
            <pc:sldMk cId="557719269" sldId="295"/>
            <ac:spMk id="12" creationId="{00000000-0000-0000-0000-000000000000}"/>
          </ac:spMkLst>
        </pc:spChg>
        <pc:spChg chg="del">
          <ac:chgData name="Joanna MALESKA" userId="302de620-cdf6-47ba-a16c-565baad9dcf4" providerId="ADAL" clId="{D01A4CAB-379D-47F2-B3A8-B17D00CC887E}" dt="2022-01-21T10:04:10.403" v="547" actId="478"/>
          <ac:spMkLst>
            <pc:docMk/>
            <pc:sldMk cId="557719269" sldId="295"/>
            <ac:spMk id="13" creationId="{7DBAEF56-A999-4634-9958-F21660630B65}"/>
          </ac:spMkLst>
        </pc:spChg>
        <pc:spChg chg="add mod">
          <ac:chgData name="Joanna MALESKA" userId="302de620-cdf6-47ba-a16c-565baad9dcf4" providerId="ADAL" clId="{D01A4CAB-379D-47F2-B3A8-B17D00CC887E}" dt="2022-01-21T10:05:36.721" v="570" actId="207"/>
          <ac:spMkLst>
            <pc:docMk/>
            <pc:sldMk cId="557719269" sldId="295"/>
            <ac:spMk id="16" creationId="{38441194-9947-4D4B-82F2-F50428751A16}"/>
          </ac:spMkLst>
        </pc:spChg>
      </pc:sldChg>
      <pc:sldChg chg="addSp delSp modSp mod">
        <pc:chgData name="Joanna MALESKA" userId="302de620-cdf6-47ba-a16c-565baad9dcf4" providerId="ADAL" clId="{D01A4CAB-379D-47F2-B3A8-B17D00CC887E}" dt="2022-01-21T13:26:31.447" v="905" actId="1035"/>
        <pc:sldMkLst>
          <pc:docMk/>
          <pc:sldMk cId="2270984190" sldId="296"/>
        </pc:sldMkLst>
        <pc:spChg chg="mod">
          <ac:chgData name="Joanna MALESKA" userId="302de620-cdf6-47ba-a16c-565baad9dcf4" providerId="ADAL" clId="{D01A4CAB-379D-47F2-B3A8-B17D00CC887E}" dt="2022-01-21T09:39:16.655" v="217" actId="20577"/>
          <ac:spMkLst>
            <pc:docMk/>
            <pc:sldMk cId="2270984190" sldId="296"/>
            <ac:spMk id="24" creationId="{004BC2AE-F69E-49E7-8E93-734070236A68}"/>
          </ac:spMkLst>
        </pc:spChg>
        <pc:spChg chg="mod">
          <ac:chgData name="Joanna MALESKA" userId="302de620-cdf6-47ba-a16c-565baad9dcf4" providerId="ADAL" clId="{D01A4CAB-379D-47F2-B3A8-B17D00CC887E}" dt="2022-01-21T10:32:06.762" v="769" actId="1076"/>
          <ac:spMkLst>
            <pc:docMk/>
            <pc:sldMk cId="2270984190" sldId="296"/>
            <ac:spMk id="27" creationId="{18E9FF5A-5B3F-47C9-9234-27416A76CCD7}"/>
          </ac:spMkLst>
        </pc:spChg>
        <pc:spChg chg="mod">
          <ac:chgData name="Joanna MALESKA" userId="302de620-cdf6-47ba-a16c-565baad9dcf4" providerId="ADAL" clId="{D01A4CAB-379D-47F2-B3A8-B17D00CC887E}" dt="2022-01-21T09:40:50.882" v="234" actId="1035"/>
          <ac:spMkLst>
            <pc:docMk/>
            <pc:sldMk cId="2270984190" sldId="296"/>
            <ac:spMk id="36" creationId="{4E9AAC67-897D-48C7-B429-0A142D29E946}"/>
          </ac:spMkLst>
        </pc:spChg>
        <pc:spChg chg="mod">
          <ac:chgData name="Joanna MALESKA" userId="302de620-cdf6-47ba-a16c-565baad9dcf4" providerId="ADAL" clId="{D01A4CAB-379D-47F2-B3A8-B17D00CC887E}" dt="2022-01-21T10:30:24.919" v="660" actId="20577"/>
          <ac:spMkLst>
            <pc:docMk/>
            <pc:sldMk cId="2270984190" sldId="296"/>
            <ac:spMk id="43" creationId="{D505819F-58F8-463C-A04A-1A00E3741C3A}"/>
          </ac:spMkLst>
        </pc:spChg>
        <pc:spChg chg="mod">
          <ac:chgData name="Joanna MALESKA" userId="302de620-cdf6-47ba-a16c-565baad9dcf4" providerId="ADAL" clId="{D01A4CAB-379D-47F2-B3A8-B17D00CC887E}" dt="2022-01-21T09:42:30.993" v="350" actId="20577"/>
          <ac:spMkLst>
            <pc:docMk/>
            <pc:sldMk cId="2270984190" sldId="296"/>
            <ac:spMk id="45" creationId="{CFC9D741-762E-40FB-9EE6-DA6D7E2F35A8}"/>
          </ac:spMkLst>
        </pc:spChg>
        <pc:spChg chg="mod">
          <ac:chgData name="Joanna MALESKA" userId="302de620-cdf6-47ba-a16c-565baad9dcf4" providerId="ADAL" clId="{D01A4CAB-379D-47F2-B3A8-B17D00CC887E}" dt="2022-01-21T09:41:42.006" v="320" actId="1036"/>
          <ac:spMkLst>
            <pc:docMk/>
            <pc:sldMk cId="2270984190" sldId="296"/>
            <ac:spMk id="47" creationId="{13BF4E80-44F8-43D2-BBB7-A5F2EDD7E46C}"/>
          </ac:spMkLst>
        </pc:spChg>
        <pc:spChg chg="mod">
          <ac:chgData name="Joanna MALESKA" userId="302de620-cdf6-47ba-a16c-565baad9dcf4" providerId="ADAL" clId="{D01A4CAB-379D-47F2-B3A8-B17D00CC887E}" dt="2022-01-21T13:24:51.695" v="878" actId="20577"/>
          <ac:spMkLst>
            <pc:docMk/>
            <pc:sldMk cId="2270984190" sldId="296"/>
            <ac:spMk id="48" creationId="{8E14FD6A-E48A-4DB9-8413-BD6D14B517C2}"/>
          </ac:spMkLst>
        </pc:spChg>
        <pc:spChg chg="mod">
          <ac:chgData name="Joanna MALESKA" userId="302de620-cdf6-47ba-a16c-565baad9dcf4" providerId="ADAL" clId="{D01A4CAB-379D-47F2-B3A8-B17D00CC887E}" dt="2022-01-21T09:41:35.791" v="302" actId="1036"/>
          <ac:spMkLst>
            <pc:docMk/>
            <pc:sldMk cId="2270984190" sldId="296"/>
            <ac:spMk id="53" creationId="{6B02F702-0AAC-40DD-9060-F80E96F57A8A}"/>
          </ac:spMkLst>
        </pc:spChg>
        <pc:spChg chg="mod">
          <ac:chgData name="Joanna MALESKA" userId="302de620-cdf6-47ba-a16c-565baad9dcf4" providerId="ADAL" clId="{D01A4CAB-379D-47F2-B3A8-B17D00CC887E}" dt="2022-01-21T09:41:35.791" v="302" actId="1036"/>
          <ac:spMkLst>
            <pc:docMk/>
            <pc:sldMk cId="2270984190" sldId="296"/>
            <ac:spMk id="54" creationId="{AFF18E7B-4C44-4D24-B2B2-A05DA4256DA0}"/>
          </ac:spMkLst>
        </pc:spChg>
        <pc:spChg chg="mod">
          <ac:chgData name="Joanna MALESKA" userId="302de620-cdf6-47ba-a16c-565baad9dcf4" providerId="ADAL" clId="{D01A4CAB-379D-47F2-B3A8-B17D00CC887E}" dt="2022-01-21T10:34:00.290" v="815" actId="20577"/>
          <ac:spMkLst>
            <pc:docMk/>
            <pc:sldMk cId="2270984190" sldId="296"/>
            <ac:spMk id="55" creationId="{1E352215-935E-4F7D-8FB4-B0E656A326C7}"/>
          </ac:spMkLst>
        </pc:spChg>
        <pc:spChg chg="mod">
          <ac:chgData name="Joanna MALESKA" userId="302de620-cdf6-47ba-a16c-565baad9dcf4" providerId="ADAL" clId="{D01A4CAB-379D-47F2-B3A8-B17D00CC887E}" dt="2022-01-21T10:29:49.956" v="653" actId="20577"/>
          <ac:spMkLst>
            <pc:docMk/>
            <pc:sldMk cId="2270984190" sldId="296"/>
            <ac:spMk id="56" creationId="{C73F234C-DF61-4A45-98CB-6996C22A68E6}"/>
          </ac:spMkLst>
        </pc:spChg>
        <pc:spChg chg="mod">
          <ac:chgData name="Joanna MALESKA" userId="302de620-cdf6-47ba-a16c-565baad9dcf4" providerId="ADAL" clId="{D01A4CAB-379D-47F2-B3A8-B17D00CC887E}" dt="2022-01-21T10:31:07.488" v="703" actId="1037"/>
          <ac:spMkLst>
            <pc:docMk/>
            <pc:sldMk cId="2270984190" sldId="296"/>
            <ac:spMk id="59" creationId="{5BDC3C2F-E4E4-4D0F-BC92-5A4900857CBC}"/>
          </ac:spMkLst>
        </pc:spChg>
        <pc:spChg chg="mod">
          <ac:chgData name="Joanna MALESKA" userId="302de620-cdf6-47ba-a16c-565baad9dcf4" providerId="ADAL" clId="{D01A4CAB-379D-47F2-B3A8-B17D00CC887E}" dt="2022-01-21T10:32:43.256" v="779" actId="1035"/>
          <ac:spMkLst>
            <pc:docMk/>
            <pc:sldMk cId="2270984190" sldId="296"/>
            <ac:spMk id="60" creationId="{B60BB755-5ECA-49F9-85C4-7C738A47ECBF}"/>
          </ac:spMkLst>
        </pc:spChg>
        <pc:spChg chg="mod">
          <ac:chgData name="Joanna MALESKA" userId="302de620-cdf6-47ba-a16c-565baad9dcf4" providerId="ADAL" clId="{D01A4CAB-379D-47F2-B3A8-B17D00CC887E}" dt="2022-01-21T09:41:42.006" v="320" actId="1036"/>
          <ac:spMkLst>
            <pc:docMk/>
            <pc:sldMk cId="2270984190" sldId="296"/>
            <ac:spMk id="61" creationId="{7FA704CC-83EF-4728-98DB-5BFDEB036E9B}"/>
          </ac:spMkLst>
        </pc:spChg>
        <pc:spChg chg="mod">
          <ac:chgData name="Joanna MALESKA" userId="302de620-cdf6-47ba-a16c-565baad9dcf4" providerId="ADAL" clId="{D01A4CAB-379D-47F2-B3A8-B17D00CC887E}" dt="2022-01-21T10:33:49.461" v="800" actId="20577"/>
          <ac:spMkLst>
            <pc:docMk/>
            <pc:sldMk cId="2270984190" sldId="296"/>
            <ac:spMk id="65" creationId="{5BB3A8CF-7DFD-433C-8F53-1C2DFECCD2CD}"/>
          </ac:spMkLst>
        </pc:spChg>
        <pc:graphicFrameChg chg="add del mod">
          <ac:chgData name="Joanna MALESKA" userId="302de620-cdf6-47ba-a16c-565baad9dcf4" providerId="ADAL" clId="{D01A4CAB-379D-47F2-B3A8-B17D00CC887E}" dt="2022-01-21T09:41:47.822" v="322"/>
          <ac:graphicFrameMkLst>
            <pc:docMk/>
            <pc:sldMk cId="2270984190" sldId="296"/>
            <ac:graphicFrameMk id="29" creationId="{53F61D41-1BD7-4F20-BF5A-E3E0A2B83B7C}"/>
          </ac:graphicFrameMkLst>
        </pc:graphicFrameChg>
        <pc:graphicFrameChg chg="add del mod">
          <ac:chgData name="Joanna MALESKA" userId="302de620-cdf6-47ba-a16c-565baad9dcf4" providerId="ADAL" clId="{D01A4CAB-379D-47F2-B3A8-B17D00CC887E}" dt="2022-01-21T09:41:47.822" v="322"/>
          <ac:graphicFrameMkLst>
            <pc:docMk/>
            <pc:sldMk cId="2270984190" sldId="296"/>
            <ac:graphicFrameMk id="30" creationId="{4B0D5D68-5221-4EEB-9762-5A14DBAB0083}"/>
          </ac:graphicFrameMkLst>
        </pc:graphicFrameChg>
        <pc:graphicFrameChg chg="add del mod">
          <ac:chgData name="Joanna MALESKA" userId="302de620-cdf6-47ba-a16c-565baad9dcf4" providerId="ADAL" clId="{D01A4CAB-379D-47F2-B3A8-B17D00CC887E}" dt="2022-01-21T09:41:54.767" v="326"/>
          <ac:graphicFrameMkLst>
            <pc:docMk/>
            <pc:sldMk cId="2270984190" sldId="296"/>
            <ac:graphicFrameMk id="31" creationId="{A35F974E-B77F-4643-BCC8-2882746067C5}"/>
          </ac:graphicFrameMkLst>
        </pc:graphicFrameChg>
        <pc:graphicFrameChg chg="add del mod">
          <ac:chgData name="Joanna MALESKA" userId="302de620-cdf6-47ba-a16c-565baad9dcf4" providerId="ADAL" clId="{D01A4CAB-379D-47F2-B3A8-B17D00CC887E}" dt="2022-01-21T09:41:54.767" v="326"/>
          <ac:graphicFrameMkLst>
            <pc:docMk/>
            <pc:sldMk cId="2270984190" sldId="296"/>
            <ac:graphicFrameMk id="32" creationId="{2D974D92-B5F3-4497-A59F-24EE38AF90BD}"/>
          </ac:graphicFrameMkLst>
        </pc:graphicFrameChg>
        <pc:graphicFrameChg chg="add mod ord">
          <ac:chgData name="Joanna MALESKA" userId="302de620-cdf6-47ba-a16c-565baad9dcf4" providerId="ADAL" clId="{D01A4CAB-379D-47F2-B3A8-B17D00CC887E}" dt="2022-01-21T13:26:04.122" v="887" actId="14100"/>
          <ac:graphicFrameMkLst>
            <pc:docMk/>
            <pc:sldMk cId="2270984190" sldId="296"/>
            <ac:graphicFrameMk id="34" creationId="{E5A0D7E7-A2A3-47ED-BC6A-65FF00D4AE7B}"/>
          </ac:graphicFrameMkLst>
        </pc:graphicFrameChg>
        <pc:graphicFrameChg chg="mod modGraphic">
          <ac:chgData name="Joanna MALESKA" userId="302de620-cdf6-47ba-a16c-565baad9dcf4" providerId="ADAL" clId="{D01A4CAB-379D-47F2-B3A8-B17D00CC887E}" dt="2022-01-21T13:25:09.123" v="882" actId="947"/>
          <ac:graphicFrameMkLst>
            <pc:docMk/>
            <pc:sldMk cId="2270984190" sldId="296"/>
            <ac:graphicFrameMk id="58" creationId="{CB4398D9-3C21-4931-8857-17D33685A701}"/>
          </ac:graphicFrameMkLst>
        </pc:graphicFrameChg>
        <pc:graphicFrameChg chg="del mod">
          <ac:chgData name="Joanna MALESKA" userId="302de620-cdf6-47ba-a16c-565baad9dcf4" providerId="ADAL" clId="{D01A4CAB-379D-47F2-B3A8-B17D00CC887E}" dt="2022-01-21T10:29:56.277" v="654" actId="478"/>
          <ac:graphicFrameMkLst>
            <pc:docMk/>
            <pc:sldMk cId="2270984190" sldId="296"/>
            <ac:graphicFrameMk id="66" creationId="{85D2EC8C-1774-4B2C-9BA2-C50D1B1B762C}"/>
          </ac:graphicFrameMkLst>
        </pc:graphicFrameChg>
        <pc:picChg chg="add del mod modCrop">
          <ac:chgData name="Joanna MALESKA" userId="302de620-cdf6-47ba-a16c-565baad9dcf4" providerId="ADAL" clId="{D01A4CAB-379D-47F2-B3A8-B17D00CC887E}" dt="2022-01-21T13:25:14.407" v="883" actId="478"/>
          <ac:picMkLst>
            <pc:docMk/>
            <pc:sldMk cId="2270984190" sldId="296"/>
            <ac:picMk id="2" creationId="{E5E345EC-EA74-442E-8A74-A5270D63EBAE}"/>
          </ac:picMkLst>
        </pc:picChg>
        <pc:picChg chg="add mod">
          <ac:chgData name="Joanna MALESKA" userId="302de620-cdf6-47ba-a16c-565baad9dcf4" providerId="ADAL" clId="{D01A4CAB-379D-47F2-B3A8-B17D00CC887E}" dt="2022-01-21T13:26:31.447" v="905" actId="1035"/>
          <ac:picMkLst>
            <pc:docMk/>
            <pc:sldMk cId="2270984190" sldId="296"/>
            <ac:picMk id="4" creationId="{30F8A837-7435-456F-AE13-85BE3BD5AF33}"/>
          </ac:picMkLst>
        </pc:picChg>
        <pc:cxnChg chg="mod">
          <ac:chgData name="Joanna MALESKA" userId="302de620-cdf6-47ba-a16c-565baad9dcf4" providerId="ADAL" clId="{D01A4CAB-379D-47F2-B3A8-B17D00CC887E}" dt="2022-01-21T10:32:15.755" v="770" actId="14100"/>
          <ac:cxnSpMkLst>
            <pc:docMk/>
            <pc:sldMk cId="2270984190" sldId="296"/>
            <ac:cxnSpMk id="62" creationId="{E8D6B830-106A-4E44-8DBA-6045F159C161}"/>
          </ac:cxnSpMkLst>
        </pc:cxnChg>
        <pc:cxnChg chg="mod">
          <ac:chgData name="Joanna MALESKA" userId="302de620-cdf6-47ba-a16c-565baad9dcf4" providerId="ADAL" clId="{D01A4CAB-379D-47F2-B3A8-B17D00CC887E}" dt="2022-01-21T10:31:07.488" v="703" actId="1037"/>
          <ac:cxnSpMkLst>
            <pc:docMk/>
            <pc:sldMk cId="2270984190" sldId="296"/>
            <ac:cxnSpMk id="63" creationId="{62A8ADFB-B260-475F-AFBA-6A46276A6B61}"/>
          </ac:cxnSpMkLst>
        </pc:cxnChg>
        <pc:cxnChg chg="mod">
          <ac:chgData name="Joanna MALESKA" userId="302de620-cdf6-47ba-a16c-565baad9dcf4" providerId="ADAL" clId="{D01A4CAB-379D-47F2-B3A8-B17D00CC887E}" dt="2022-01-21T10:32:39.829" v="776" actId="1035"/>
          <ac:cxnSpMkLst>
            <pc:docMk/>
            <pc:sldMk cId="2270984190" sldId="296"/>
            <ac:cxnSpMk id="64" creationId="{EBA0A5B0-DD51-4FF6-A1F4-112B9DC89F8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6" y="1"/>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02/03/2022</a:t>
            </a:fld>
            <a:endParaRPr lang="fr-FR"/>
          </a:p>
        </p:txBody>
      </p:sp>
      <p:sp>
        <p:nvSpPr>
          <p:cNvPr id="4" name="Espace réservé du pied de page 3"/>
          <p:cNvSpPr>
            <a:spLocks noGrp="1"/>
          </p:cNvSpPr>
          <p:nvPr>
            <p:ph type="ftr" sz="quarter" idx="2"/>
          </p:nvPr>
        </p:nvSpPr>
        <p:spPr>
          <a:xfrm>
            <a:off x="2"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6"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6"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02/03/2022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2" y="9430094"/>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6" y="9430094"/>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5FDD912-8261-4B73-8183-A5C086F01018}" type="slidenum">
              <a:rPr lang="fr-FR" smtClean="0"/>
              <a:t>2</a:t>
            </a:fld>
            <a:endParaRPr lang="fr-FR"/>
          </a:p>
        </p:txBody>
      </p:sp>
    </p:spTree>
    <p:extLst>
      <p:ext uri="{BB962C8B-B14F-4D97-AF65-F5344CB8AC3E}">
        <p14:creationId xmlns:p14="http://schemas.microsoft.com/office/powerpoint/2010/main" val="139877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5FDD912-8261-4B73-8183-A5C086F01018}" type="slidenum">
              <a:rPr lang="fr-FR" smtClean="0"/>
              <a:t>5</a:t>
            </a:fld>
            <a:endParaRPr lang="fr-FR"/>
          </a:p>
        </p:txBody>
      </p:sp>
    </p:spTree>
    <p:extLst>
      <p:ext uri="{BB962C8B-B14F-4D97-AF65-F5344CB8AC3E}">
        <p14:creationId xmlns:p14="http://schemas.microsoft.com/office/powerpoint/2010/main" val="26524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5FDD912-8261-4B73-8183-A5C086F01018}" type="slidenum">
              <a:rPr lang="fr-FR" smtClean="0"/>
              <a:t>6</a:t>
            </a:fld>
            <a:endParaRPr lang="fr-FR"/>
          </a:p>
        </p:txBody>
      </p:sp>
    </p:spTree>
    <p:extLst>
      <p:ext uri="{BB962C8B-B14F-4D97-AF65-F5344CB8AC3E}">
        <p14:creationId xmlns:p14="http://schemas.microsoft.com/office/powerpoint/2010/main" val="37843384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7559675" cy="5346000"/>
          </a:xfrm>
          <a:prstGeom prst="rect">
            <a:avLst/>
          </a:prstGeom>
          <a:solidFill>
            <a:schemeClr val="bg1">
              <a:lumMod val="95000"/>
            </a:schemeClr>
          </a:solidFill>
        </p:spPr>
        <p:txBody>
          <a:bodyPr lIns="0" tIns="0" rIns="0" bIns="0" anchor="ctr">
            <a:noAutofit/>
          </a:bodyPr>
          <a:lstStyle>
            <a:lvl1pPr marL="0" indent="0" algn="ctr">
              <a:buNone/>
              <a:defRPr sz="1400"/>
            </a:lvl1pPr>
          </a:lstStyle>
          <a:p>
            <a:endParaRPr lang="fr-FR"/>
          </a:p>
        </p:txBody>
      </p:sp>
      <p:sp>
        <p:nvSpPr>
          <p:cNvPr id="5" name="Footer Placeholder 4"/>
          <p:cNvSpPr>
            <a:spLocks noGrp="1"/>
          </p:cNvSpPr>
          <p:nvPr>
            <p:ph type="ftr" sz="quarter" idx="11"/>
          </p:nvPr>
        </p:nvSpPr>
        <p:spPr>
          <a:xfrm>
            <a:off x="1119600" y="5058000"/>
            <a:ext cx="2904350" cy="252462"/>
          </a:xfrm>
          <a:prstGeom prst="rect">
            <a:avLst/>
          </a:prstGeom>
        </p:spPr>
        <p:txBody>
          <a:bodyPr lIns="0" tIns="0" rIns="0" bIns="0" anchor="ctr">
            <a:noAutofit/>
          </a:bodyPr>
          <a:lstStyle>
            <a:lvl1pPr algn="ctr">
              <a:defRPr sz="1200" cap="small" spc="100" baseline="0">
                <a:solidFill>
                  <a:schemeClr val="bg1"/>
                </a:solidFill>
                <a:latin typeface="Ciutadella Light" panose="02000000000000000000" pitchFamily="50" charset="0"/>
              </a:defRPr>
            </a:lvl1pPr>
          </a:lstStyle>
          <a:p>
            <a:r>
              <a:rPr lang="fr-FR"/>
              <a:t>Brochure commerciale - Mars 2017</a:t>
            </a:r>
          </a:p>
        </p:txBody>
      </p:sp>
      <p:sp>
        <p:nvSpPr>
          <p:cNvPr id="9" name="Rectangle 8"/>
          <p:cNvSpPr/>
          <p:nvPr userDrawn="1"/>
        </p:nvSpPr>
        <p:spPr>
          <a:xfrm>
            <a:off x="0" y="5342469"/>
            <a:ext cx="7560000" cy="53493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1078551" y="5516475"/>
            <a:ext cx="6121447" cy="1080000"/>
          </a:xfrm>
          <a:prstGeom prst="rect">
            <a:avLst/>
          </a:prstGeom>
        </p:spPr>
        <p:txBody>
          <a:bodyPr lIns="0" tIns="0" rIns="0" bIns="0" anchor="b">
            <a:noAutofit/>
          </a:bodyPr>
          <a:lstStyle>
            <a:lvl1pPr>
              <a:lnSpc>
                <a:spcPct val="78000"/>
              </a:lnSpc>
              <a:defRPr sz="3630" cap="all" baseline="0">
                <a:solidFill>
                  <a:schemeClr val="bg1"/>
                </a:solidFill>
              </a:defRPr>
            </a:lvl1pPr>
          </a:lstStyle>
          <a:p>
            <a:r>
              <a:rPr lang="fr-FR"/>
              <a:t>Modifiez le style du titre</a:t>
            </a:r>
            <a:endParaRPr lang="en-US"/>
          </a:p>
        </p:txBody>
      </p:sp>
      <p:sp>
        <p:nvSpPr>
          <p:cNvPr id="3" name="Content Placeholder 2"/>
          <p:cNvSpPr>
            <a:spLocks noGrp="1"/>
          </p:cNvSpPr>
          <p:nvPr>
            <p:ph idx="1"/>
          </p:nvPr>
        </p:nvSpPr>
        <p:spPr>
          <a:xfrm>
            <a:off x="1080000" y="6962925"/>
            <a:ext cx="3060000" cy="252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bg1"/>
                </a:solidFill>
              </a:defRPr>
            </a:lvl2pPr>
            <a:lvl3pPr marL="0" indent="0">
              <a:lnSpc>
                <a:spcPct val="100000"/>
              </a:lnSpc>
              <a:spcBef>
                <a:spcPts val="0"/>
              </a:spcBef>
              <a:buNone/>
              <a:defRPr sz="1050">
                <a:solidFill>
                  <a:schemeClr val="bg1"/>
                </a:solidFill>
              </a:defRPr>
            </a:lvl3pPr>
            <a:lvl4pPr marL="0" indent="0">
              <a:lnSpc>
                <a:spcPct val="100000"/>
              </a:lnSpc>
              <a:spcBef>
                <a:spcPts val="0"/>
              </a:spcBef>
              <a:buNone/>
              <a:defRPr sz="1000">
                <a:solidFill>
                  <a:schemeClr val="bg1"/>
                </a:solidFill>
              </a:defRPr>
            </a:lvl4pPr>
            <a:lvl5pPr marL="0" indent="0">
              <a:lnSpc>
                <a:spcPct val="100000"/>
              </a:lnSpc>
              <a:spcBef>
                <a:spcPts val="0"/>
              </a:spcBef>
              <a:buNone/>
              <a:defRPr sz="900">
                <a:solidFill>
                  <a:schemeClr val="bg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5" name="Espace réservé du texte 14"/>
          <p:cNvSpPr>
            <a:spLocks noGrp="1"/>
          </p:cNvSpPr>
          <p:nvPr>
            <p:ph type="body" sz="quarter" idx="14"/>
          </p:nvPr>
        </p:nvSpPr>
        <p:spPr>
          <a:xfrm>
            <a:off x="1079999" y="9900445"/>
            <a:ext cx="6120000" cy="360000"/>
          </a:xfrm>
          <a:prstGeom prst="rect">
            <a:avLst/>
          </a:prstGeom>
        </p:spPr>
        <p:txBody>
          <a:bodyPr lIns="0" tIns="0" rIns="0" bIns="0">
            <a:noAutofit/>
          </a:bodyPr>
          <a:lstStyle>
            <a:lvl1pPr marL="0" indent="0">
              <a:lnSpc>
                <a:spcPct val="100000"/>
              </a:lnSpc>
              <a:spcBef>
                <a:spcPts val="0"/>
              </a:spcBef>
              <a:buNone/>
              <a:defRPr sz="600">
                <a:solidFill>
                  <a:schemeClr val="bg1"/>
                </a:solidFill>
                <a:latin typeface="Akkurat-Light" panose="02000303000000000000" pitchFamily="50" charset="0"/>
              </a:defRPr>
            </a:lvl1pPr>
            <a:lvl2pPr marL="377967" indent="0">
              <a:buNone/>
              <a:defRPr/>
            </a:lvl2pPr>
            <a:lvl3pPr marL="755934" indent="0">
              <a:buNone/>
              <a:defRPr/>
            </a:lvl3pPr>
            <a:lvl4pPr marL="1133901" indent="0">
              <a:buNone/>
              <a:defRPr/>
            </a:lvl4pPr>
            <a:lvl5pPr marL="1511869" indent="0">
              <a:buNone/>
              <a:defRPr/>
            </a:lvl5pPr>
          </a:lstStyle>
          <a:p>
            <a:pPr lvl="0"/>
            <a:r>
              <a:rPr lang="fr-FR"/>
              <a:t>Modifier les styles du texte du masque</a:t>
            </a:r>
          </a:p>
        </p:txBody>
      </p:sp>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20481" y="6008885"/>
            <a:ext cx="2006600" cy="541845"/>
          </a:xfrm>
          <a:prstGeom prst="rect">
            <a:avLst/>
          </a:prstGeom>
        </p:spPr>
      </p:pic>
      <p:sp>
        <p:nvSpPr>
          <p:cNvPr id="12" name="Content Placeholder 2">
            <a:extLst>
              <a:ext uri="{FF2B5EF4-FFF2-40B4-BE49-F238E27FC236}">
                <a16:creationId xmlns:a16="http://schemas.microsoft.com/office/drawing/2014/main" id="{D6D74B8B-2F5E-4E19-9969-59E987BC2BF9}"/>
              </a:ext>
            </a:extLst>
          </p:cNvPr>
          <p:cNvSpPr>
            <a:spLocks noGrp="1"/>
          </p:cNvSpPr>
          <p:nvPr>
            <p:ph idx="15"/>
          </p:nvPr>
        </p:nvSpPr>
        <p:spPr>
          <a:xfrm>
            <a:off x="4320000" y="6962925"/>
            <a:ext cx="2879998" cy="252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bg1"/>
                </a:solidFill>
              </a:defRPr>
            </a:lvl2pPr>
            <a:lvl3pPr marL="0" indent="0">
              <a:lnSpc>
                <a:spcPct val="100000"/>
              </a:lnSpc>
              <a:spcBef>
                <a:spcPts val="0"/>
              </a:spcBef>
              <a:buNone/>
              <a:defRPr sz="1050">
                <a:solidFill>
                  <a:schemeClr val="bg1"/>
                </a:solidFill>
              </a:defRPr>
            </a:lvl3pPr>
            <a:lvl4pPr marL="0" indent="0">
              <a:lnSpc>
                <a:spcPct val="100000"/>
              </a:lnSpc>
              <a:spcBef>
                <a:spcPts val="0"/>
              </a:spcBef>
              <a:buNone/>
              <a:defRPr sz="1000">
                <a:solidFill>
                  <a:schemeClr val="bg1"/>
                </a:solidFill>
              </a:defRPr>
            </a:lvl4pPr>
            <a:lvl5pPr marL="0" indent="0">
              <a:lnSpc>
                <a:spcPct val="100000"/>
              </a:lnSpc>
              <a:spcBef>
                <a:spcPts val="0"/>
              </a:spcBef>
              <a:buNone/>
              <a:defRPr sz="900">
                <a:solidFill>
                  <a:schemeClr val="bg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67860356"/>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verture + Fond blanc">
    <p:spTree>
      <p:nvGrpSpPr>
        <p:cNvPr id="1" name=""/>
        <p:cNvGrpSpPr/>
        <p:nvPr/>
      </p:nvGrpSpPr>
      <p:grpSpPr>
        <a:xfrm>
          <a:off x="0" y="0"/>
          <a:ext cx="0" cy="0"/>
          <a:chOff x="0" y="0"/>
          <a:chExt cx="0" cy="0"/>
        </a:xfrm>
      </p:grpSpPr>
      <p:sp>
        <p:nvSpPr>
          <p:cNvPr id="2" name="Title 1"/>
          <p:cNvSpPr>
            <a:spLocks noGrp="1"/>
          </p:cNvSpPr>
          <p:nvPr>
            <p:ph type="title"/>
          </p:nvPr>
        </p:nvSpPr>
        <p:spPr>
          <a:xfrm>
            <a:off x="1078551" y="5516475"/>
            <a:ext cx="6121447" cy="1080000"/>
          </a:xfrm>
          <a:prstGeom prst="rect">
            <a:avLst/>
          </a:prstGeom>
        </p:spPr>
        <p:txBody>
          <a:bodyPr lIns="0" tIns="0" rIns="0" bIns="0" anchor="b">
            <a:noAutofit/>
          </a:bodyPr>
          <a:lstStyle>
            <a:lvl1pPr>
              <a:lnSpc>
                <a:spcPct val="78000"/>
              </a:lnSpc>
              <a:defRPr sz="3630" cap="all" baseline="0">
                <a:solidFill>
                  <a:schemeClr val="tx1"/>
                </a:solidFill>
              </a:defRPr>
            </a:lvl1pPr>
          </a:lstStyle>
          <a:p>
            <a:r>
              <a:rPr lang="fr-FR"/>
              <a:t>Modifiez le style du titre</a:t>
            </a:r>
            <a:endParaRPr lang="en-US"/>
          </a:p>
        </p:txBody>
      </p:sp>
      <p:sp>
        <p:nvSpPr>
          <p:cNvPr id="8" name="Espace réservé pour une image  7"/>
          <p:cNvSpPr>
            <a:spLocks noGrp="1"/>
          </p:cNvSpPr>
          <p:nvPr>
            <p:ph type="pic" sz="quarter" idx="13"/>
          </p:nvPr>
        </p:nvSpPr>
        <p:spPr>
          <a:xfrm>
            <a:off x="0" y="0"/>
            <a:ext cx="7559675" cy="5346000"/>
          </a:xfrm>
          <a:prstGeom prst="rect">
            <a:avLst/>
          </a:prstGeom>
          <a:solidFill>
            <a:schemeClr val="bg1">
              <a:lumMod val="95000"/>
            </a:schemeClr>
          </a:solidFill>
        </p:spPr>
        <p:txBody>
          <a:bodyPr lIns="0" tIns="0" rIns="0" bIns="0" anchor="ctr">
            <a:noAutofit/>
          </a:bodyPr>
          <a:lstStyle>
            <a:lvl1pPr marL="0" indent="0" algn="ctr">
              <a:buNone/>
              <a:defRPr sz="1400"/>
            </a:lvl1pPr>
          </a:lstStyle>
          <a:p>
            <a:endParaRPr lang="fr-FR"/>
          </a:p>
        </p:txBody>
      </p:sp>
      <p:sp>
        <p:nvSpPr>
          <p:cNvPr id="3" name="Content Placeholder 2"/>
          <p:cNvSpPr>
            <a:spLocks noGrp="1"/>
          </p:cNvSpPr>
          <p:nvPr>
            <p:ph idx="1"/>
          </p:nvPr>
        </p:nvSpPr>
        <p:spPr>
          <a:xfrm>
            <a:off x="1080000" y="6962925"/>
            <a:ext cx="6120000" cy="216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tx2"/>
                </a:solidFill>
              </a:defRPr>
            </a:lvl2pPr>
            <a:lvl3pPr marL="0" indent="0">
              <a:lnSpc>
                <a:spcPct val="100000"/>
              </a:lnSpc>
              <a:spcBef>
                <a:spcPts val="0"/>
              </a:spcBef>
              <a:buNone/>
              <a:defRPr sz="1050">
                <a:solidFill>
                  <a:schemeClr val="tx2"/>
                </a:solidFill>
              </a:defRPr>
            </a:lvl3pPr>
            <a:lvl4pPr marL="0" indent="0">
              <a:lnSpc>
                <a:spcPct val="100000"/>
              </a:lnSpc>
              <a:spcBef>
                <a:spcPts val="0"/>
              </a:spcBef>
              <a:buNone/>
              <a:defRPr sz="1000">
                <a:solidFill>
                  <a:schemeClr val="tx2"/>
                </a:solidFill>
              </a:defRPr>
            </a:lvl4pPr>
            <a:lvl5pPr marL="0" indent="0">
              <a:lnSpc>
                <a:spcPct val="100000"/>
              </a:lnSpc>
              <a:spcBef>
                <a:spcPts val="0"/>
              </a:spcBef>
              <a:buNone/>
              <a:defRPr sz="90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Footer Placeholder 4"/>
          <p:cNvSpPr>
            <a:spLocks noGrp="1"/>
          </p:cNvSpPr>
          <p:nvPr>
            <p:ph type="ftr" sz="quarter" idx="11"/>
          </p:nvPr>
        </p:nvSpPr>
        <p:spPr>
          <a:xfrm>
            <a:off x="1119600" y="5058000"/>
            <a:ext cx="2904350" cy="252462"/>
          </a:xfrm>
          <a:prstGeom prst="rect">
            <a:avLst/>
          </a:prstGeom>
        </p:spPr>
        <p:txBody>
          <a:bodyPr lIns="0" tIns="0" rIns="0" bIns="0" anchor="ctr">
            <a:noAutofit/>
          </a:bodyPr>
          <a:lstStyle>
            <a:lvl1pPr algn="ctr">
              <a:defRPr sz="1200" cap="small" spc="100" baseline="0">
                <a:solidFill>
                  <a:schemeClr val="bg1"/>
                </a:solidFill>
                <a:latin typeface="Ciutadella Light" panose="02000000000000000000" pitchFamily="50" charset="0"/>
              </a:defRPr>
            </a:lvl1pPr>
          </a:lstStyle>
          <a:p>
            <a:r>
              <a:rPr lang="fr-FR"/>
              <a:t>Brochure commerciale - Mars 2017</a:t>
            </a:r>
          </a:p>
        </p:txBody>
      </p:sp>
      <p:sp>
        <p:nvSpPr>
          <p:cNvPr id="15" name="Espace réservé du texte 14"/>
          <p:cNvSpPr>
            <a:spLocks noGrp="1"/>
          </p:cNvSpPr>
          <p:nvPr>
            <p:ph type="body" sz="quarter" idx="14"/>
          </p:nvPr>
        </p:nvSpPr>
        <p:spPr>
          <a:xfrm>
            <a:off x="1079999" y="9900445"/>
            <a:ext cx="6120000" cy="360000"/>
          </a:xfrm>
          <a:prstGeom prst="rect">
            <a:avLst/>
          </a:prstGeom>
        </p:spPr>
        <p:txBody>
          <a:bodyPr lIns="0" tIns="0" rIns="0" bIns="0">
            <a:noAutofit/>
          </a:bodyPr>
          <a:lstStyle>
            <a:lvl1pPr marL="0" indent="0">
              <a:lnSpc>
                <a:spcPct val="100000"/>
              </a:lnSpc>
              <a:spcBef>
                <a:spcPts val="0"/>
              </a:spcBef>
              <a:buNone/>
              <a:defRPr sz="600">
                <a:solidFill>
                  <a:schemeClr val="tx2"/>
                </a:solidFill>
                <a:latin typeface="Akkurat-Light" panose="02000303000000000000" pitchFamily="50" charset="0"/>
              </a:defRPr>
            </a:lvl1pPr>
            <a:lvl2pPr marL="377967" indent="0">
              <a:buNone/>
              <a:defRPr/>
            </a:lvl2pPr>
            <a:lvl3pPr marL="755934" indent="0">
              <a:buNone/>
              <a:defRPr/>
            </a:lvl3pPr>
            <a:lvl4pPr marL="1133901" indent="0">
              <a:buNone/>
              <a:defRPr/>
            </a:lvl4pPr>
            <a:lvl5pPr marL="1511869" indent="0">
              <a:buNone/>
              <a:defRPr/>
            </a:lvl5pPr>
          </a:lstStyle>
          <a:p>
            <a:pPr lvl="0"/>
            <a:r>
              <a:rPr lang="fr-FR"/>
              <a:t>Modifier les styles du texte du masque</a:t>
            </a: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699518968"/>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1368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0" indent="0" algn="ctr">
              <a:lnSpc>
                <a:spcPct val="100000"/>
              </a:lnSpc>
              <a:spcBef>
                <a:spcPts val="1000"/>
              </a:spcBef>
              <a:spcAft>
                <a:spcPts val="1000"/>
              </a:spcAft>
              <a:buNone/>
              <a:defRPr sz="900" u="none">
                <a:solidFill>
                  <a:schemeClr val="tx2"/>
                </a:solidFill>
                <a:latin typeface="Ciutadella Light" panose="02000000000000000000" pitchFamily="50" charset="0"/>
              </a:defRPr>
            </a:lvl4pPr>
            <a:lvl5pPr marL="179388" indent="0">
              <a:lnSpc>
                <a:spcPct val="100000"/>
              </a:lnSpc>
              <a:spcBef>
                <a:spcPts val="600"/>
              </a:spcBef>
              <a:buNone/>
              <a:defRPr sz="90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5" name="Espace réservé du texte 22"/>
          <p:cNvSpPr>
            <a:spLocks noGrp="1"/>
          </p:cNvSpPr>
          <p:nvPr>
            <p:ph type="body" sz="quarter" idx="20"/>
          </p:nvPr>
        </p:nvSpPr>
        <p:spPr>
          <a:xfrm>
            <a:off x="2070000" y="3428972"/>
            <a:ext cx="4140000" cy="270056"/>
          </a:xfrm>
          <a:prstGeom prst="rect">
            <a:avLst/>
          </a:prstGeom>
          <a:solidFill>
            <a:schemeClr val="bg1">
              <a:lumMod val="85000"/>
            </a:schemeClr>
          </a:solidFill>
        </p:spPr>
        <p:txBody>
          <a:bodyPr lIns="108000" tIns="72000" rIns="108000" bIns="72000" anchor="ctr">
            <a:spAutoFit/>
          </a:bodyPr>
          <a:lstStyle>
            <a:lvl1pPr marL="0" indent="0" algn="ctr">
              <a:spcBef>
                <a:spcPts val="0"/>
              </a:spcBef>
              <a:buNone/>
              <a:defRPr sz="900" b="0" cap="none" baseline="0">
                <a:solidFill>
                  <a:schemeClr val="tx2"/>
                </a:solidFill>
                <a:latin typeface="Ciutadella Light" panose="02000000000000000000"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179388" indent="0">
              <a:lnSpc>
                <a:spcPct val="100000"/>
              </a:lnSpc>
              <a:spcBef>
                <a:spcPts val="600"/>
              </a:spcBef>
              <a:buNone/>
              <a:defRPr sz="900" u="sng">
                <a:solidFill>
                  <a:schemeClr val="tx2"/>
                </a:solidFill>
                <a:latin typeface="+mn-lt"/>
              </a:defRPr>
            </a:lvl4pPr>
            <a:lvl5pPr marL="179388"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6" name="Espace réservé du texte 22"/>
          <p:cNvSpPr>
            <a:spLocks noGrp="1"/>
          </p:cNvSpPr>
          <p:nvPr>
            <p:ph type="body" sz="quarter" idx="21"/>
          </p:nvPr>
        </p:nvSpPr>
        <p:spPr>
          <a:xfrm>
            <a:off x="1080000" y="4500000"/>
            <a:ext cx="6120000" cy="360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447675" indent="-268288">
              <a:lnSpc>
                <a:spcPct val="100000"/>
              </a:lnSpc>
              <a:spcBef>
                <a:spcPts val="300"/>
              </a:spcBef>
              <a:buFont typeface="Arial" panose="020B0604020202020204" pitchFamily="34" charset="0"/>
              <a:buChar char="•"/>
              <a:defRPr sz="900">
                <a:solidFill>
                  <a:schemeClr val="tx2"/>
                </a:solidFill>
                <a:latin typeface="+mn-lt"/>
              </a:defRPr>
            </a:lvl3pPr>
            <a:lvl4pPr marL="179388" indent="0">
              <a:lnSpc>
                <a:spcPct val="100000"/>
              </a:lnSpc>
              <a:spcBef>
                <a:spcPts val="600"/>
              </a:spcBef>
              <a:buNone/>
              <a:defRPr sz="900" u="none">
                <a:solidFill>
                  <a:schemeClr val="tx2"/>
                </a:solidFill>
                <a:latin typeface="+mn-lt"/>
              </a:defRPr>
            </a:lvl4pPr>
            <a:lvl5pPr marL="179388"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7"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8"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9"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1703885488"/>
      </p:ext>
    </p:extLst>
  </p:cSld>
  <p:clrMapOvr>
    <a:masterClrMapping/>
  </p:clrMapOvr>
  <p:extLst>
    <p:ext uri="{DCECCB84-F9BA-43D5-87BE-67443E8EF086}">
      <p15:sldGuideLst xmlns:p15="http://schemas.microsoft.com/office/powerpoint/2012/main">
        <p15:guide id="1" orient="horz" pos="3367">
          <p15:clr>
            <a:srgbClr val="FBAE40"/>
          </p15:clr>
        </p15:guide>
        <p15:guide id="2" pos="238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e Scenario">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2"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080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
        <p:nvSpPr>
          <p:cNvPr id="14" name="Espace réservé du texte 22"/>
          <p:cNvSpPr>
            <a:spLocks noGrp="1"/>
          </p:cNvSpPr>
          <p:nvPr>
            <p:ph type="body" sz="quarter" idx="17"/>
          </p:nvPr>
        </p:nvSpPr>
        <p:spPr>
          <a:xfrm>
            <a:off x="1080000" y="4122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7" name="Espace réservé du texte 22"/>
          <p:cNvSpPr>
            <a:spLocks noGrp="1"/>
          </p:cNvSpPr>
          <p:nvPr>
            <p:ph type="body" sz="quarter" idx="18"/>
          </p:nvPr>
        </p:nvSpPr>
        <p:spPr>
          <a:xfrm>
            <a:off x="1080000" y="7164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8" name="Espace réservé du graphique 25"/>
          <p:cNvSpPr>
            <a:spLocks noGrp="1"/>
          </p:cNvSpPr>
          <p:nvPr>
            <p:ph type="chart" sz="quarter" idx="19" hasCustomPrompt="1"/>
          </p:nvPr>
        </p:nvSpPr>
        <p:spPr>
          <a:xfrm>
            <a:off x="252000" y="1868775"/>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graphique 25"/>
          <p:cNvSpPr>
            <a:spLocks noGrp="1"/>
          </p:cNvSpPr>
          <p:nvPr>
            <p:ph type="chart" sz="quarter" idx="20" hasCustomPrompt="1"/>
          </p:nvPr>
        </p:nvSpPr>
        <p:spPr>
          <a:xfrm>
            <a:off x="252000" y="4909631"/>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20" name="Espace réservé du graphique 25"/>
          <p:cNvSpPr>
            <a:spLocks noGrp="1"/>
          </p:cNvSpPr>
          <p:nvPr>
            <p:ph type="chart" sz="quarter" idx="21" hasCustomPrompt="1"/>
          </p:nvPr>
        </p:nvSpPr>
        <p:spPr>
          <a:xfrm>
            <a:off x="252000" y="7955249"/>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Tree>
    <p:extLst>
      <p:ext uri="{BB962C8B-B14F-4D97-AF65-F5344CB8AC3E}">
        <p14:creationId xmlns:p14="http://schemas.microsoft.com/office/powerpoint/2010/main" val="234544809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e + Tableau">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179388" indent="0">
              <a:lnSpc>
                <a:spcPct val="100000"/>
              </a:lnSpc>
              <a:spcBef>
                <a:spcPts val="600"/>
              </a:spcBef>
              <a:buNone/>
              <a:defRPr sz="900" u="sng">
                <a:solidFill>
                  <a:schemeClr val="tx2"/>
                </a:solidFill>
                <a:latin typeface="+mn-lt"/>
              </a:defRPr>
            </a:lvl4pPr>
            <a:lvl5pPr marL="179388"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4" name="Espace réservé du tableau 3"/>
          <p:cNvSpPr>
            <a:spLocks noGrp="1"/>
          </p:cNvSpPr>
          <p:nvPr>
            <p:ph type="tbl" sz="quarter" idx="17" hasCustomPrompt="1"/>
          </p:nvPr>
        </p:nvSpPr>
        <p:spPr>
          <a:xfrm>
            <a:off x="1080000" y="1657350"/>
            <a:ext cx="6120000" cy="7204682"/>
          </a:xfrm>
          <a:prstGeom prst="rect">
            <a:avLst/>
          </a:prstGeom>
          <a:solidFill>
            <a:schemeClr val="bg1">
              <a:lumMod val="95000"/>
            </a:schemeClr>
          </a:solidFill>
        </p:spPr>
        <p:txBody>
          <a:bodyPr anchor="ctr">
            <a:noAutofit/>
          </a:bodyPr>
          <a:lstStyle>
            <a:lvl1pPr marL="0" indent="0">
              <a:buNone/>
              <a:defRPr lang="fr-FR" sz="800">
                <a:solidFill>
                  <a:srgbClr val="000000"/>
                </a:solidFill>
              </a:defRPr>
            </a:lvl1pPr>
          </a:lstStyle>
          <a:p>
            <a:pPr marL="188984" lvl="0" indent="-188984" algn="ctr"/>
            <a:r>
              <a:rPr lang="fr-FR" dirty="0"/>
              <a:t>Tableau</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3787086697"/>
      </p:ext>
    </p:extLst>
  </p:cSld>
  <p:clrMapOvr>
    <a:masterClrMapping/>
  </p:clrMapOvr>
  <p:extLst>
    <p:ext uri="{DCECCB84-F9BA-43D5-87BE-67443E8EF086}">
      <p15:sldGuideLst xmlns:p15="http://schemas.microsoft.com/office/powerpoint/2012/main">
        <p15:guide id="1" orient="horz" pos="3367">
          <p15:clr>
            <a:srgbClr val="FBAE40"/>
          </p15:clr>
        </p15:guide>
        <p15:guide id="2" pos="238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b="1">
                <a:solidFill>
                  <a:srgbClr val="B9A049"/>
                </a:solidFill>
              </a:defRPr>
            </a:lvl1pPr>
          </a:lstStyle>
          <a:p>
            <a:fld id="{21A58941-C02C-41B5-9643-2C1F36B7BEEB}" type="slidenum">
              <a:rPr lang="fr-FR" smtClean="0"/>
              <a:pPr/>
              <a:t>‹N°›</a:t>
            </a:fld>
            <a:endParaRPr lang="fr-FR"/>
          </a:p>
        </p:txBody>
      </p:sp>
    </p:spTree>
    <p:extLst>
      <p:ext uri="{BB962C8B-B14F-4D97-AF65-F5344CB8AC3E}">
        <p14:creationId xmlns:p14="http://schemas.microsoft.com/office/powerpoint/2010/main" val="136625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839888" y="10170000"/>
            <a:ext cx="360000" cy="216000"/>
          </a:xfrm>
          <a:prstGeom prst="rect">
            <a:avLst/>
          </a:prstGeom>
        </p:spPr>
        <p:txBody>
          <a:bodyPr vert="horz" lIns="0" tIns="0" rIns="0" bIns="0" rtlCol="0" anchor="ctr">
            <a:noAutofit/>
          </a:bodyPr>
          <a:lstStyle>
            <a:lvl1pPr algn="ctr">
              <a:defRPr sz="900">
                <a:solidFill>
                  <a:schemeClr val="tx2"/>
                </a:solidFill>
                <a:latin typeface="+mn-lt"/>
              </a:defRPr>
            </a:lvl1pPr>
          </a:lstStyle>
          <a:p>
            <a:fld id="{21A58941-C02C-41B5-9643-2C1F36B7BEEB}" type="slidenum">
              <a:rPr lang="fr-FR" smtClean="0"/>
              <a:pPr/>
              <a:t>‹N°›</a:t>
            </a:fld>
            <a:endParaRPr lang="fr-FR"/>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8" r:id="rId1"/>
    <p:sldLayoutId id="2147483677" r:id="rId2"/>
    <p:sldLayoutId id="2147483681" r:id="rId3"/>
    <p:sldLayoutId id="2147483682" r:id="rId4"/>
    <p:sldLayoutId id="2147483679" r:id="rId5"/>
    <p:sldLayoutId id="2147483683" r:id="rId6"/>
    <p:sldLayoutId id="2147483667" r:id="rId7"/>
  </p:sldLayoutIdLst>
  <p:hf hdr="0" dt="0"/>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hyperlink" Target="http://kid.bnpparibas.com/FR00140083W1-FR.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angle photo of curtain wall building">
            <a:extLst>
              <a:ext uri="{FF2B5EF4-FFF2-40B4-BE49-F238E27FC236}">
                <a16:creationId xmlns:a16="http://schemas.microsoft.com/office/drawing/2014/main" id="{178155CD-E5E4-4C11-AA6B-98CD942BD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824" y="710616"/>
            <a:ext cx="6474149" cy="4343744"/>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2">
            <a:extLst>
              <a:ext uri="{FF2B5EF4-FFF2-40B4-BE49-F238E27FC236}">
                <a16:creationId xmlns:a16="http://schemas.microsoft.com/office/drawing/2014/main" id="{73290CB2-9528-4943-8AD5-6AB50C5D02E9}"/>
              </a:ext>
            </a:extLst>
          </p:cNvPr>
          <p:cNvSpPr txBox="1">
            <a:spLocks noChangeArrowheads="1"/>
          </p:cNvSpPr>
          <p:nvPr/>
        </p:nvSpPr>
        <p:spPr bwMode="auto">
          <a:xfrm>
            <a:off x="469449" y="9688989"/>
            <a:ext cx="6712912" cy="1002824"/>
          </a:xfrm>
          <a:prstGeom prst="rect">
            <a:avLst/>
          </a:prstGeom>
          <a:noFill/>
          <a:ln w="9525">
            <a:noFill/>
            <a:miter lim="800000"/>
            <a:headEnd/>
            <a:tailEnd/>
          </a:ln>
        </p:spPr>
        <p:txBody>
          <a:bodyPr lIns="104306" tIns="52153" rIns="104306" bIns="52153" anchor="ctr" anchorCtr="0"/>
          <a:lstStyle/>
          <a:p>
            <a:pPr algn="just" defTabSz="914400"/>
            <a:r>
              <a:rPr lang="fr-FR" sz="700" baseline="30000" dirty="0">
                <a:solidFill>
                  <a:srgbClr val="000000"/>
                </a:solidFill>
              </a:rPr>
              <a:t>(1) </a:t>
            </a:r>
            <a:r>
              <a:rPr lang="fr-FR" sz="700" dirty="0">
                <a:solidFill>
                  <a:srgbClr val="000000"/>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mise en résolution du Garant de la formule. Pour les autres risques de perte en capital, voir pages suivantes. </a:t>
            </a:r>
          </a:p>
          <a:p>
            <a:pPr algn="just" defTabSz="914400"/>
            <a:r>
              <a:rPr lang="fr-FR" sz="700" baseline="30000" dirty="0">
                <a:solidFill>
                  <a:srgbClr val="000000"/>
                </a:solidFill>
              </a:rPr>
              <a:t>(2) </a:t>
            </a:r>
            <a:r>
              <a:rPr lang="fr-FR" sz="700" dirty="0">
                <a:solidFill>
                  <a:srgbClr val="000000"/>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700" baseline="30000" dirty="0">
                <a:solidFill>
                  <a:srgbClr val="000000"/>
                </a:solidFill>
              </a:rPr>
              <a:t>(3)</a:t>
            </a:r>
            <a:r>
              <a:rPr lang="fr-FR" sz="700" dirty="0">
                <a:solidFill>
                  <a:srgbClr val="000000"/>
                </a:solidFill>
              </a:rPr>
              <a:t> BNP Paribas </a:t>
            </a:r>
            <a:r>
              <a:rPr lang="fr-FR" sz="700" dirty="0" err="1">
                <a:solidFill>
                  <a:srgbClr val="000000"/>
                </a:solidFill>
              </a:rPr>
              <a:t>Issuance</a:t>
            </a:r>
            <a:r>
              <a:rPr lang="fr-FR" sz="700" dirty="0">
                <a:solidFill>
                  <a:srgbClr val="000000"/>
                </a:solidFill>
              </a:rPr>
              <a:t> B.V. : Standard &amp; </a:t>
            </a:r>
            <a:r>
              <a:rPr lang="fr-FR" sz="700" dirty="0" err="1">
                <a:solidFill>
                  <a:srgbClr val="000000"/>
                </a:solidFill>
              </a:rPr>
              <a:t>Poor’s</a:t>
            </a:r>
            <a:r>
              <a:rPr lang="fr-FR" sz="700" dirty="0">
                <a:solidFill>
                  <a:srgbClr val="000000"/>
                </a:solidFill>
              </a:rPr>
              <a:t> : A+. BNP Paribas S.A. : Standard &amp; </a:t>
            </a:r>
            <a:r>
              <a:rPr lang="fr-FR" sz="700" dirty="0" err="1">
                <a:solidFill>
                  <a:srgbClr val="000000"/>
                </a:solidFill>
              </a:rPr>
              <a:t>Poor’s</a:t>
            </a:r>
            <a:r>
              <a:rPr lang="fr-FR" sz="700" dirty="0">
                <a:solidFill>
                  <a:srgbClr val="000000"/>
                </a:solidFill>
              </a:rPr>
              <a:t> : A+ / Moody’s : Aa3 / Fitch : AA-. Notations en vigueur au moment de la rédaction de la présente brochure, le </a:t>
            </a:r>
            <a:r>
              <a:rPr lang="fr-FR" sz="700" b="1" cap="none" dirty="0"/>
              <a:t>02/03/22</a:t>
            </a:r>
            <a:r>
              <a:rPr lang="fr-FR" sz="700" dirty="0">
                <a:solidFill>
                  <a:srgbClr val="000000"/>
                </a:solidFill>
              </a:rPr>
              <a:t>. Ces notations peuvent être révisées à tout moment et ne sont pas une garantie de solvabilité de l’Émetteur ni du Garant de la formule. Elles ne sauraient constituer un argument de souscription au produit.</a:t>
            </a:r>
          </a:p>
        </p:txBody>
      </p:sp>
      <p:sp>
        <p:nvSpPr>
          <p:cNvPr id="12" name="Rectangle">
            <a:extLst>
              <a:ext uri="{FF2B5EF4-FFF2-40B4-BE49-F238E27FC236}">
                <a16:creationId xmlns:a16="http://schemas.microsoft.com/office/drawing/2014/main" id="{08443EF9-2D46-47E5-AF76-F6C9915D712D}"/>
              </a:ext>
            </a:extLst>
          </p:cNvPr>
          <p:cNvSpPr/>
          <p:nvPr/>
        </p:nvSpPr>
        <p:spPr>
          <a:xfrm>
            <a:off x="538824" y="4833582"/>
            <a:ext cx="3843573" cy="220777"/>
          </a:xfrm>
          <a:prstGeom prst="rect">
            <a:avLst/>
          </a:prstGeom>
          <a:solidFill>
            <a:srgbClr val="B9A049"/>
          </a:solidFill>
          <a:ln w="3175">
            <a:miter lim="400000"/>
          </a:ln>
        </p:spPr>
        <p:txBody>
          <a:bodyPr lIns="20981" tIns="72000" rIns="20981" bIns="180000"/>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 </a:t>
            </a:r>
          </a:p>
        </p:txBody>
      </p:sp>
      <p:grpSp>
        <p:nvGrpSpPr>
          <p:cNvPr id="13" name="Groupe 12">
            <a:extLst>
              <a:ext uri="{FF2B5EF4-FFF2-40B4-BE49-F238E27FC236}">
                <a16:creationId xmlns:a16="http://schemas.microsoft.com/office/drawing/2014/main" id="{43ABB94C-0A5B-420B-BA89-50898DEFF09F}"/>
              </a:ext>
            </a:extLst>
          </p:cNvPr>
          <p:cNvGrpSpPr/>
          <p:nvPr/>
        </p:nvGrpSpPr>
        <p:grpSpPr>
          <a:xfrm>
            <a:off x="469449" y="-365594"/>
            <a:ext cx="7262224" cy="1553700"/>
            <a:chOff x="469449" y="-365594"/>
            <a:chExt cx="7262224" cy="1553700"/>
          </a:xfrm>
        </p:grpSpPr>
        <p:pic>
          <p:nvPicPr>
            <p:cNvPr id="14" name="Image" descr="Image">
              <a:extLst>
                <a:ext uri="{FF2B5EF4-FFF2-40B4-BE49-F238E27FC236}">
                  <a16:creationId xmlns:a16="http://schemas.microsoft.com/office/drawing/2014/main" id="{C7773038-4A39-4BB1-8393-A9FFFF12C38F}"/>
                </a:ext>
              </a:extLst>
            </p:cNvPr>
            <p:cNvPicPr>
              <a:picLocks noChangeAspect="1"/>
            </p:cNvPicPr>
            <p:nvPr/>
          </p:nvPicPr>
          <p:blipFill>
            <a:blip r:embed="rId3"/>
            <a:stretch>
              <a:fillRect/>
            </a:stretch>
          </p:blipFill>
          <p:spPr>
            <a:xfrm>
              <a:off x="6405711" y="-365594"/>
              <a:ext cx="1325962" cy="1553700"/>
            </a:xfrm>
            <a:prstGeom prst="rect">
              <a:avLst/>
            </a:prstGeom>
            <a:ln w="3175">
              <a:miter lim="400000"/>
            </a:ln>
          </p:spPr>
        </p:pic>
        <p:sp>
          <p:nvSpPr>
            <p:cNvPr id="15" name="Rectangle">
              <a:extLst>
                <a:ext uri="{FF2B5EF4-FFF2-40B4-BE49-F238E27FC236}">
                  <a16:creationId xmlns:a16="http://schemas.microsoft.com/office/drawing/2014/main" id="{335B4362-3DAA-477A-ABED-9544FBA9E9D0}"/>
                </a:ext>
              </a:extLst>
            </p:cNvPr>
            <p:cNvSpPr/>
            <p:nvPr/>
          </p:nvSpPr>
          <p:spPr>
            <a:xfrm>
              <a:off x="538966" y="60149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6" name="logo_equitim_final-01.png" descr="logo_equitim_final-01.png">
              <a:extLst>
                <a:ext uri="{FF2B5EF4-FFF2-40B4-BE49-F238E27FC236}">
                  <a16:creationId xmlns:a16="http://schemas.microsoft.com/office/drawing/2014/main" id="{B5B9D83C-C16C-4E6A-A644-EB7EC5F4077D}"/>
                </a:ext>
              </a:extLst>
            </p:cNvPr>
            <p:cNvPicPr>
              <a:picLocks noChangeAspect="1"/>
            </p:cNvPicPr>
            <p:nvPr/>
          </p:nvPicPr>
          <p:blipFill rotWithShape="1">
            <a:blip r:embed="rId4"/>
            <a:srcRect t="30991" b="26494"/>
            <a:stretch/>
          </p:blipFill>
          <p:spPr>
            <a:xfrm>
              <a:off x="469449" y="22704"/>
              <a:ext cx="1765100" cy="567402"/>
            </a:xfrm>
            <a:prstGeom prst="rect">
              <a:avLst/>
            </a:prstGeom>
            <a:ln w="3175">
              <a:miter lim="400000"/>
            </a:ln>
          </p:spPr>
        </p:pic>
      </p:grpSp>
      <p:sp>
        <p:nvSpPr>
          <p:cNvPr id="18" name="Rectangle">
            <a:extLst>
              <a:ext uri="{FF2B5EF4-FFF2-40B4-BE49-F238E27FC236}">
                <a16:creationId xmlns:a16="http://schemas.microsoft.com/office/drawing/2014/main" id="{C07004DB-BAE2-47AD-A494-D6CF97BC7130}"/>
              </a:ext>
            </a:extLst>
          </p:cNvPr>
          <p:cNvSpPr/>
          <p:nvPr/>
        </p:nvSpPr>
        <p:spPr>
          <a:xfrm>
            <a:off x="564800" y="5185509"/>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19" name="Espace réservé du contenu 4">
            <a:extLst>
              <a:ext uri="{FF2B5EF4-FFF2-40B4-BE49-F238E27FC236}">
                <a16:creationId xmlns:a16="http://schemas.microsoft.com/office/drawing/2014/main" id="{D7B3579C-2A56-445A-8E57-088A4D50B1C1}"/>
              </a:ext>
            </a:extLst>
          </p:cNvPr>
          <p:cNvSpPr txBox="1">
            <a:spLocks/>
          </p:cNvSpPr>
          <p:nvPr/>
        </p:nvSpPr>
        <p:spPr>
          <a:xfrm>
            <a:off x="716089" y="5698816"/>
            <a:ext cx="3339499" cy="4131900"/>
          </a:xfrm>
          <a:prstGeom prst="rect">
            <a:avLst/>
          </a:prstGeom>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5"/>
              </a:buBlip>
              <a:defRPr sz="1100" kern="1200" cap="all" baseline="0">
                <a:solidFill>
                  <a:schemeClr val="tx1"/>
                </a:solidFill>
                <a:latin typeface="+mj-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Titres de créance </a:t>
            </a:r>
            <a:r>
              <a:rPr lang="fr-FR" sz="900" b="1" cap="none" dirty="0">
                <a:solidFill>
                  <a:schemeClr val="tx2"/>
                </a:solidFill>
                <a:latin typeface="Proxima Nova Rg" panose="02000506030000020004" pitchFamily="2" charset="0"/>
              </a:rPr>
              <a:t>de droit </a:t>
            </a:r>
            <a:r>
              <a:rPr lang="fr-FR" sz="900" b="1" cap="none" dirty="0">
                <a:solidFill>
                  <a:srgbClr val="FF0000"/>
                </a:solidFill>
                <a:latin typeface="Proxima Nova Rg" panose="02000506030000020004" pitchFamily="2" charset="0"/>
              </a:rPr>
              <a:t>anglais </a:t>
            </a:r>
            <a:r>
              <a:rPr lang="fr-FR" sz="900" b="1" cap="none" dirty="0">
                <a:solidFill>
                  <a:schemeClr val="tx2"/>
                </a:solidFill>
                <a:latin typeface="Proxima Nova Rg" panose="02000506030000020004" pitchFamily="2" charset="0"/>
              </a:rPr>
              <a:t>présentant un risque de perte en capital partielle ou totale en cours de vie et à l’échéance</a:t>
            </a:r>
            <a:r>
              <a:rPr lang="fr-FR" sz="900" b="1" cap="none" baseline="30000" dirty="0">
                <a:solidFill>
                  <a:schemeClr val="tx2"/>
                </a:solidFill>
                <a:latin typeface="Proxima Nova Rg" panose="02000506030000020004" pitchFamily="2" charset="0"/>
              </a:rPr>
              <a:t>(1)</a:t>
            </a:r>
            <a:r>
              <a:rPr lang="fr-FR" sz="900" b="1" cap="none" dirty="0">
                <a:solidFill>
                  <a:schemeClr val="tx2"/>
                </a:solidFill>
                <a:latin typeface="Proxima Nova Rg" panose="02000506030000020004" pitchFamily="2" charset="0"/>
              </a:rPr>
              <a:t>.</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Titre de créance risqué </a:t>
            </a:r>
            <a:r>
              <a:rPr lang="fr-FR" sz="900" b="1" cap="none" dirty="0">
                <a:solidFill>
                  <a:schemeClr val="tx2"/>
                </a:solidFill>
                <a:latin typeface="Proxima Nova Rg" panose="02000506030000020004" pitchFamily="2" charset="0"/>
              </a:rPr>
              <a:t>alternatif à un investissement dynamique risqué de type </a:t>
            </a:r>
            <a:r>
              <a:rPr lang="fr-FR" sz="900" b="1" cap="none" dirty="0">
                <a:latin typeface="+mn-lt"/>
              </a:rPr>
              <a:t>indice</a:t>
            </a:r>
            <a:r>
              <a:rPr lang="fr-FR" sz="900" b="1" cap="none" dirty="0">
                <a:solidFill>
                  <a:schemeClr val="tx2"/>
                </a:solidFill>
                <a:latin typeface="Proxima Nova Rg" panose="02000506030000020004" pitchFamily="2" charset="0"/>
              </a:rPr>
              <a:t>.</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Période de commercialisation : </a:t>
            </a:r>
            <a:r>
              <a:rPr lang="fr-FR" sz="900" b="1" cap="none" dirty="0">
                <a:solidFill>
                  <a:schemeClr val="tx2"/>
                </a:solidFill>
                <a:latin typeface="+mn-lt"/>
              </a:rPr>
              <a:t>du </a:t>
            </a:r>
            <a:r>
              <a:rPr lang="fr-FR" sz="900" b="1" cap="none" dirty="0">
                <a:latin typeface="+mn-lt"/>
              </a:rPr>
              <a:t>17/03/2022</a:t>
            </a:r>
            <a:r>
              <a:rPr lang="fr-FR" sz="900" b="1" cap="none" dirty="0">
                <a:solidFill>
                  <a:schemeClr val="tx2"/>
                </a:solidFill>
                <a:latin typeface="+mn-lt"/>
              </a:rPr>
              <a:t> au </a:t>
            </a:r>
            <a:r>
              <a:rPr lang="fr-FR" sz="900" b="1" cap="none" dirty="0">
                <a:latin typeface="+mn-lt"/>
              </a:rPr>
              <a:t>09/06/2022</a:t>
            </a:r>
            <a:r>
              <a:rPr lang="fr-FR" sz="900" b="1" cap="none" dirty="0">
                <a:solidFill>
                  <a:schemeClr val="tx2"/>
                </a:solidFill>
                <a:latin typeface="+mn-lt"/>
              </a:rPr>
              <a:t> (inclus). </a:t>
            </a:r>
            <a:r>
              <a:rPr lang="fr-FR" sz="900" cap="none" dirty="0">
                <a:solidFill>
                  <a:schemeClr val="tx2"/>
                </a:solidFill>
                <a:latin typeface="+mn-lt"/>
              </a:rPr>
              <a:t>Une fois le montant de l’enveloppe initiale atteint (30 000 000 EUR), la commercialisation de « </a:t>
            </a:r>
            <a:r>
              <a:rPr lang="fr-FR" sz="900" b="1" cap="none" dirty="0">
                <a:solidFill>
                  <a:srgbClr val="FF0000"/>
                </a:solidFill>
                <a:latin typeface="+mn-lt"/>
              </a:rPr>
              <a:t>Uluwatu test mercredi</a:t>
            </a:r>
            <a:r>
              <a:rPr lang="fr-FR" sz="900" cap="none" dirty="0">
                <a:solidFill>
                  <a:schemeClr val="tx2"/>
                </a:solidFill>
                <a:latin typeface="+mn-lt"/>
              </a:rPr>
              <a:t> » peut cesser à tout moment sans préavis avant le </a:t>
            </a:r>
            <a:r>
              <a:rPr lang="fr-FR" sz="900" b="1" cap="none" dirty="0">
                <a:latin typeface="+mn-lt"/>
              </a:rPr>
              <a:t>09/06/2022</a:t>
            </a:r>
            <a:r>
              <a:rPr lang="fr-FR" sz="900" cap="none" dirty="0">
                <a:solidFill>
                  <a:schemeClr val="tx2"/>
                </a:solidFill>
                <a:latin typeface="+mn-lt"/>
              </a:rPr>
              <a: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Durée d’investissement conseillée : </a:t>
            </a:r>
            <a:r>
              <a:rPr lang="fr-FR" sz="900" b="1" cap="none" dirty="0">
                <a:latin typeface="+mn-lt"/>
              </a:rPr>
              <a:t>12</a:t>
            </a:r>
            <a:r>
              <a:rPr lang="fr-FR" sz="900" b="1" cap="none" dirty="0">
                <a:solidFill>
                  <a:schemeClr val="tx2"/>
                </a:solidFill>
                <a:latin typeface="+mn-lt"/>
              </a:rPr>
              <a:t> ans </a:t>
            </a:r>
            <a:r>
              <a:rPr lang="fr-FR" sz="900" cap="none" dirty="0">
                <a:solidFill>
                  <a:schemeClr val="tx2"/>
                </a:solidFill>
                <a:latin typeface="+mn-lt"/>
              </a:rPr>
              <a:t>(hors remboursement anticipé automatique). </a:t>
            </a:r>
          </a:p>
          <a:p>
            <a:pPr marL="182563" lvl="1" algn="just"/>
            <a:r>
              <a:rPr lang="fr-FR" sz="900" i="1" dirty="0"/>
              <a:t>E</a:t>
            </a:r>
            <a:r>
              <a:rPr lang="fr-FR" sz="900" i="1" cap="none" dirty="0">
                <a:solidFill>
                  <a:schemeClr val="tx2"/>
                </a:solidFill>
                <a:latin typeface="+mn-lt"/>
              </a:rPr>
              <a:t>n cas de revente avant la date de remboursement final ou anticipé, </a:t>
            </a:r>
            <a:r>
              <a:rPr lang="fr-FR" sz="900" b="1" i="1" cap="none" dirty="0">
                <a:solidFill>
                  <a:schemeClr val="tx2"/>
                </a:solidFill>
                <a:latin typeface="+mn-lt"/>
              </a:rPr>
              <a:t>l’investisseur prend un risque de perte en capital non mesurable à priori</a:t>
            </a:r>
            <a:r>
              <a:rPr lang="fr-FR" sz="900" i="1" cap="none" dirty="0">
                <a:solidFill>
                  <a:schemeClr val="tx2"/>
                </a:solidFill>
                <a:latin typeface="+mn-lt"/>
              </a:rPr>
              <a:t>. </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Cadre d’investissement : </a:t>
            </a:r>
            <a:r>
              <a:rPr lang="fr-FR" sz="900" cap="none" dirty="0">
                <a:solidFill>
                  <a:schemeClr val="tx2"/>
                </a:solidFill>
                <a:latin typeface="Proxima Nova Rg" panose="02000506030000020004" pitchFamily="2" charset="0"/>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900" b="1" cap="none" dirty="0">
                <a:solidFill>
                  <a:schemeClr val="tx2"/>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900" cap="none" dirty="0">
              <a:solidFill>
                <a:schemeClr val="tx2"/>
              </a:solidFill>
              <a:latin typeface="Proxima Nova Rg" panose="02000506030000020004" pitchFamily="2" charset="0"/>
            </a:endParaRPr>
          </a:p>
        </p:txBody>
      </p:sp>
      <p:sp>
        <p:nvSpPr>
          <p:cNvPr id="20" name="ZoneTexte 19">
            <a:extLst>
              <a:ext uri="{FF2B5EF4-FFF2-40B4-BE49-F238E27FC236}">
                <a16:creationId xmlns:a16="http://schemas.microsoft.com/office/drawing/2014/main" id="{823BFCCD-614A-4FA6-BEA8-FB06C7313582}"/>
              </a:ext>
            </a:extLst>
          </p:cNvPr>
          <p:cNvSpPr txBox="1"/>
          <p:nvPr/>
        </p:nvSpPr>
        <p:spPr>
          <a:xfrm>
            <a:off x="4225371" y="5698816"/>
            <a:ext cx="2843321" cy="2908489"/>
          </a:xfrm>
          <a:prstGeom prst="rect">
            <a:avLst/>
          </a:prstGeom>
          <a:noFill/>
        </p:spPr>
        <p:txBody>
          <a:bodyPr wrap="square">
            <a:spAutoFit/>
          </a:bodyPr>
          <a:lstStyle/>
          <a:p>
            <a:pPr marL="171450" indent="-171450" algn="just">
              <a:spcBef>
                <a:spcPts val="1200"/>
              </a:spcBef>
              <a:buClr>
                <a:srgbClr val="1C1C1C"/>
              </a:buClr>
              <a:buFont typeface="Wingdings" panose="05000000000000000000" pitchFamily="2" charset="2"/>
              <a:buChar char="§"/>
            </a:pPr>
            <a:r>
              <a:rPr lang="fr-FR" sz="900" b="1" dirty="0">
                <a:solidFill>
                  <a:srgbClr val="B9A049"/>
                </a:solidFill>
                <a:latin typeface="Futura PT" panose="020B0902020204020203" pitchFamily="34" charset="0"/>
              </a:rPr>
              <a:t>ISIN : </a:t>
            </a:r>
            <a:r>
              <a:rPr lang="fr-FR" sz="900" b="1" dirty="0">
                <a:solidFill>
                  <a:srgbClr val="FF0000"/>
                </a:solidFill>
              </a:rPr>
              <a:t>XS2061794066</a:t>
            </a:r>
            <a:r>
              <a:rPr lang="fr-FR" sz="900" dirty="0">
                <a:solidFill>
                  <a:schemeClr val="tx2"/>
                </a:solidFill>
                <a:highlight>
                  <a:srgbClr val="FFFF00"/>
                </a:highlight>
              </a:rPr>
              <a:t> </a:t>
            </a:r>
            <a:endParaRPr lang="fr-FR" sz="900" cap="none" dirty="0">
              <a:solidFill>
                <a:schemeClr val="tx2"/>
              </a:solidFill>
              <a:highlight>
                <a:srgbClr val="FFFF00"/>
              </a:highlight>
            </a:endParaRPr>
          </a:p>
          <a:p>
            <a:pPr marL="171450" indent="-171450" algn="just">
              <a:spcBef>
                <a:spcPts val="1200"/>
              </a:spcBef>
              <a:buClr>
                <a:srgbClr val="1C1C1C"/>
              </a:buClr>
              <a:buFont typeface="Wingdings" panose="05000000000000000000" pitchFamily="2" charset="2"/>
              <a:buChar char="§"/>
            </a:pPr>
            <a:r>
              <a:rPr lang="fr-FR" sz="900" b="1" dirty="0">
                <a:solidFill>
                  <a:srgbClr val="B9A049"/>
                </a:solidFill>
                <a:latin typeface="Futura PT" panose="020B0902020204020203" pitchFamily="34" charset="0"/>
              </a:rPr>
              <a:t>COTATION : </a:t>
            </a:r>
            <a:r>
              <a:rPr lang="fr-FR" sz="9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900" b="1" cap="all" dirty="0">
                <a:solidFill>
                  <a:srgbClr val="B9A049"/>
                </a:solidFill>
                <a:latin typeface="Futura PT" panose="020B0902020204020203" pitchFamily="34" charset="0"/>
              </a:rPr>
              <a:t>Produit émis par BNP Paribas </a:t>
            </a:r>
            <a:r>
              <a:rPr lang="fr-FR" sz="900" b="1" cap="all" dirty="0" err="1">
                <a:solidFill>
                  <a:srgbClr val="B9A049"/>
                </a:solidFill>
                <a:latin typeface="Futura PT" panose="020B0902020204020203" pitchFamily="34" charset="0"/>
              </a:rPr>
              <a:t>Issuance</a:t>
            </a:r>
            <a:r>
              <a:rPr lang="fr-FR" sz="900" b="1" cap="all" dirty="0">
                <a:solidFill>
                  <a:srgbClr val="B9A049"/>
                </a:solidFill>
                <a:latin typeface="Futura PT" panose="020B0902020204020203" pitchFamily="34" charset="0"/>
              </a:rPr>
              <a:t> B.V.</a:t>
            </a:r>
            <a:r>
              <a:rPr lang="fr-FR" sz="900" b="1" cap="all" baseline="30000" dirty="0">
                <a:solidFill>
                  <a:srgbClr val="B9A049"/>
                </a:solidFill>
                <a:latin typeface="Futura PT" panose="020B0902020204020203" pitchFamily="34" charset="0"/>
              </a:rPr>
              <a:t>(3)</a:t>
            </a:r>
            <a:r>
              <a:rPr lang="fr-FR" sz="900" b="1" cap="all" dirty="0">
                <a:solidFill>
                  <a:srgbClr val="B9A049"/>
                </a:solidFill>
                <a:latin typeface="Futura PT" panose="020B0902020204020203" pitchFamily="34" charset="0"/>
              </a:rPr>
              <a:t>, </a:t>
            </a:r>
            <a:r>
              <a:rPr lang="fr-FR" sz="900" cap="none" dirty="0">
                <a:solidFill>
                  <a:schemeClr val="tx2"/>
                </a:solidFill>
              </a:rPr>
              <a:t>véhicule d’émission dédié de droit néerlandais, bénéficiant d’une garantie donnée par BNP Paribas S.A.</a:t>
            </a:r>
            <a:r>
              <a:rPr lang="fr-FR" sz="900" cap="none" baseline="30000" dirty="0">
                <a:solidFill>
                  <a:schemeClr val="tx2"/>
                </a:solidFill>
              </a:rPr>
              <a:t>(3) </a:t>
            </a:r>
            <a:r>
              <a:rPr lang="fr-FR" sz="9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900" cap="none" dirty="0" err="1">
                <a:solidFill>
                  <a:schemeClr val="tx2"/>
                </a:solidFill>
              </a:rPr>
              <a:t>Issuance</a:t>
            </a:r>
            <a:r>
              <a:rPr lang="fr-FR" sz="9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900" dirty="0">
                <a:solidFill>
                  <a:schemeClr val="tx2"/>
                </a:solidFill>
                <a:latin typeface="Proxima Nova Rg" panose="02000506030000020004" pitchFamily="2" charset="0"/>
              </a:rPr>
              <a:t>Ce document à caractère promotionnel s’adresse à des investisseurs situés en France.</a:t>
            </a:r>
          </a:p>
        </p:txBody>
      </p:sp>
      <p:sp>
        <p:nvSpPr>
          <p:cNvPr id="22" name="Rectangle">
            <a:extLst>
              <a:ext uri="{FF2B5EF4-FFF2-40B4-BE49-F238E27FC236}">
                <a16:creationId xmlns:a16="http://schemas.microsoft.com/office/drawing/2014/main" id="{2E872C5F-F09D-4D86-BE0C-E12661256623}"/>
              </a:ext>
            </a:extLst>
          </p:cNvPr>
          <p:cNvSpPr/>
          <p:nvPr/>
        </p:nvSpPr>
        <p:spPr>
          <a:xfrm>
            <a:off x="546701" y="9696708"/>
            <a:ext cx="6480000" cy="9005"/>
          </a:xfrm>
          <a:prstGeom prst="rect">
            <a:avLst/>
          </a:prstGeom>
          <a:solidFill>
            <a:srgbClr val="B9A23D">
              <a:alpha val="50000"/>
            </a:srgbClr>
          </a:solidFill>
          <a:ln w="3175">
            <a:miter lim="400000"/>
          </a:ln>
        </p:spPr>
        <p:txBody>
          <a:bodyPr lIns="20981" tIns="20981" rIns="0" bIns="36000"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 name="ZoneTexte 1">
            <a:extLst>
              <a:ext uri="{FF2B5EF4-FFF2-40B4-BE49-F238E27FC236}">
                <a16:creationId xmlns:a16="http://schemas.microsoft.com/office/drawing/2014/main" id="{0B5C9B4C-3088-427C-9140-D1F387A0F190}"/>
              </a:ext>
            </a:extLst>
          </p:cNvPr>
          <p:cNvSpPr txBox="1"/>
          <p:nvPr/>
        </p:nvSpPr>
        <p:spPr>
          <a:xfrm>
            <a:off x="716089" y="5079025"/>
            <a:ext cx="6843586" cy="646331"/>
          </a:xfrm>
          <a:prstGeom prst="rect">
            <a:avLst/>
          </a:prstGeom>
          <a:noFill/>
        </p:spPr>
        <p:txBody>
          <a:bodyPr wrap="square" rtlCol="0">
            <a:spAutoFit/>
          </a:bodyPr>
          <a:lstStyle/>
          <a:p>
            <a:r>
              <a:rPr lang="fr-FR" sz="1800" b="1" cap="none" dirty="0">
                <a:solidFill>
                  <a:srgbClr val="FF0000"/>
                </a:solidFill>
                <a:latin typeface="+mn-lt"/>
              </a:rPr>
              <a:t>Uluwatu test mercredi</a:t>
            </a:r>
            <a:endParaRPr lang="fr-FR" sz="1800" b="1" cap="all" dirty="0">
              <a:solidFill>
                <a:srgbClr val="FF0000"/>
              </a:solidFill>
              <a:latin typeface="Futura PT" panose="020B0902020204020203" pitchFamily="34" charset="0"/>
            </a:endParaRPr>
          </a:p>
          <a:p>
            <a:endParaRPr lang="en-US" dirty="0"/>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texte 11"/>
          <p:cNvSpPr>
            <a:spLocks noGrp="1"/>
          </p:cNvSpPr>
          <p:nvPr>
            <p:ph type="body" sz="quarter" idx="16"/>
          </p:nvPr>
        </p:nvSpPr>
        <p:spPr>
          <a:xfrm>
            <a:off x="831244" y="694662"/>
            <a:ext cx="6303600" cy="4430315"/>
          </a:xfrm>
        </p:spPr>
        <p:txBody>
          <a:bodyPr wrap="square">
            <a:spAutoFit/>
          </a:bodyPr>
          <a:lstStyle/>
          <a:p>
            <a:pPr algn="just"/>
            <a:r>
              <a:rPr lang="fr-FR" sz="1200" dirty="0">
                <a:solidFill>
                  <a:srgbClr val="000000"/>
                </a:solidFill>
              </a:rPr>
              <a:t>LES OBJECTIFS D’INVESTISSEMENT</a:t>
            </a:r>
          </a:p>
          <a:p>
            <a:pPr lvl="1" algn="just">
              <a:lnSpc>
                <a:spcPct val="90000"/>
              </a:lnSpc>
              <a:spcAft>
                <a:spcPts val="200"/>
              </a:spcAft>
            </a:pPr>
            <a:r>
              <a:rPr lang="fr-FR" sz="760" dirty="0"/>
              <a:t>Les termes « capital » et « capital initial » utilisés dans cette brochure désignent la Valeur Nominale des titres de créance « </a:t>
            </a:r>
            <a:r>
              <a:rPr lang="fr-FR" sz="760" b="1" dirty="0">
                <a:solidFill>
                  <a:srgbClr val="FF0000"/>
                </a:solidFill>
              </a:rPr>
              <a:t>Uluwatu test mercredi</a:t>
            </a:r>
            <a:r>
              <a:rPr lang="fr-FR" sz="760" dirty="0"/>
              <a:t> » soit 1 000 EUR. Le montant remboursé est brut, hors frais et fiscalité applicable au cadre d’investissement. Le Taux de Rendement Annuel est net de frais de gestion pour les contrats d’assurance vie/capitalisation (en prenant comme hypothèse un taux de frais de gestion de 1,00% annuel), sans prise en compte des autres frais et de la fiscalité. Il est calculé entre le </a:t>
            </a:r>
            <a:r>
              <a:rPr lang="fr-FR" sz="700" b="1" cap="none" dirty="0">
                <a:solidFill>
                  <a:schemeClr val="tx1"/>
                </a:solidFill>
                <a:latin typeface="+mn-lt"/>
              </a:rPr>
              <a:t>09/06/2022</a:t>
            </a:r>
            <a:r>
              <a:rPr lang="fr-FR" sz="760" dirty="0"/>
              <a:t> et la date de remboursement anticipé automatique concernée</a:t>
            </a:r>
            <a:r>
              <a:rPr lang="fr-FR" sz="760" baseline="30000" dirty="0"/>
              <a:t>(1)</a:t>
            </a:r>
            <a:r>
              <a:rPr lang="fr-FR" sz="760" dirty="0"/>
              <a:t>, ou d’échéance</a:t>
            </a:r>
            <a:r>
              <a:rPr lang="fr-FR" sz="760" baseline="30000" dirty="0"/>
              <a:t>(1)</a:t>
            </a:r>
            <a:r>
              <a:rPr lang="fr-FR" sz="760" dirty="0"/>
              <a:t> selon les cas. En cas de vente du titre de créance avant la date d’échéance</a:t>
            </a:r>
            <a:r>
              <a:rPr lang="fr-FR" sz="760" baseline="30000" dirty="0"/>
              <a:t>(1)</a:t>
            </a:r>
            <a:r>
              <a:rPr lang="fr-FR" sz="760" dirty="0"/>
              <a:t> ou la date de remboursement anticipé automatique</a:t>
            </a:r>
            <a:r>
              <a:rPr lang="fr-FR" sz="760" baseline="30000" dirty="0"/>
              <a:t>(1)</a:t>
            </a:r>
            <a:r>
              <a:rPr lang="fr-FR" sz="760" dirty="0"/>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lvl="1" algn="just">
              <a:lnSpc>
                <a:spcPct val="90000"/>
              </a:lnSpc>
            </a:pPr>
            <a:r>
              <a:rPr lang="fr-FR" sz="760" b="1" dirty="0"/>
              <a:t>Pour un investissement dans « </a:t>
            </a:r>
            <a:r>
              <a:rPr lang="fr-FR" sz="760" b="1" dirty="0">
                <a:solidFill>
                  <a:srgbClr val="FF0000"/>
                </a:solidFill>
              </a:rPr>
              <a:t>Uluwatu test mercredi</a:t>
            </a:r>
            <a:r>
              <a:rPr lang="fr-FR" sz="760" b="1" dirty="0"/>
              <a:t> », vous êtes exposé pour une durée de </a:t>
            </a:r>
            <a:r>
              <a:rPr lang="fr-FR" sz="760" b="1" dirty="0">
                <a:solidFill>
                  <a:schemeClr val="tx1"/>
                </a:solidFill>
              </a:rPr>
              <a:t>4</a:t>
            </a:r>
            <a:r>
              <a:rPr lang="fr-FR" sz="760" b="1" dirty="0"/>
              <a:t> à </a:t>
            </a:r>
            <a:r>
              <a:rPr lang="fr-FR" sz="760" b="1" i="1" dirty="0">
                <a:solidFill>
                  <a:schemeClr val="tx1"/>
                </a:solidFill>
                <a:latin typeface="+mn-lt"/>
              </a:rPr>
              <a:t>48 </a:t>
            </a:r>
            <a:r>
              <a:rPr lang="fr-FR" sz="760" b="1" i="1" dirty="0">
                <a:solidFill>
                  <a:srgbClr val="FF0000"/>
                </a:solidFill>
                <a:latin typeface="+mn-lt"/>
              </a:rPr>
              <a:t>trimestres</a:t>
            </a:r>
            <a:r>
              <a:rPr lang="fr-FR" sz="760" b="1" i="1" dirty="0">
                <a:latin typeface="+mn-lt"/>
              </a:rPr>
              <a:t> </a:t>
            </a:r>
            <a:r>
              <a:rPr lang="fr-FR" sz="760" b="1" dirty="0"/>
              <a:t>à l’évolution de </a:t>
            </a:r>
            <a:r>
              <a:rPr lang="fr-FR" sz="760" b="1" dirty="0">
                <a:solidFill>
                  <a:schemeClr val="tx1"/>
                </a:solidFill>
              </a:rPr>
              <a:t>l'indice</a:t>
            </a:r>
            <a:r>
              <a:rPr lang="fr-FR" sz="760" b="1" dirty="0"/>
              <a:t> </a:t>
            </a:r>
            <a:r>
              <a:rPr lang="en-US" sz="760" b="1" dirty="0">
                <a:highlight>
                  <a:srgbClr val="FFFF00"/>
                </a:highlight>
              </a:rPr>
              <a:t>CA FP Equity,</a:t>
            </a:r>
            <a:r>
              <a:rPr lang="fr-FR" sz="760" dirty="0">
                <a:highlight>
                  <a:srgbClr val="FFFF00"/>
                </a:highlight>
              </a:rPr>
              <a:t> l'indice </a:t>
            </a:r>
            <a:r>
              <a:rPr lang="en-US" sz="760" b="1" dirty="0">
                <a:highlight>
                  <a:srgbClr val="FFFF00"/>
                </a:highlight>
              </a:rPr>
              <a:t>CA FP Equity ( ; </a:t>
            </a:r>
            <a:r>
              <a:rPr lang="fr-FR" sz="760" dirty="0">
                <a:highlight>
                  <a:srgbClr val="FFFF00"/>
                </a:highlight>
              </a:rPr>
              <a:t>code Bloomberg :  ;</a:t>
            </a:r>
            <a:r>
              <a:rPr lang="fr-FR" sz="760" dirty="0">
                <a:solidFill>
                  <a:srgbClr val="000000"/>
                </a:solidFill>
                <a:highlight>
                  <a:srgbClr val="FFFF00"/>
                </a:highlight>
                <a:latin typeface="Proxima Nova Rg" panose="02000506030000020004" pitchFamily="2" charset="0"/>
              </a:rPr>
              <a:t> sponsor :  </a:t>
            </a:r>
            <a:r>
              <a:rPr lang="fr-FR" sz="760">
                <a:highlight>
                  <a:srgbClr val="FFFF00"/>
                </a:highlight>
              </a:rPr>
              <a:t>;  </a:t>
            </a:r>
            <a:r>
              <a:rPr kumimoji="0" lang="fr-FR" sz="760" b="0" i="0" u="none" strike="noStrike" kern="1200" cap="none" spc="0" normalizeH="0" baseline="0">
                <a:ln>
                  <a:noFill/>
                </a:ln>
                <a:effectLst/>
                <a:highlight>
                  <a:srgbClr val="FFFF00"/>
                </a:highlight>
                <a:uLnTx/>
                <a:uFillTx/>
                <a:ea typeface="+mn-ea"/>
                <a:cs typeface="+mn-cs"/>
              </a:rPr>
              <a:t> </a:t>
            </a:r>
            <a:r>
              <a:rPr lang="fr-FR" sz="760" dirty="0">
                <a:highlight>
                  <a:srgbClr val="FFFF00"/>
                </a:highlight>
              </a:rPr>
              <a:t>).</a:t>
            </a:r>
          </a:p>
          <a:p>
            <a:pPr lvl="1" algn="just">
              <a:lnSpc>
                <a:spcPct val="90000"/>
              </a:lnSpc>
            </a:pPr>
            <a:endParaRPr lang="fr-FR" sz="760" dirty="0">
              <a:highlight>
                <a:srgbClr val="FFFF00"/>
              </a:highlight>
            </a:endParaRPr>
          </a:p>
          <a:p>
            <a:pPr lvl="2" algn="just">
              <a:lnSpc>
                <a:spcPct val="90000"/>
              </a:lnSpc>
              <a:spcBef>
                <a:spcPts val="400"/>
              </a:spcBef>
            </a:pPr>
            <a:r>
              <a:rPr lang="fr-FR" sz="760" b="1" dirty="0">
                <a:solidFill>
                  <a:srgbClr val="B9A049"/>
                </a:solidFill>
              </a:rPr>
              <a:t>… avec un risque de perte en capital à l’échéance</a:t>
            </a:r>
            <a:r>
              <a:rPr lang="fr-FR" sz="760" b="1" baseline="30000" dirty="0">
                <a:solidFill>
                  <a:srgbClr val="B9A049"/>
                </a:solidFill>
              </a:rPr>
              <a:t>(1)</a:t>
            </a:r>
            <a:r>
              <a:rPr lang="fr-FR" sz="760" b="1" dirty="0">
                <a:solidFill>
                  <a:srgbClr val="B9A049"/>
                </a:solidFill>
              </a:rPr>
              <a:t> à hauteur de l’intégralité de la baisse enregistrée par </a:t>
            </a:r>
            <a:r>
              <a:rPr lang="fr-FR" sz="760" b="1" dirty="0"/>
              <a:t>l'indice</a:t>
            </a:r>
            <a:r>
              <a:rPr lang="fr-FR" sz="760" b="1" dirty="0">
                <a:solidFill>
                  <a:srgbClr val="B9A049"/>
                </a:solidFill>
              </a:rPr>
              <a:t> </a:t>
            </a:r>
            <a:r>
              <a:rPr lang="fr-FR" sz="760" dirty="0">
                <a:solidFill>
                  <a:schemeClr val="tx2"/>
                </a:solidFill>
              </a:rPr>
              <a:t>si </a:t>
            </a:r>
            <a:r>
              <a:rPr lang="fr-FR" sz="760" b="1" dirty="0"/>
              <a:t>celui-ci</a:t>
            </a:r>
            <a:r>
              <a:rPr lang="fr-FR" sz="760" dirty="0">
                <a:solidFill>
                  <a:schemeClr val="tx2"/>
                </a:solidFill>
              </a:rPr>
              <a:t>, à la date de constatation finale</a:t>
            </a:r>
            <a:r>
              <a:rPr lang="fr-FR" sz="760" baseline="30000" dirty="0">
                <a:solidFill>
                  <a:schemeClr val="tx2"/>
                </a:solidFill>
              </a:rPr>
              <a:t>(1)</a:t>
            </a:r>
            <a:r>
              <a:rPr lang="fr-FR" sz="760" dirty="0">
                <a:solidFill>
                  <a:schemeClr val="tx2"/>
                </a:solidFill>
              </a:rPr>
              <a:t>, clôture à un </a:t>
            </a:r>
            <a:r>
              <a:rPr lang="fr-FR" sz="760" b="1" dirty="0"/>
              <a:t>niveau</a:t>
            </a:r>
            <a:r>
              <a:rPr lang="fr-FR" sz="760" dirty="0">
                <a:solidFill>
                  <a:schemeClr val="tx2"/>
                </a:solidFill>
              </a:rPr>
              <a:t> strictement inférieur à </a:t>
            </a:r>
            <a:r>
              <a:rPr lang="fr-FR" sz="760" b="1" dirty="0">
                <a:solidFill>
                  <a:srgbClr val="FF0000"/>
                </a:solidFill>
              </a:rPr>
              <a:t>50%</a:t>
            </a:r>
            <a:r>
              <a:rPr lang="fr-FR" sz="760" dirty="0">
                <a:solidFill>
                  <a:schemeClr val="tx2"/>
                </a:solidFill>
              </a:rPr>
              <a:t> de son </a:t>
            </a:r>
            <a:r>
              <a:rPr lang="fr-FR" sz="760" b="1" dirty="0"/>
              <a:t>Niveau de Référence</a:t>
            </a:r>
            <a:r>
              <a:rPr lang="fr-FR" sz="760" dirty="0">
                <a:solidFill>
                  <a:schemeClr val="tx2"/>
                </a:solidFill>
              </a:rPr>
              <a:t>.</a:t>
            </a:r>
          </a:p>
          <a:p>
            <a:pPr lvl="2" algn="just">
              <a:lnSpc>
                <a:spcPct val="90000"/>
              </a:lnSpc>
              <a:spcBef>
                <a:spcPts val="400"/>
              </a:spcBef>
              <a:spcAft>
                <a:spcPts val="200"/>
              </a:spcAft>
            </a:pPr>
            <a:r>
              <a:rPr lang="fr-FR" sz="760" b="1" dirty="0">
                <a:solidFill>
                  <a:srgbClr val="B9A049"/>
                </a:solidFill>
              </a:rPr>
              <a:t>… avec un mécanisme de remboursement anticipé à hauteur de l’intégralité du capital initial, activable automatiquement à partir de la fin du </a:t>
            </a:r>
            <a:r>
              <a:rPr lang="fr-FR" sz="760" b="1" dirty="0">
                <a:solidFill>
                  <a:srgbClr val="FF0000"/>
                </a:solidFill>
              </a:rPr>
              <a:t>trimestre</a:t>
            </a:r>
            <a:r>
              <a:rPr lang="fr-FR" sz="760" b="1" dirty="0">
                <a:solidFill>
                  <a:srgbClr val="B9A049"/>
                </a:solidFill>
              </a:rPr>
              <a:t> </a:t>
            </a:r>
            <a:r>
              <a:rPr lang="fr-FR" sz="760" b="1" dirty="0"/>
              <a:t>4 </a:t>
            </a:r>
            <a:r>
              <a:rPr lang="fr-FR" sz="760" b="1" dirty="0">
                <a:solidFill>
                  <a:srgbClr val="B9A049"/>
                </a:solidFill>
              </a:rPr>
              <a:t>jusqu’à la fin du </a:t>
            </a:r>
            <a:r>
              <a:rPr lang="fr-FR" sz="760" b="1" dirty="0">
                <a:solidFill>
                  <a:srgbClr val="FF0000"/>
                </a:solidFill>
              </a:rPr>
              <a:t>trimestre</a:t>
            </a:r>
            <a:r>
              <a:rPr lang="fr-FR" sz="760" b="1" dirty="0">
                <a:solidFill>
                  <a:srgbClr val="B9A049"/>
                </a:solidFill>
              </a:rPr>
              <a:t> </a:t>
            </a:r>
            <a:r>
              <a:rPr lang="fr-FR" sz="760" b="1" dirty="0"/>
              <a:t>47</a:t>
            </a:r>
            <a:r>
              <a:rPr lang="fr-FR" sz="760" b="1" dirty="0">
                <a:solidFill>
                  <a:srgbClr val="B9A049"/>
                </a:solidFill>
              </a:rPr>
              <a:t> </a:t>
            </a:r>
            <a:r>
              <a:rPr lang="fr-FR" sz="760" dirty="0">
                <a:solidFill>
                  <a:schemeClr val="tx2"/>
                </a:solidFill>
              </a:rPr>
              <a:t>si à une date de constatation </a:t>
            </a:r>
            <a:r>
              <a:rPr lang="fr-FR" sz="760" b="1" dirty="0"/>
              <a:t>trimestrielle</a:t>
            </a:r>
            <a:r>
              <a:rPr lang="fr-FR" sz="760" baseline="30000" dirty="0">
                <a:solidFill>
                  <a:schemeClr val="tx2"/>
                </a:solidFill>
              </a:rPr>
              <a:t>(1)</a:t>
            </a:r>
            <a:r>
              <a:rPr lang="fr-FR" sz="760" dirty="0">
                <a:solidFill>
                  <a:schemeClr val="tx2"/>
                </a:solidFill>
              </a:rPr>
              <a:t>, </a:t>
            </a:r>
            <a:r>
              <a:rPr lang="it-IT" sz="760" b="1" dirty="0"/>
              <a:t>l'indice</a:t>
            </a:r>
            <a:r>
              <a:rPr lang="it-IT" sz="760" dirty="0">
                <a:solidFill>
                  <a:schemeClr val="tx2"/>
                </a:solidFill>
              </a:rPr>
              <a:t> clôture à un </a:t>
            </a:r>
            <a:r>
              <a:rPr lang="it-IT" sz="760" b="1" dirty="0"/>
              <a:t>niveau</a:t>
            </a:r>
            <a:r>
              <a:rPr lang="it-IT" sz="760" dirty="0">
                <a:solidFill>
                  <a:schemeClr val="tx2"/>
                </a:solidFill>
              </a:rPr>
              <a:t> supérieur ou égal </a:t>
            </a:r>
            <a:r>
              <a:rPr lang="fr-FR" sz="760" dirty="0">
                <a:solidFill>
                  <a:schemeClr val="tx2"/>
                </a:solidFill>
              </a:rPr>
              <a:t>à </a:t>
            </a:r>
            <a:r>
              <a:rPr lang="fr-FR" sz="760" b="1" dirty="0"/>
              <a:t>la barrière dégressive de remboursement automatique anticipé</a:t>
            </a:r>
            <a:r>
              <a:rPr lang="fr-FR" sz="760" b="1" dirty="0">
                <a:solidFill>
                  <a:srgbClr val="FF0000"/>
                </a:solidFill>
                <a:highlight>
                  <a:srgbClr val="FF00FF"/>
                </a:highlight>
              </a:rPr>
              <a:t> </a:t>
            </a:r>
            <a:r>
              <a:rPr lang="fr-FR" sz="760" dirty="0">
                <a:solidFill>
                  <a:schemeClr val="tx2"/>
                </a:solidFill>
                <a:highlight>
                  <a:srgbClr val="FF00FF"/>
                </a:highlight>
              </a:rPr>
              <a:t>de son </a:t>
            </a:r>
            <a:r>
              <a:rPr lang="fr-FR" sz="760" b="1" dirty="0">
                <a:highlight>
                  <a:srgbClr val="FF00FF"/>
                </a:highlight>
              </a:rPr>
              <a:t>Niveau de Référence</a:t>
            </a:r>
            <a:r>
              <a:rPr lang="fr-FR" sz="760" dirty="0">
                <a:solidFill>
                  <a:schemeClr val="tx2"/>
                </a:solidFill>
              </a:rPr>
              <a:t>.</a:t>
            </a:r>
          </a:p>
          <a:p>
            <a:pPr lvl="2" algn="just">
              <a:lnSpc>
                <a:spcPct val="90000"/>
              </a:lnSpc>
              <a:spcBef>
                <a:spcPts val="400"/>
              </a:spcBef>
              <a:spcAft>
                <a:spcPts val="200"/>
              </a:spcAft>
            </a:pPr>
            <a:r>
              <a:rPr lang="fr-FR" sz="760" b="1" dirty="0">
                <a:solidFill>
                  <a:srgbClr val="B9A049"/>
                </a:solidFill>
              </a:rPr>
              <a:t>…</a:t>
            </a:r>
            <a:r>
              <a:rPr lang="fr-FR" sz="760" dirty="0">
                <a:solidFill>
                  <a:srgbClr val="B9A049"/>
                </a:solidFill>
              </a:rPr>
              <a:t> </a:t>
            </a:r>
            <a:r>
              <a:rPr lang="fr-FR" sz="760" b="1" dirty="0">
                <a:solidFill>
                  <a:srgbClr val="B9A049"/>
                </a:solidFill>
              </a:rPr>
              <a:t>avec un objectif de </a:t>
            </a:r>
            <a:r>
              <a:rPr lang="fr-FR" sz="760" b="1" dirty="0"/>
              <a:t>gain</a:t>
            </a:r>
            <a:r>
              <a:rPr lang="fr-FR" sz="760" b="1" dirty="0">
                <a:solidFill>
                  <a:srgbClr val="B9A049"/>
                </a:solidFill>
              </a:rPr>
              <a:t> fixe plafonné à </a:t>
            </a:r>
            <a:r>
              <a:rPr lang="fr-FR" sz="760" b="1" dirty="0">
                <a:solidFill>
                  <a:srgbClr val="FF0000"/>
                </a:solidFill>
              </a:rPr>
              <a:t>2.75%</a:t>
            </a:r>
            <a:r>
              <a:rPr lang="fr-FR" sz="760" b="1" dirty="0">
                <a:solidFill>
                  <a:srgbClr val="B9A049"/>
                </a:solidFill>
              </a:rPr>
              <a:t> par </a:t>
            </a:r>
            <a:r>
              <a:rPr lang="fr-FR" sz="760" b="1" dirty="0">
                <a:solidFill>
                  <a:srgbClr val="FF0000"/>
                </a:solidFill>
              </a:rPr>
              <a:t>trimestre</a:t>
            </a:r>
            <a:r>
              <a:rPr lang="fr-FR" sz="760" b="1" dirty="0">
                <a:solidFill>
                  <a:srgbClr val="B9A049"/>
                </a:solidFill>
              </a:rPr>
              <a:t> écoulé depuis le </a:t>
            </a:r>
            <a:r>
              <a:rPr lang="fr-FR" sz="760" b="1" dirty="0"/>
              <a:t>09/06/2022 </a:t>
            </a:r>
            <a:r>
              <a:rPr lang="fr-FR" sz="760" b="1" dirty="0">
                <a:solidFill>
                  <a:srgbClr val="B9A049"/>
                </a:solidFill>
              </a:rPr>
              <a:t>(soit </a:t>
            </a:r>
            <a:r>
              <a:rPr lang="fr-FR" sz="760" b="1" dirty="0"/>
              <a:t>11.0%</a:t>
            </a:r>
            <a:r>
              <a:rPr lang="fr-FR" sz="760" b="1" dirty="0">
                <a:solidFill>
                  <a:srgbClr val="B9A049"/>
                </a:solidFill>
              </a:rPr>
              <a:t> par année écoulée) </a:t>
            </a:r>
            <a:r>
              <a:rPr lang="fr-FR" sz="760" dirty="0">
                <a:solidFill>
                  <a:schemeClr val="tx2"/>
                </a:solidFill>
              </a:rPr>
              <a:t>si, à une date de constatation </a:t>
            </a:r>
            <a:r>
              <a:rPr lang="fr-FR" sz="760" b="1" dirty="0">
                <a:highlight>
                  <a:srgbClr val="FFFF00"/>
                </a:highlight>
              </a:rPr>
              <a:t>trimestrielle</a:t>
            </a:r>
            <a:r>
              <a:rPr lang="fr-FR" sz="760" baseline="30000" dirty="0">
                <a:solidFill>
                  <a:schemeClr val="tx2"/>
                </a:solidFill>
                <a:highlight>
                  <a:srgbClr val="FFFF00"/>
                </a:highlight>
              </a:rPr>
              <a:t>(1) </a:t>
            </a:r>
            <a:r>
              <a:rPr lang="fr-FR" sz="760" dirty="0">
                <a:solidFill>
                  <a:schemeClr val="tx2"/>
                </a:solidFill>
                <a:highlight>
                  <a:srgbClr val="FFFF00"/>
                </a:highlight>
              </a:rPr>
              <a:t>ou si à la date de constatation finale</a:t>
            </a:r>
            <a:r>
              <a:rPr lang="fr-FR" sz="760" baseline="30000" dirty="0">
                <a:solidFill>
                  <a:schemeClr val="tx2"/>
                </a:solidFill>
                <a:highlight>
                  <a:srgbClr val="FFFF00"/>
                </a:highlight>
              </a:rPr>
              <a:t>(1)</a:t>
            </a:r>
            <a:r>
              <a:rPr lang="fr-FR" sz="760" dirty="0">
                <a:solidFill>
                  <a:schemeClr val="tx2"/>
                </a:solidFill>
                <a:highlight>
                  <a:srgbClr val="FFFF00"/>
                </a:highlight>
              </a:rPr>
              <a:t> </a:t>
            </a:r>
            <a:r>
              <a:rPr lang="it-IT" sz="760" dirty="0">
                <a:solidFill>
                  <a:schemeClr val="tx2"/>
                </a:solidFill>
                <a:highlight>
                  <a:srgbClr val="FFFF00"/>
                </a:highlight>
              </a:rPr>
              <a:t>l'indice clôture à un niveau supérieur ou égal </a:t>
            </a:r>
            <a:r>
              <a:rPr lang="fr-FR" sz="760" dirty="0">
                <a:solidFill>
                  <a:schemeClr val="tx2"/>
                </a:solidFill>
                <a:highlight>
                  <a:srgbClr val="FFFF00"/>
                </a:highlight>
              </a:rPr>
              <a:t>à </a:t>
            </a:r>
            <a:r>
              <a:rPr lang="fr-FR" sz="760" b="1" dirty="0">
                <a:highlight>
                  <a:srgbClr val="FFFF00"/>
                </a:highlight>
              </a:rPr>
              <a:t>la barrière dégressive de remboursement automatique anticipé</a:t>
            </a:r>
            <a:r>
              <a:rPr lang="fr-FR" sz="760" dirty="0">
                <a:solidFill>
                  <a:schemeClr val="tx2"/>
                </a:solidFill>
                <a:highlight>
                  <a:srgbClr val="FFFF00"/>
                </a:highlight>
              </a:rPr>
              <a:t> de son </a:t>
            </a:r>
            <a:r>
              <a:rPr lang="fr-FR" sz="760" b="1" dirty="0">
                <a:highlight>
                  <a:srgbClr val="FFFF00"/>
                </a:highlight>
              </a:rPr>
              <a:t>Niveau de Référence</a:t>
            </a:r>
            <a:r>
              <a:rPr lang="fr-FR" sz="760" b="1" dirty="0">
                <a:solidFill>
                  <a:srgbClr val="000000"/>
                </a:solidFill>
                <a:highlight>
                  <a:srgbClr val="FFFF00"/>
                </a:highlight>
              </a:rPr>
              <a:t>.</a:t>
            </a:r>
            <a:endParaRPr lang="fr-FR" sz="760" dirty="0">
              <a:solidFill>
                <a:srgbClr val="000000"/>
              </a:solidFill>
              <a:highlight>
                <a:srgbClr val="FFFF00"/>
              </a:highlight>
            </a:endParaRPr>
          </a:p>
          <a:p>
            <a:pPr lvl="1" algn="just">
              <a:lnSpc>
                <a:spcPct val="90000"/>
              </a:lnSpc>
              <a:spcBef>
                <a:spcPts val="600"/>
              </a:spcBef>
              <a:spcAft>
                <a:spcPts val="200"/>
              </a:spcAft>
            </a:pPr>
            <a:r>
              <a:rPr lang="fr-FR" sz="760" b="1" dirty="0"/>
              <a:t>La perte en capital peut être totale si </a:t>
            </a:r>
            <a:r>
              <a:rPr lang="fr-FR" sz="760" b="1" dirty="0">
                <a:solidFill>
                  <a:schemeClr val="tx1"/>
                </a:solidFill>
              </a:rPr>
              <a:t>l'indice</a:t>
            </a:r>
            <a:r>
              <a:rPr lang="fr-FR" sz="760" b="1" dirty="0"/>
              <a:t> a une valeur nulle à la date de constatation finale</a:t>
            </a:r>
            <a:r>
              <a:rPr lang="fr-FR" sz="760" b="1" baseline="30000" dirty="0"/>
              <a:t>(1)</a:t>
            </a:r>
            <a:r>
              <a:rPr lang="fr-FR" sz="760" b="1" dirty="0"/>
              <a:t>. </a:t>
            </a:r>
          </a:p>
          <a:p>
            <a:pPr lvl="1" algn="just">
              <a:lnSpc>
                <a:spcPct val="90000"/>
              </a:lnSpc>
              <a:spcBef>
                <a:spcPts val="600"/>
              </a:spcBef>
              <a:spcAft>
                <a:spcPts val="200"/>
              </a:spcAft>
            </a:pPr>
            <a:r>
              <a:rPr lang="fr-FR" sz="760" b="1" dirty="0"/>
              <a:t>Le </a:t>
            </a:r>
            <a:r>
              <a:rPr lang="fr-FR" sz="760" b="1" dirty="0">
                <a:solidFill>
                  <a:srgbClr val="000000"/>
                </a:solidFill>
              </a:rPr>
              <a:t>gain</a:t>
            </a:r>
            <a:r>
              <a:rPr lang="fr-FR" sz="760" b="1" dirty="0">
                <a:solidFill>
                  <a:schemeClr val="tx1"/>
                </a:solidFill>
              </a:rPr>
              <a:t> </a:t>
            </a:r>
            <a:r>
              <a:rPr lang="fr-FR" sz="760" b="1" dirty="0"/>
              <a:t>est plafonné </a:t>
            </a:r>
            <a:r>
              <a:rPr lang="fr-FR" sz="760" dirty="0"/>
              <a:t>: afin de bénéficier d’un remboursement du capital à l’échéance</a:t>
            </a:r>
            <a:r>
              <a:rPr lang="fr-FR" sz="760" baseline="30000" dirty="0"/>
              <a:t>(1)</a:t>
            </a:r>
            <a:r>
              <a:rPr lang="fr-FR" sz="760" dirty="0"/>
              <a:t> si </a:t>
            </a:r>
            <a:r>
              <a:rPr lang="fr-FR" sz="760" b="1" dirty="0">
                <a:solidFill>
                  <a:schemeClr val="tx1"/>
                </a:solidFill>
              </a:rPr>
              <a:t>l'indice </a:t>
            </a:r>
            <a:r>
              <a:rPr lang="fr-FR" sz="760" dirty="0"/>
              <a:t>n’enregistre pas de baisse de plus de </a:t>
            </a:r>
            <a:r>
              <a:rPr lang="fr-FR" sz="760" b="1" dirty="0">
                <a:solidFill>
                  <a:schemeClr val="tx1"/>
                </a:solidFill>
              </a:rPr>
              <a:t>50.0%</a:t>
            </a:r>
            <a:r>
              <a:rPr lang="fr-FR" sz="760" dirty="0"/>
              <a:t> par rapport à son </a:t>
            </a:r>
            <a:r>
              <a:rPr lang="fr-FR" sz="760" b="1" dirty="0">
                <a:solidFill>
                  <a:schemeClr val="tx1"/>
                </a:solidFill>
              </a:rPr>
              <a:t>Niveau de Référence</a:t>
            </a:r>
            <a:r>
              <a:rPr lang="fr-FR" sz="760" dirty="0"/>
              <a:t>, l’investisseur accepte de limiter ses </a:t>
            </a:r>
            <a:r>
              <a:rPr lang="fr-FR" sz="760" dirty="0">
                <a:solidFill>
                  <a:srgbClr val="000000"/>
                </a:solidFill>
              </a:rPr>
              <a:t>gains</a:t>
            </a:r>
            <a:r>
              <a:rPr lang="fr-FR" sz="760" dirty="0"/>
              <a:t> en cas de forte hausse de </a:t>
            </a:r>
            <a:r>
              <a:rPr lang="fr-FR" sz="760" b="1" dirty="0">
                <a:solidFill>
                  <a:schemeClr val="tx1"/>
                </a:solidFill>
              </a:rPr>
              <a:t>l'indice</a:t>
            </a:r>
            <a:r>
              <a:rPr lang="fr-FR" sz="760" dirty="0"/>
              <a:t> (Taux de Rendement Annuel net maximum de </a:t>
            </a:r>
            <a:r>
              <a:rPr lang="fr-FR" sz="760" b="1" dirty="0">
                <a:solidFill>
                  <a:srgbClr val="00B050"/>
                </a:solidFill>
              </a:rPr>
              <a:t>4,67%</a:t>
            </a:r>
            <a:r>
              <a:rPr lang="fr-FR" sz="760" baseline="30000" dirty="0"/>
              <a:t>(2)</a:t>
            </a:r>
            <a:r>
              <a:rPr lang="fr-FR" sz="760" dirty="0"/>
              <a:t>).</a:t>
            </a:r>
          </a:p>
          <a:p>
            <a:pPr lvl="4" algn="just">
              <a:lnSpc>
                <a:spcPct val="90000"/>
              </a:lnSpc>
            </a:pPr>
            <a:r>
              <a:rPr lang="fr-FR" sz="760" i="1" dirty="0">
                <a:latin typeface="+mn-lt"/>
              </a:rPr>
              <a:t>Les titres de créance «</a:t>
            </a:r>
            <a:r>
              <a:rPr lang="fr-FR" sz="760" b="1" i="1" dirty="0">
                <a:latin typeface="+mn-lt"/>
              </a:rPr>
              <a:t> </a:t>
            </a:r>
            <a:r>
              <a:rPr lang="fr-FR" sz="760" b="1" i="1" dirty="0">
                <a:solidFill>
                  <a:srgbClr val="FF0000"/>
                </a:solidFill>
                <a:latin typeface="+mn-lt"/>
              </a:rPr>
              <a:t>Uluwatu test mercredi</a:t>
            </a:r>
            <a:r>
              <a:rPr lang="fr-FR" sz="760" i="1" dirty="0">
                <a:latin typeface="+mn-lt"/>
              </a:rPr>
              <a:t> » sont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t>
            </a:r>
            <a:r>
              <a:rPr lang="fr-FR" sz="760" b="1" i="1" dirty="0">
                <a:solidFill>
                  <a:srgbClr val="FF0000"/>
                </a:solidFill>
                <a:latin typeface="+mn-lt"/>
              </a:rPr>
              <a:t>Uluwatu test mercredi</a:t>
            </a:r>
            <a:r>
              <a:rPr lang="fr-FR" sz="760" i="1" dirty="0">
                <a:latin typeface="+mn-lt"/>
              </a:rPr>
              <a:t> » et ne prend pas en compte les spécificités des contrats d’assurance vie ou de capitalisation dans le cadre desquels ce produit est proposé. </a:t>
            </a:r>
            <a:r>
              <a:rPr lang="fr-FR" sz="760" b="1" i="1" dirty="0">
                <a:latin typeface="+mn-lt"/>
              </a:rPr>
              <a:t>Il est précisé que l’Assureur d’une part, l’Émetteur et le Garant de la formule d’autre part, sont des entités juridiques distinctes. Ce document n’a pas été rédigé par l’Assureur.</a:t>
            </a:r>
          </a:p>
          <a:p>
            <a:pPr lvl="4" algn="just">
              <a:lnSpc>
                <a:spcPct val="90000"/>
              </a:lnSpc>
            </a:pPr>
            <a:r>
              <a:rPr lang="fr-FR" sz="760" b="1" i="1" dirty="0">
                <a:latin typeface="+mn-lt"/>
              </a:rPr>
              <a:t> « </a:t>
            </a:r>
            <a:r>
              <a:rPr lang="fr-FR" sz="760" b="1" i="1" dirty="0">
                <a:solidFill>
                  <a:srgbClr val="FF0000"/>
                </a:solidFill>
                <a:latin typeface="+mn-lt"/>
              </a:rPr>
              <a:t>Uluwatu test mercredi</a:t>
            </a:r>
            <a:r>
              <a:rPr lang="fr-FR" sz="760" b="1" i="1" dirty="0">
                <a:latin typeface="+mn-lt"/>
              </a:rPr>
              <a:t> » ne peut constituer l’intégralité d’un portefeuille d’investissement. L’investisseur est exposé pour une durée de </a:t>
            </a:r>
            <a:r>
              <a:rPr lang="fr-FR" sz="760" b="1" i="1" dirty="0">
                <a:solidFill>
                  <a:schemeClr val="tx1"/>
                </a:solidFill>
                <a:latin typeface="+mn-lt"/>
              </a:rPr>
              <a:t>4 </a:t>
            </a:r>
            <a:r>
              <a:rPr lang="fr-FR" sz="760" b="1" i="1" dirty="0">
                <a:latin typeface="+mn-lt"/>
              </a:rPr>
              <a:t>à </a:t>
            </a:r>
            <a:r>
              <a:rPr lang="fr-FR" sz="760" b="1" i="1" dirty="0">
                <a:solidFill>
                  <a:schemeClr val="tx1"/>
                </a:solidFill>
                <a:latin typeface="+mn-lt"/>
              </a:rPr>
              <a:t>48 </a:t>
            </a:r>
            <a:r>
              <a:rPr lang="fr-FR" sz="760" b="1" i="1" dirty="0">
                <a:solidFill>
                  <a:srgbClr val="FF0000"/>
                </a:solidFill>
                <a:latin typeface="+mn-lt"/>
              </a:rPr>
              <a:t>trimestre</a:t>
            </a:r>
            <a:r>
              <a:rPr lang="fr-FR" sz="760" b="1" i="1" dirty="0">
                <a:latin typeface="+mn-lt"/>
              </a:rPr>
              <a:t>s à </a:t>
            </a:r>
            <a:r>
              <a:rPr lang="fr-FR" sz="760" b="1" i="1" dirty="0">
                <a:solidFill>
                  <a:schemeClr val="tx1"/>
                </a:solidFill>
                <a:latin typeface="+mn-lt"/>
              </a:rPr>
              <a:t>l'indice</a:t>
            </a:r>
            <a:r>
              <a:rPr lang="fr-FR" sz="760" b="1" i="1" dirty="0">
                <a:latin typeface="+mn-lt"/>
              </a:rPr>
              <a:t>, et ne bénéficie pas de la diversification offerte par les indices de marchés actions. Vous êtes sur le point d’acheter un produit qui n’est pas simple et qui peut être difficile à comprendre.</a:t>
            </a:r>
          </a:p>
        </p:txBody>
      </p:sp>
      <p:grpSp>
        <p:nvGrpSpPr>
          <p:cNvPr id="43" name="Groupe 42">
            <a:extLst>
              <a:ext uri="{FF2B5EF4-FFF2-40B4-BE49-F238E27FC236}">
                <a16:creationId xmlns:a16="http://schemas.microsoft.com/office/drawing/2014/main" id="{1600F512-0ECE-4ED4-BB74-2A8EAF5988AB}"/>
              </a:ext>
            </a:extLst>
          </p:cNvPr>
          <p:cNvGrpSpPr/>
          <p:nvPr/>
        </p:nvGrpSpPr>
        <p:grpSpPr>
          <a:xfrm>
            <a:off x="498496" y="-498099"/>
            <a:ext cx="7459144" cy="1878083"/>
            <a:chOff x="498496" y="-498099"/>
            <a:chExt cx="7459144" cy="1878083"/>
          </a:xfrm>
        </p:grpSpPr>
        <p:pic>
          <p:nvPicPr>
            <p:cNvPr id="46" name="logo_equitim_final-01.png" descr="logo_equitim_final-01.png">
              <a:extLst>
                <a:ext uri="{FF2B5EF4-FFF2-40B4-BE49-F238E27FC236}">
                  <a16:creationId xmlns:a16="http://schemas.microsoft.com/office/drawing/2014/main" id="{7040A948-726C-4386-ADCC-EC98BAFE4C01}"/>
                </a:ext>
              </a:extLst>
            </p:cNvPr>
            <p:cNvPicPr>
              <a:picLocks noChangeAspect="1"/>
            </p:cNvPicPr>
            <p:nvPr/>
          </p:nvPicPr>
          <p:blipFill rotWithShape="1">
            <a:blip r:embed="rId3"/>
            <a:srcRect t="30991" b="26494"/>
            <a:stretch/>
          </p:blipFill>
          <p:spPr>
            <a:xfrm>
              <a:off x="498496" y="54977"/>
              <a:ext cx="1765100" cy="567402"/>
            </a:xfrm>
            <a:prstGeom prst="rect">
              <a:avLst/>
            </a:prstGeom>
            <a:ln w="3175">
              <a:miter lim="400000"/>
            </a:ln>
          </p:spPr>
        </p:pic>
        <p:sp>
          <p:nvSpPr>
            <p:cNvPr id="47" name="Rectangle">
              <a:extLst>
                <a:ext uri="{FF2B5EF4-FFF2-40B4-BE49-F238E27FC236}">
                  <a16:creationId xmlns:a16="http://schemas.microsoft.com/office/drawing/2014/main" id="{C4214C46-27F2-46C7-AF17-95EBD0309D7E}"/>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8" name="Image" descr="Image">
              <a:extLst>
                <a:ext uri="{FF2B5EF4-FFF2-40B4-BE49-F238E27FC236}">
                  <a16:creationId xmlns:a16="http://schemas.microsoft.com/office/drawing/2014/main" id="{E528591B-E9CD-4E9F-BA18-DF2E3BDA79FA}"/>
                </a:ext>
              </a:extLst>
            </p:cNvPr>
            <p:cNvPicPr>
              <a:picLocks noChangeAspect="1"/>
            </p:cNvPicPr>
            <p:nvPr/>
          </p:nvPicPr>
          <p:blipFill>
            <a:blip r:embed="rId4"/>
            <a:stretch>
              <a:fillRect/>
            </a:stretch>
          </p:blipFill>
          <p:spPr>
            <a:xfrm>
              <a:off x="6354842" y="-498099"/>
              <a:ext cx="1602798" cy="1878083"/>
            </a:xfrm>
            <a:prstGeom prst="rect">
              <a:avLst/>
            </a:prstGeom>
            <a:ln w="3175">
              <a:miter lim="400000"/>
            </a:ln>
          </p:spPr>
        </p:pic>
      </p:grpSp>
      <p:sp>
        <p:nvSpPr>
          <p:cNvPr id="49" name="Rectangle">
            <a:extLst>
              <a:ext uri="{FF2B5EF4-FFF2-40B4-BE49-F238E27FC236}">
                <a16:creationId xmlns:a16="http://schemas.microsoft.com/office/drawing/2014/main" id="{E8FDE2BF-E364-4966-ADB6-E604BD978440}"/>
              </a:ext>
            </a:extLst>
          </p:cNvPr>
          <p:cNvSpPr/>
          <p:nvPr/>
        </p:nvSpPr>
        <p:spPr>
          <a:xfrm>
            <a:off x="688341" y="69466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0" name="Espace réservé du texte 13">
            <a:extLst>
              <a:ext uri="{FF2B5EF4-FFF2-40B4-BE49-F238E27FC236}">
                <a16:creationId xmlns:a16="http://schemas.microsoft.com/office/drawing/2014/main" id="{56FD1347-9D98-483C-9B89-008FA715AC4D}"/>
              </a:ext>
            </a:extLst>
          </p:cNvPr>
          <p:cNvSpPr txBox="1">
            <a:spLocks/>
          </p:cNvSpPr>
          <p:nvPr/>
        </p:nvSpPr>
        <p:spPr>
          <a:xfrm>
            <a:off x="831244" y="5609586"/>
            <a:ext cx="3987300" cy="192529"/>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400"/>
              </a:spcBef>
              <a:buFont typeface="Arial" panose="020B0604020202020204" pitchFamily="34" charset="0"/>
              <a:buNone/>
              <a:defRPr sz="900" kern="1200">
                <a:solidFill>
                  <a:schemeClr val="tx2"/>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900" kern="1200">
                <a:solidFill>
                  <a:schemeClr val="tx1"/>
                </a:solidFill>
                <a:latin typeface="+mn-lt"/>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100" dirty="0">
                <a:solidFill>
                  <a:srgbClr val="000000"/>
                </a:solidFill>
                <a:latin typeface="Futura PT" panose="020B0902020204020203" pitchFamily="34" charset="0"/>
              </a:rPr>
              <a:t>SCHÉMA DU MÉCANISME DE REMBOURSEMENT </a:t>
            </a:r>
          </a:p>
        </p:txBody>
      </p:sp>
      <p:sp>
        <p:nvSpPr>
          <p:cNvPr id="52" name="Rectangle">
            <a:extLst>
              <a:ext uri="{FF2B5EF4-FFF2-40B4-BE49-F238E27FC236}">
                <a16:creationId xmlns:a16="http://schemas.microsoft.com/office/drawing/2014/main" id="{9D392866-E9C5-4A14-BEE7-E23A42974DB1}"/>
              </a:ext>
            </a:extLst>
          </p:cNvPr>
          <p:cNvSpPr/>
          <p:nvPr/>
        </p:nvSpPr>
        <p:spPr>
          <a:xfrm>
            <a:off x="688341" y="560482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38" name="Espace réservé du numéro de diapositive 3">
            <a:extLst>
              <a:ext uri="{FF2B5EF4-FFF2-40B4-BE49-F238E27FC236}">
                <a16:creationId xmlns:a16="http://schemas.microsoft.com/office/drawing/2014/main" id="{1FEF50E5-D499-4833-B1D7-8F35BB7F7CF5}"/>
              </a:ext>
            </a:extLst>
          </p:cNvPr>
          <p:cNvSpPr>
            <a:spLocks noGrp="1"/>
          </p:cNvSpPr>
          <p:nvPr>
            <p:ph type="sldNum" sz="quarter" idx="12"/>
          </p:nvPr>
        </p:nvSpPr>
        <p:spPr>
          <a:xfrm>
            <a:off x="6840000" y="10169462"/>
            <a:ext cx="359448" cy="216326"/>
          </a:xfrm>
        </p:spPr>
        <p:txBody>
          <a:bodyPr/>
          <a:lstStyle/>
          <a:p>
            <a:fld id="{21A58941-C02C-41B5-9643-2C1F36B7BEEB}" type="slidenum">
              <a:rPr lang="fr-FR" smtClean="0"/>
              <a:pPr/>
              <a:t>2</a:t>
            </a:fld>
            <a:endParaRPr lang="fr-FR" dirty="0"/>
          </a:p>
        </p:txBody>
      </p:sp>
      <p:sp>
        <p:nvSpPr>
          <p:cNvPr id="42" name="Espace réservé du texte 10">
            <a:extLst>
              <a:ext uri="{FF2B5EF4-FFF2-40B4-BE49-F238E27FC236}">
                <a16:creationId xmlns:a16="http://schemas.microsoft.com/office/drawing/2014/main" id="{C34AD26E-3543-45E9-9DEC-64007A00364A}"/>
              </a:ext>
            </a:extLst>
          </p:cNvPr>
          <p:cNvSpPr>
            <a:spLocks noGrp="1"/>
          </p:cNvSpPr>
          <p:nvPr>
            <p:ph type="body" sz="quarter" idx="15"/>
          </p:nvPr>
        </p:nvSpPr>
        <p:spPr>
          <a:xfrm>
            <a:off x="498496" y="10009360"/>
            <a:ext cx="6480000" cy="652524"/>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1"/>
                </a:solidFill>
                <a:latin typeface="Proxima Nova Rg" panose="02000506030000020004" pitchFamily="2" charset="0"/>
              </a:rPr>
              <a:t>09/06/2022</a:t>
            </a:r>
            <a:r>
              <a:rPr lang="fr-FR" sz="700" spc="-40" dirty="0">
                <a:solidFill>
                  <a:srgbClr val="000000"/>
                </a:solidFill>
                <a:latin typeface="Proxima Nova Rg" panose="02000506030000020004" pitchFamily="2" charset="0"/>
              </a:rPr>
              <a:t>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a:t>
            </a:r>
            <a:r>
              <a:rPr lang="fr-FR" sz="700" b="1" spc="-40" dirty="0">
                <a:solidFill>
                  <a:schemeClr val="tx1"/>
                </a:solidFill>
                <a:latin typeface="Proxima Nova Rg" panose="02000506030000020004" pitchFamily="2" charset="0"/>
              </a:rPr>
              <a:t>niveau </a:t>
            </a:r>
            <a:r>
              <a:rPr lang="fr-FR" sz="700" spc="-40" dirty="0">
                <a:solidFill>
                  <a:srgbClr val="000000"/>
                </a:solidFill>
                <a:latin typeface="Proxima Nova Rg" panose="02000506030000020004" pitchFamily="2" charset="0"/>
              </a:rPr>
              <a:t>dépendant de l’évolution des paramètres de marché au moment de la sortie (</a:t>
            </a:r>
            <a:r>
              <a:rPr lang="fr-FR" sz="700" b="1" spc="-40" dirty="0">
                <a:solidFill>
                  <a:schemeClr val="tx1"/>
                </a:solidFill>
                <a:latin typeface="Proxima Nova Rg" panose="02000506030000020004" pitchFamily="2" charset="0"/>
              </a:rPr>
              <a:t>niveau</a:t>
            </a:r>
            <a:r>
              <a:rPr lang="fr-FR" sz="700" spc="-40" dirty="0">
                <a:solidFill>
                  <a:srgbClr val="000000"/>
                </a:solidFill>
                <a:latin typeface="Proxima Nova Rg" panose="02000506030000020004" pitchFamily="2" charset="0"/>
              </a:rPr>
              <a:t> de </a:t>
            </a:r>
            <a:r>
              <a:rPr lang="it-IT" sz="700" b="1" spc="-40" dirty="0">
                <a:solidFill>
                  <a:schemeClr val="tx1"/>
                </a:solidFill>
                <a:latin typeface="Proxima Nova Rg" panose="02000506030000020004" pitchFamily="2" charset="0"/>
              </a:rPr>
              <a:t>l'indice</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sp>
        <p:nvSpPr>
          <p:cNvPr id="44" name="Rectangle">
            <a:extLst>
              <a:ext uri="{FF2B5EF4-FFF2-40B4-BE49-F238E27FC236}">
                <a16:creationId xmlns:a16="http://schemas.microsoft.com/office/drawing/2014/main" id="{A25FB9FF-03BF-499B-9AFD-136CED01DD37}"/>
              </a:ext>
            </a:extLst>
          </p:cNvPr>
          <p:cNvSpPr/>
          <p:nvPr/>
        </p:nvSpPr>
        <p:spPr>
          <a:xfrm>
            <a:off x="546701" y="9961818"/>
            <a:ext cx="6480000" cy="9005"/>
          </a:xfrm>
          <a:prstGeom prst="rect">
            <a:avLst/>
          </a:prstGeom>
          <a:solidFill>
            <a:srgbClr val="B9A23D">
              <a:alpha val="50000"/>
            </a:srgbClr>
          </a:solidFill>
          <a:ln w="3175">
            <a:miter lim="400000"/>
          </a:ln>
        </p:spPr>
        <p:txBody>
          <a:bodyPr lIns="20981" tIns="20981" rIns="0" bIns="36000"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35" name="Rectangle 34">
            <a:extLst>
              <a:ext uri="{FF2B5EF4-FFF2-40B4-BE49-F238E27FC236}">
                <a16:creationId xmlns:a16="http://schemas.microsoft.com/office/drawing/2014/main" id="{499EB3A2-55CE-4AF0-810C-90C9CA60DE1C}"/>
              </a:ext>
            </a:extLst>
          </p:cNvPr>
          <p:cNvSpPr/>
          <p:nvPr/>
        </p:nvSpPr>
        <p:spPr>
          <a:xfrm>
            <a:off x="4584789" y="8306900"/>
            <a:ext cx="1369089" cy="1383996"/>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à l’échéance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r>
              <a:rPr lang="fr-FR" sz="650" b="1" u="sng" kern="0" dirty="0">
                <a:solidFill>
                  <a:prstClr val="black"/>
                </a:solidFill>
                <a:latin typeface="Proxima Nova Rg" panose="02000506030000020004" pitchFamily="2" charset="0"/>
              </a:rPr>
              <a:t> </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Le capital initial diminué de l’intégralité de la baisse enregistrée par l'indice entre la date de constatation initiale et la date de constatation finale</a:t>
            </a:r>
          </a:p>
          <a:p>
            <a:pPr algn="ctr" defTabSz="1042988" fontAlgn="base">
              <a:spcBef>
                <a:spcPct val="0"/>
              </a:spcBef>
              <a:spcAft>
                <a:spcPct val="0"/>
              </a:spcAft>
            </a:pPr>
            <a:endParaRPr lang="fr-FR" sz="650" kern="0" baseline="30000" dirty="0">
              <a:solidFill>
                <a:prstClr val="black"/>
              </a:solidFill>
              <a:latin typeface="Proxima Nova Rg" panose="02000506030000020004" pitchFamily="2" charset="0"/>
            </a:endParaRPr>
          </a:p>
          <a:p>
            <a:pPr algn="ctr" defTabSz="1042988" fontAlgn="base">
              <a:spcBef>
                <a:spcPct val="0"/>
              </a:spcBef>
              <a:spcAft>
                <a:spcPct val="0"/>
              </a:spcAft>
            </a:pPr>
            <a:r>
              <a:rPr lang="fr-FR" sz="650" b="1" i="1" kern="0" dirty="0">
                <a:solidFill>
                  <a:prstClr val="black"/>
                </a:solidFill>
                <a:latin typeface="Proxima Nova Rg" panose="02000506030000020004" pitchFamily="2" charset="0"/>
              </a:rPr>
              <a:t>(perte en capital partielle voire totale)</a:t>
            </a:r>
            <a:endParaRPr lang="en-US" sz="650" b="1" i="1" kern="0" dirty="0">
              <a:solidFill>
                <a:prstClr val="black"/>
              </a:solidFill>
              <a:latin typeface="Proxima Nova Rg" panose="02000506030000020004" pitchFamily="2" charset="0"/>
            </a:endParaRPr>
          </a:p>
        </p:txBody>
      </p:sp>
      <p:sp>
        <p:nvSpPr>
          <p:cNvPr id="36" name="Rectangle 35">
            <a:extLst>
              <a:ext uri="{FF2B5EF4-FFF2-40B4-BE49-F238E27FC236}">
                <a16:creationId xmlns:a16="http://schemas.microsoft.com/office/drawing/2014/main" id="{A0AF0D2B-4C3C-4070-84DE-D1E1E23D1A8D}"/>
              </a:ext>
            </a:extLst>
          </p:cNvPr>
          <p:cNvSpPr/>
          <p:nvPr/>
        </p:nvSpPr>
        <p:spPr>
          <a:xfrm>
            <a:off x="1596401" y="7116508"/>
            <a:ext cx="1367501" cy="2575471"/>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Le produit continue :</a:t>
            </a:r>
          </a:p>
          <a:p>
            <a:pPr algn="ctr" defTabSz="1042988" fontAlgn="base">
              <a:spcBef>
                <a:spcPct val="0"/>
              </a:spcBef>
              <a:spcAft>
                <a:spcPct val="0"/>
              </a:spcAft>
            </a:pPr>
            <a:endParaRPr lang="fr-FR" sz="650" b="1" i="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Aucun gain n’est versé</a:t>
            </a:r>
            <a:endParaRPr lang="en-US" sz="650" kern="0" dirty="0">
              <a:solidFill>
                <a:prstClr val="black"/>
              </a:solidFill>
              <a:latin typeface="Proxima Nova Rg" panose="02000506030000020004" pitchFamily="2" charset="0"/>
            </a:endParaRPr>
          </a:p>
        </p:txBody>
      </p:sp>
      <p:cxnSp>
        <p:nvCxnSpPr>
          <p:cNvPr id="37" name="Connecteur droit 36">
            <a:extLst>
              <a:ext uri="{FF2B5EF4-FFF2-40B4-BE49-F238E27FC236}">
                <a16:creationId xmlns:a16="http://schemas.microsoft.com/office/drawing/2014/main" id="{816C4C83-BC51-49C7-A30F-4B0DA71E691F}"/>
              </a:ext>
            </a:extLst>
          </p:cNvPr>
          <p:cNvCxnSpPr>
            <a:cxnSpLocks/>
          </p:cNvCxnSpPr>
          <p:nvPr/>
        </p:nvCxnSpPr>
        <p:spPr>
          <a:xfrm flipH="1" flipV="1">
            <a:off x="1273051" y="8306087"/>
            <a:ext cx="72000" cy="0"/>
          </a:xfrm>
          <a:prstGeom prst="line">
            <a:avLst/>
          </a:prstGeom>
          <a:noFill/>
          <a:ln w="12700" cap="flat" cmpd="sng" algn="ctr">
            <a:solidFill>
              <a:srgbClr val="C00000"/>
            </a:solidFill>
            <a:prstDash val="solid"/>
            <a:miter lim="800000"/>
          </a:ln>
          <a:effectLst/>
        </p:spPr>
      </p:cxnSp>
      <p:sp>
        <p:nvSpPr>
          <p:cNvPr id="45" name="TextBox 9">
            <a:extLst>
              <a:ext uri="{FF2B5EF4-FFF2-40B4-BE49-F238E27FC236}">
                <a16:creationId xmlns:a16="http://schemas.microsoft.com/office/drawing/2014/main" id="{098A2033-9331-455B-A285-A8CADB70AAB8}"/>
              </a:ext>
            </a:extLst>
          </p:cNvPr>
          <p:cNvSpPr txBox="1"/>
          <p:nvPr/>
        </p:nvSpPr>
        <p:spPr>
          <a:xfrm>
            <a:off x="1076234" y="9553286"/>
            <a:ext cx="385671" cy="200055"/>
          </a:xfrm>
          <a:prstGeom prst="rect">
            <a:avLst/>
          </a:prstGeom>
          <a:noFill/>
        </p:spPr>
        <p:txBody>
          <a:bodyPr wrap="square" lIns="0" rtlCol="0">
            <a:spAutoFit/>
          </a:bodyPr>
          <a:lstStyle/>
          <a:p>
            <a:pPr algn="ctr" defTabSz="1042988" fontAlgn="base">
              <a:spcBef>
                <a:spcPct val="0"/>
              </a:spcBef>
              <a:spcAft>
                <a:spcPct val="0"/>
              </a:spcAft>
            </a:pPr>
            <a:r>
              <a:rPr lang="fr-FR" sz="700" b="1">
                <a:solidFill>
                  <a:srgbClr val="000000"/>
                </a:solidFill>
                <a:latin typeface="Proxima Nova Rg" panose="02000506030000020004" pitchFamily="2" charset="0"/>
              </a:rPr>
              <a:t>0%</a:t>
            </a:r>
            <a:endParaRPr lang="en-US" sz="700" b="1">
              <a:solidFill>
                <a:srgbClr val="000000"/>
              </a:solidFill>
              <a:latin typeface="Proxima Nova Rg" panose="02000506030000020004" pitchFamily="2" charset="0"/>
            </a:endParaRPr>
          </a:p>
        </p:txBody>
      </p:sp>
      <p:sp>
        <p:nvSpPr>
          <p:cNvPr id="51" name="TextBox 36">
            <a:extLst>
              <a:ext uri="{FF2B5EF4-FFF2-40B4-BE49-F238E27FC236}">
                <a16:creationId xmlns:a16="http://schemas.microsoft.com/office/drawing/2014/main" id="{A9B26CD4-47A8-472F-988D-3CAAE3A71504}"/>
              </a:ext>
            </a:extLst>
          </p:cNvPr>
          <p:cNvSpPr txBox="1"/>
          <p:nvPr/>
        </p:nvSpPr>
        <p:spPr>
          <a:xfrm>
            <a:off x="6082600" y="8169674"/>
            <a:ext cx="1176955" cy="286232"/>
          </a:xfrm>
          <a:prstGeom prst="rect">
            <a:avLst/>
          </a:prstGeom>
          <a:noFill/>
        </p:spPr>
        <p:txBody>
          <a:bodyPr wrap="square" rtlCol="0">
            <a:spAutoFit/>
          </a:bodyPr>
          <a:lstStyle/>
          <a:p>
            <a:pPr defTabSz="1042988" fontAlgn="base">
              <a:lnSpc>
                <a:spcPct val="90000"/>
              </a:lnSpc>
              <a:spcBef>
                <a:spcPct val="0"/>
              </a:spcBef>
              <a:spcAft>
                <a:spcPct val="0"/>
              </a:spcAft>
            </a:pPr>
            <a:r>
              <a:rPr lang="fr-FR" sz="700">
                <a:solidFill>
                  <a:prstClr val="black"/>
                </a:solidFill>
                <a:latin typeface="Proxima Nova Rg" panose="02000506030000020004" pitchFamily="2" charset="0"/>
              </a:rPr>
              <a:t>Seuil de perte en capital à l’échéance</a:t>
            </a:r>
            <a:endParaRPr lang="en-US" sz="700">
              <a:solidFill>
                <a:prstClr val="black"/>
              </a:solidFill>
              <a:latin typeface="Proxima Nova Rg" panose="02000506030000020004" pitchFamily="2" charset="0"/>
            </a:endParaRPr>
          </a:p>
        </p:txBody>
      </p:sp>
      <p:cxnSp>
        <p:nvCxnSpPr>
          <p:cNvPr id="53" name="Connecteur droit 52">
            <a:extLst>
              <a:ext uri="{FF2B5EF4-FFF2-40B4-BE49-F238E27FC236}">
                <a16:creationId xmlns:a16="http://schemas.microsoft.com/office/drawing/2014/main" id="{E63CD244-0CC4-4D21-9FB9-01A90965214A}"/>
              </a:ext>
            </a:extLst>
          </p:cNvPr>
          <p:cNvCxnSpPr>
            <a:cxnSpLocks/>
          </p:cNvCxnSpPr>
          <p:nvPr/>
        </p:nvCxnSpPr>
        <p:spPr>
          <a:xfrm>
            <a:off x="6172973" y="8165877"/>
            <a:ext cx="1008000" cy="0"/>
          </a:xfrm>
          <a:prstGeom prst="line">
            <a:avLst/>
          </a:prstGeom>
          <a:noFill/>
          <a:ln w="12700" cap="flat" cmpd="sng" algn="ctr">
            <a:solidFill>
              <a:srgbClr val="C00000"/>
            </a:solidFill>
            <a:prstDash val="lgDash"/>
            <a:miter lim="800000"/>
          </a:ln>
          <a:effectLst/>
        </p:spPr>
      </p:cxnSp>
      <p:cxnSp>
        <p:nvCxnSpPr>
          <p:cNvPr id="54" name="Straight Arrow Connector 6">
            <a:extLst>
              <a:ext uri="{FF2B5EF4-FFF2-40B4-BE49-F238E27FC236}">
                <a16:creationId xmlns:a16="http://schemas.microsoft.com/office/drawing/2014/main" id="{3879C142-F95C-4D47-823D-889C8996F057}"/>
              </a:ext>
            </a:extLst>
          </p:cNvPr>
          <p:cNvCxnSpPr>
            <a:cxnSpLocks/>
          </p:cNvCxnSpPr>
          <p:nvPr/>
        </p:nvCxnSpPr>
        <p:spPr>
          <a:xfrm flipV="1">
            <a:off x="1345030" y="5876385"/>
            <a:ext cx="574" cy="3819154"/>
          </a:xfrm>
          <a:prstGeom prst="straightConnector1">
            <a:avLst/>
          </a:prstGeom>
          <a:noFill/>
          <a:ln w="9525" cap="flat" cmpd="sng" algn="ctr">
            <a:solidFill>
              <a:sysClr val="windowText" lastClr="000000"/>
            </a:solidFill>
            <a:prstDash val="solid"/>
            <a:miter lim="800000"/>
            <a:headEnd type="none" w="med" len="med"/>
            <a:tailEnd type="triangle" w="sm" len="sm"/>
          </a:ln>
          <a:effectLst/>
        </p:spPr>
      </p:cxnSp>
      <p:sp>
        <p:nvSpPr>
          <p:cNvPr id="55" name="TextBox 18">
            <a:extLst>
              <a:ext uri="{FF2B5EF4-FFF2-40B4-BE49-F238E27FC236}">
                <a16:creationId xmlns:a16="http://schemas.microsoft.com/office/drawing/2014/main" id="{CFDE7AA5-1B1A-4158-B814-AAAF779DBE7F}"/>
              </a:ext>
            </a:extLst>
          </p:cNvPr>
          <p:cNvSpPr txBox="1"/>
          <p:nvPr/>
        </p:nvSpPr>
        <p:spPr>
          <a:xfrm>
            <a:off x="4827693" y="9734394"/>
            <a:ext cx="890466"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trimestre 40</a:t>
            </a:r>
          </a:p>
        </p:txBody>
      </p:sp>
      <p:sp>
        <p:nvSpPr>
          <p:cNvPr id="56" name="TextBox 27">
            <a:extLst>
              <a:ext uri="{FF2B5EF4-FFF2-40B4-BE49-F238E27FC236}">
                <a16:creationId xmlns:a16="http://schemas.microsoft.com/office/drawing/2014/main" id="{25BFC581-713C-4BB4-B2E5-CB111C603A97}"/>
              </a:ext>
            </a:extLst>
          </p:cNvPr>
          <p:cNvSpPr txBox="1"/>
          <p:nvPr/>
        </p:nvSpPr>
        <p:spPr>
          <a:xfrm>
            <a:off x="971280" y="8202856"/>
            <a:ext cx="312036" cy="200055"/>
          </a:xfrm>
          <a:prstGeom prst="rect">
            <a:avLst/>
          </a:prstGeom>
          <a:noFill/>
        </p:spPr>
        <p:txBody>
          <a:bodyPr wrap="square" lIns="0" rIns="0" rtlCol="0">
            <a:spAutoFit/>
          </a:bodyPr>
          <a:lstStyle/>
          <a:p>
            <a:pPr algn="ctr" defTabSz="1042988" fontAlgn="base">
              <a:spcBef>
                <a:spcPct val="0"/>
              </a:spcBef>
              <a:spcAft>
                <a:spcPct val="0"/>
              </a:spcAft>
            </a:pPr>
            <a:r>
              <a:rPr lang="fr-FR" sz="700" b="1" dirty="0">
                <a:solidFill>
                  <a:srgbClr val="C00000"/>
                </a:solidFill>
                <a:latin typeface="Proxima Nova Rg" panose="02000506030000020004" pitchFamily="2" charset="0"/>
              </a:rPr>
              <a:t>50%</a:t>
            </a:r>
            <a:endParaRPr lang="en-US" sz="700" b="1" dirty="0">
              <a:solidFill>
                <a:srgbClr val="C00000"/>
              </a:solidFill>
              <a:latin typeface="Proxima Nova Rg" panose="02000506030000020004" pitchFamily="2" charset="0"/>
            </a:endParaRPr>
          </a:p>
        </p:txBody>
      </p:sp>
      <p:cxnSp>
        <p:nvCxnSpPr>
          <p:cNvPr id="57" name="Straight Arrow Connector 6">
            <a:extLst>
              <a:ext uri="{FF2B5EF4-FFF2-40B4-BE49-F238E27FC236}">
                <a16:creationId xmlns:a16="http://schemas.microsoft.com/office/drawing/2014/main" id="{802D6371-BE45-4360-9BB1-7F22D58FB6DA}"/>
              </a:ext>
            </a:extLst>
          </p:cNvPr>
          <p:cNvCxnSpPr>
            <a:cxnSpLocks/>
          </p:cNvCxnSpPr>
          <p:nvPr/>
        </p:nvCxnSpPr>
        <p:spPr>
          <a:xfrm>
            <a:off x="1339242" y="9690928"/>
            <a:ext cx="4869544" cy="6855"/>
          </a:xfrm>
          <a:prstGeom prst="straightConnector1">
            <a:avLst/>
          </a:prstGeom>
          <a:noFill/>
          <a:ln w="9525" cap="flat" cmpd="sng" algn="ctr">
            <a:solidFill>
              <a:sysClr val="windowText" lastClr="000000"/>
            </a:solidFill>
            <a:prstDash val="solid"/>
            <a:miter lim="800000"/>
            <a:headEnd type="none" w="med" len="med"/>
            <a:tailEnd type="triangle" w="sm" len="sm"/>
          </a:ln>
          <a:effectLst/>
        </p:spPr>
      </p:cxnSp>
      <p:sp>
        <p:nvSpPr>
          <p:cNvPr id="58" name="TextBox 12">
            <a:extLst>
              <a:ext uri="{FF2B5EF4-FFF2-40B4-BE49-F238E27FC236}">
                <a16:creationId xmlns:a16="http://schemas.microsoft.com/office/drawing/2014/main" id="{E5426CA9-3B63-4CEE-88F9-F5240F4D2D04}"/>
              </a:ext>
            </a:extLst>
          </p:cNvPr>
          <p:cNvSpPr txBox="1"/>
          <p:nvPr/>
        </p:nvSpPr>
        <p:spPr>
          <a:xfrm>
            <a:off x="994922" y="6978095"/>
            <a:ext cx="229831" cy="200055"/>
          </a:xfrm>
          <a:prstGeom prst="rect">
            <a:avLst/>
          </a:prstGeom>
          <a:noFill/>
        </p:spPr>
        <p:txBody>
          <a:bodyPr wrap="square" lIns="0" rIns="0" rtlCol="0">
            <a:spAutoFit/>
          </a:bodyPr>
          <a:lstStyle/>
          <a:p>
            <a:pPr algn="ctr" defTabSz="1042988" fontAlgn="base">
              <a:spcBef>
                <a:spcPct val="0"/>
              </a:spcBef>
              <a:spcAft>
                <a:spcPct val="0"/>
              </a:spcAft>
            </a:pPr>
            <a:r>
              <a:rPr lang="fr-FR" sz="700" b="1" dirty="0">
                <a:solidFill>
                  <a:srgbClr val="00B050"/>
                </a:solidFill>
                <a:latin typeface="Proxima Nova Rg" panose="02000506030000020004" pitchFamily="2" charset="0"/>
              </a:rPr>
              <a:t>100%</a:t>
            </a:r>
            <a:endParaRPr lang="en-US" sz="700" b="1" dirty="0">
              <a:solidFill>
                <a:srgbClr val="00B050"/>
              </a:solidFill>
              <a:latin typeface="Proxima Nova Rg" panose="02000506030000020004" pitchFamily="2" charset="0"/>
            </a:endParaRPr>
          </a:p>
        </p:txBody>
      </p:sp>
      <p:cxnSp>
        <p:nvCxnSpPr>
          <p:cNvPr id="59" name="Straight Connector 26">
            <a:extLst>
              <a:ext uri="{FF2B5EF4-FFF2-40B4-BE49-F238E27FC236}">
                <a16:creationId xmlns:a16="http://schemas.microsoft.com/office/drawing/2014/main" id="{F79D3B16-6B21-4AF6-974C-668A3279497F}"/>
              </a:ext>
            </a:extLst>
          </p:cNvPr>
          <p:cNvCxnSpPr>
            <a:cxnSpLocks/>
          </p:cNvCxnSpPr>
          <p:nvPr/>
        </p:nvCxnSpPr>
        <p:spPr>
          <a:xfrm>
            <a:off x="1268231" y="7089090"/>
            <a:ext cx="72000" cy="0"/>
          </a:xfrm>
          <a:prstGeom prst="line">
            <a:avLst/>
          </a:prstGeom>
          <a:noFill/>
          <a:ln w="12700" cap="flat" cmpd="sng" algn="ctr">
            <a:solidFill>
              <a:srgbClr val="00B050"/>
            </a:solidFill>
            <a:prstDash val="solid"/>
            <a:miter lim="800000"/>
          </a:ln>
          <a:effectLst/>
        </p:spPr>
      </p:cxnSp>
      <p:sp>
        <p:nvSpPr>
          <p:cNvPr id="60" name="Round Single Corner Rectangle 23">
            <a:extLst>
              <a:ext uri="{FF2B5EF4-FFF2-40B4-BE49-F238E27FC236}">
                <a16:creationId xmlns:a16="http://schemas.microsoft.com/office/drawing/2014/main" id="{23B8D8D1-D0C5-442B-A52A-4E750DF64E06}"/>
              </a:ext>
            </a:extLst>
          </p:cNvPr>
          <p:cNvSpPr/>
          <p:nvPr/>
        </p:nvSpPr>
        <p:spPr>
          <a:xfrm>
            <a:off x="4583362" y="5883273"/>
            <a:ext cx="1369089" cy="1427445"/>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à l’échéance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a:t>
            </a:r>
            <a:r>
              <a:rPr lang="fr-FR" sz="650" b="1" kern="0" dirty="0">
                <a:solidFill>
                  <a:srgbClr val="FF0000"/>
                </a:solidFill>
                <a:latin typeface="Proxima Nova Rg" panose="02000506030000020004" pitchFamily="2" charset="0"/>
              </a:rPr>
              <a:t>2.75%</a:t>
            </a:r>
            <a:r>
              <a:rPr lang="fr-FR" sz="650" kern="0" dirty="0">
                <a:solidFill>
                  <a:prstClr val="black"/>
                </a:solidFill>
                <a:latin typeface="Proxima Nova Rg" panose="02000506030000020004" pitchFamily="2" charset="0"/>
              </a:rPr>
              <a:t> est versé par </a:t>
            </a:r>
            <a:r>
              <a:rPr lang="fr-FR" sz="650" b="1" kern="0" dirty="0">
                <a:solidFill>
                  <a:srgbClr val="FF0000"/>
                </a:solidFill>
                <a:latin typeface="Proxima Nova Rg" panose="02000506030000020004" pitchFamily="2" charset="0"/>
              </a:rPr>
              <a:t>trimestre</a:t>
            </a:r>
            <a:r>
              <a:rPr lang="fr-FR" sz="650" kern="0" dirty="0">
                <a:solidFill>
                  <a:prstClr val="black"/>
                </a:solidFill>
                <a:latin typeface="Proxima Nova Rg" panose="02000506030000020004" pitchFamily="2" charset="0"/>
              </a:rPr>
              <a:t> écoulé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gain total de 132%)</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p:txBody>
      </p:sp>
      <p:sp>
        <p:nvSpPr>
          <p:cNvPr id="61" name="Rectangle 60">
            <a:extLst>
              <a:ext uri="{FF2B5EF4-FFF2-40B4-BE49-F238E27FC236}">
                <a16:creationId xmlns:a16="http://schemas.microsoft.com/office/drawing/2014/main" id="{1B603802-5F34-4AA8-A3E9-A10647C39930}"/>
              </a:ext>
            </a:extLst>
          </p:cNvPr>
          <p:cNvSpPr/>
          <p:nvPr/>
        </p:nvSpPr>
        <p:spPr>
          <a:xfrm>
            <a:off x="498496" y="5842154"/>
            <a:ext cx="796238" cy="383182"/>
          </a:xfrm>
          <a:prstGeom prst="rect">
            <a:avLst/>
          </a:prstGeom>
          <a:noFill/>
        </p:spPr>
        <p:txBody>
          <a:bodyPr wrap="square" lIns="0" rIns="0" rtlCol="0">
            <a:spAutoFit/>
          </a:bodyPr>
          <a:lstStyle/>
          <a:p>
            <a:pPr algn="r" defTabSz="1042988" fontAlgn="base">
              <a:lnSpc>
                <a:spcPct val="90000"/>
              </a:lnSpc>
              <a:spcBef>
                <a:spcPct val="0"/>
              </a:spcBef>
              <a:spcAft>
                <a:spcPct val="0"/>
              </a:spcAft>
            </a:pPr>
            <a:r>
              <a:rPr lang="fr-FR" sz="700" dirty="0">
                <a:solidFill>
                  <a:srgbClr val="000000"/>
                </a:solidFill>
                <a:latin typeface="Proxima Nova Rg" panose="02000506030000020004" pitchFamily="2" charset="0"/>
              </a:rPr>
              <a:t>niveau de l'indice par rapport </a:t>
            </a:r>
          </a:p>
          <a:p>
            <a:pPr algn="r" defTabSz="1042988" fontAlgn="base">
              <a:lnSpc>
                <a:spcPct val="90000"/>
              </a:lnSpc>
              <a:spcBef>
                <a:spcPct val="0"/>
              </a:spcBef>
              <a:spcAft>
                <a:spcPct val="0"/>
              </a:spcAft>
            </a:pPr>
            <a:r>
              <a:rPr lang="fr-FR" sz="700" dirty="0">
                <a:solidFill>
                  <a:srgbClr val="000000"/>
                </a:solidFill>
                <a:latin typeface="Proxima Nova Rg" panose="02000506030000020004" pitchFamily="2" charset="0"/>
              </a:rPr>
              <a:t>à son Niveau de Référence</a:t>
            </a:r>
          </a:p>
        </p:txBody>
      </p:sp>
      <p:cxnSp>
        <p:nvCxnSpPr>
          <p:cNvPr id="62" name="Connecteur droit 61">
            <a:extLst>
              <a:ext uri="{FF2B5EF4-FFF2-40B4-BE49-F238E27FC236}">
                <a16:creationId xmlns:a16="http://schemas.microsoft.com/office/drawing/2014/main" id="{EB4127C1-68BB-41C4-9FF6-FA29E9E12255}"/>
              </a:ext>
            </a:extLst>
          </p:cNvPr>
          <p:cNvCxnSpPr>
            <a:cxnSpLocks/>
          </p:cNvCxnSpPr>
          <p:nvPr/>
        </p:nvCxnSpPr>
        <p:spPr>
          <a:xfrm>
            <a:off x="4580056" y="8285365"/>
            <a:ext cx="1375050" cy="0"/>
          </a:xfrm>
          <a:prstGeom prst="line">
            <a:avLst/>
          </a:prstGeom>
          <a:noFill/>
          <a:ln w="12700" cap="flat" cmpd="sng" algn="ctr">
            <a:solidFill>
              <a:srgbClr val="C00000"/>
            </a:solidFill>
            <a:prstDash val="lgDash"/>
            <a:miter lim="800000"/>
          </a:ln>
          <a:effectLst/>
        </p:spPr>
      </p:cxnSp>
      <p:cxnSp>
        <p:nvCxnSpPr>
          <p:cNvPr id="63" name="Connecteur droit 62">
            <a:extLst>
              <a:ext uri="{FF2B5EF4-FFF2-40B4-BE49-F238E27FC236}">
                <a16:creationId xmlns:a16="http://schemas.microsoft.com/office/drawing/2014/main" id="{9849F1F7-73EF-40B5-89FD-F780D5F4D39C}"/>
              </a:ext>
            </a:extLst>
          </p:cNvPr>
          <p:cNvCxnSpPr>
            <a:cxnSpLocks/>
          </p:cNvCxnSpPr>
          <p:nvPr/>
        </p:nvCxnSpPr>
        <p:spPr>
          <a:xfrm>
            <a:off x="1594504" y="7089090"/>
            <a:ext cx="1375050" cy="0"/>
          </a:xfrm>
          <a:prstGeom prst="line">
            <a:avLst/>
          </a:prstGeom>
          <a:noFill/>
          <a:ln w="12700" cap="flat" cmpd="sng" algn="ctr">
            <a:solidFill>
              <a:srgbClr val="00B050"/>
            </a:solidFill>
            <a:prstDash val="lgDash"/>
            <a:miter lim="800000"/>
          </a:ln>
          <a:effectLst/>
        </p:spPr>
      </p:cxnSp>
      <p:sp>
        <p:nvSpPr>
          <p:cNvPr id="64" name="Round Single Corner Rectangle 23">
            <a:extLst>
              <a:ext uri="{FF2B5EF4-FFF2-40B4-BE49-F238E27FC236}">
                <a16:creationId xmlns:a16="http://schemas.microsoft.com/office/drawing/2014/main" id="{99D60BF5-5C8C-4BA5-8001-DE7CC30A83A2}"/>
              </a:ext>
            </a:extLst>
          </p:cNvPr>
          <p:cNvSpPr/>
          <p:nvPr/>
        </p:nvSpPr>
        <p:spPr>
          <a:xfrm>
            <a:off x="1595151" y="5876385"/>
            <a:ext cx="1369089" cy="1184566"/>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anticipé automatique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a:t>
            </a:r>
            <a:r>
              <a:rPr lang="fr-FR" sz="650" b="1" kern="0" dirty="0">
                <a:solidFill>
                  <a:srgbClr val="FF0000"/>
                </a:solidFill>
                <a:latin typeface="Proxima Nova Rg" panose="02000506030000020004" pitchFamily="2" charset="0"/>
              </a:rPr>
              <a:t>2.75%</a:t>
            </a:r>
            <a:r>
              <a:rPr lang="fr-FR" sz="650" kern="0" dirty="0">
                <a:solidFill>
                  <a:prstClr val="black"/>
                </a:solidFill>
                <a:latin typeface="Proxima Nova Rg" panose="02000506030000020004" pitchFamily="2" charset="0"/>
              </a:rPr>
              <a:t> par </a:t>
            </a:r>
            <a:r>
              <a:rPr lang="fr-FR" sz="650" b="1" kern="0" dirty="0">
                <a:solidFill>
                  <a:srgbClr val="FF0000"/>
                </a:solidFill>
                <a:latin typeface="Proxima Nova Rg" panose="02000506030000020004" pitchFamily="2" charset="0"/>
              </a:rPr>
              <a:t>trimestre</a:t>
            </a:r>
            <a:r>
              <a:rPr lang="fr-FR" sz="650" kern="0" dirty="0">
                <a:solidFill>
                  <a:prstClr val="black"/>
                </a:solidFill>
                <a:latin typeface="Proxima Nova Rg" panose="02000506030000020004" pitchFamily="2" charset="0"/>
              </a:rPr>
              <a:t> écoulé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gain de 11.0%)</a:t>
            </a:r>
          </a:p>
        </p:txBody>
      </p:sp>
      <p:sp>
        <p:nvSpPr>
          <p:cNvPr id="65" name="TextBox 12">
            <a:extLst>
              <a:ext uri="{FF2B5EF4-FFF2-40B4-BE49-F238E27FC236}">
                <a16:creationId xmlns:a16="http://schemas.microsoft.com/office/drawing/2014/main" id="{0C8B7542-CAD0-414D-954F-B15567A883A4}"/>
              </a:ext>
            </a:extLst>
          </p:cNvPr>
          <p:cNvSpPr txBox="1"/>
          <p:nvPr/>
        </p:nvSpPr>
        <p:spPr>
          <a:xfrm>
            <a:off x="1000295" y="7245766"/>
            <a:ext cx="229831" cy="200055"/>
          </a:xfrm>
          <a:prstGeom prst="rect">
            <a:avLst/>
          </a:prstGeom>
          <a:noFill/>
        </p:spPr>
        <p:txBody>
          <a:bodyPr wrap="square" lIns="0" rIns="0" rtlCol="0">
            <a:spAutoFit/>
          </a:bodyPr>
          <a:lstStyle/>
          <a:p>
            <a:pPr algn="ctr" defTabSz="1042988" fontAlgn="base">
              <a:spcBef>
                <a:spcPct val="0"/>
              </a:spcBef>
              <a:spcAft>
                <a:spcPct val="0"/>
              </a:spcAft>
            </a:pPr>
            <a:r>
              <a:rPr lang="fr-FR" sz="700" b="1">
                <a:solidFill>
                  <a:srgbClr val="0070C0"/>
                </a:solidFill>
                <a:latin typeface="Proxima Nova Rg" panose="02000506030000020004" pitchFamily="2" charset="0"/>
              </a:rPr>
              <a:t>90%</a:t>
            </a:r>
            <a:endParaRPr lang="en-US" sz="700" b="1">
              <a:solidFill>
                <a:srgbClr val="0070C0"/>
              </a:solidFill>
              <a:latin typeface="Proxima Nova Rg" panose="02000506030000020004" pitchFamily="2" charset="0"/>
            </a:endParaRPr>
          </a:p>
        </p:txBody>
      </p:sp>
      <p:cxnSp>
        <p:nvCxnSpPr>
          <p:cNvPr id="66" name="Straight Connector 26">
            <a:extLst>
              <a:ext uri="{FF2B5EF4-FFF2-40B4-BE49-F238E27FC236}">
                <a16:creationId xmlns:a16="http://schemas.microsoft.com/office/drawing/2014/main" id="{E9ECB72C-8F67-4AE5-8D90-9F169181FEC7}"/>
              </a:ext>
            </a:extLst>
          </p:cNvPr>
          <p:cNvCxnSpPr>
            <a:cxnSpLocks/>
          </p:cNvCxnSpPr>
          <p:nvPr/>
        </p:nvCxnSpPr>
        <p:spPr>
          <a:xfrm>
            <a:off x="1273604" y="7356761"/>
            <a:ext cx="72000" cy="0"/>
          </a:xfrm>
          <a:prstGeom prst="line">
            <a:avLst/>
          </a:prstGeom>
          <a:noFill/>
          <a:ln w="12700" cap="flat" cmpd="sng" algn="ctr">
            <a:solidFill>
              <a:srgbClr val="0070C0"/>
            </a:solidFill>
            <a:prstDash val="solid"/>
            <a:miter lim="800000"/>
          </a:ln>
          <a:effectLst/>
        </p:spPr>
      </p:cxnSp>
      <p:cxnSp>
        <p:nvCxnSpPr>
          <p:cNvPr id="67" name="Connecteur droit 66">
            <a:extLst>
              <a:ext uri="{FF2B5EF4-FFF2-40B4-BE49-F238E27FC236}">
                <a16:creationId xmlns:a16="http://schemas.microsoft.com/office/drawing/2014/main" id="{F1E1C87F-FEE8-431D-9CC8-0B5745EBD65B}"/>
              </a:ext>
            </a:extLst>
          </p:cNvPr>
          <p:cNvCxnSpPr>
            <a:cxnSpLocks/>
          </p:cNvCxnSpPr>
          <p:nvPr/>
        </p:nvCxnSpPr>
        <p:spPr>
          <a:xfrm>
            <a:off x="4575559" y="7335131"/>
            <a:ext cx="1375050" cy="0"/>
          </a:xfrm>
          <a:prstGeom prst="line">
            <a:avLst/>
          </a:prstGeom>
          <a:noFill/>
          <a:ln w="12700" cap="flat" cmpd="sng" algn="ctr">
            <a:solidFill>
              <a:srgbClr val="0070C0"/>
            </a:solidFill>
            <a:prstDash val="lgDash"/>
            <a:miter lim="800000"/>
          </a:ln>
          <a:effectLst/>
        </p:spPr>
      </p:cxnSp>
      <p:sp>
        <p:nvSpPr>
          <p:cNvPr id="68" name="Round Single Corner Rectangle 23">
            <a:extLst>
              <a:ext uri="{FF2B5EF4-FFF2-40B4-BE49-F238E27FC236}">
                <a16:creationId xmlns:a16="http://schemas.microsoft.com/office/drawing/2014/main" id="{A1F3D471-80E2-4ABE-B332-B3BA06535F4C}"/>
              </a:ext>
            </a:extLst>
          </p:cNvPr>
          <p:cNvSpPr/>
          <p:nvPr/>
        </p:nvSpPr>
        <p:spPr>
          <a:xfrm>
            <a:off x="4580056" y="7356762"/>
            <a:ext cx="1369089" cy="909056"/>
          </a:xfrm>
          <a:prstGeom prst="rect">
            <a:avLst/>
          </a:prstGeom>
          <a:solidFill>
            <a:srgbClr val="D9CD9F"/>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a:solidFill>
                  <a:prstClr val="black"/>
                </a:solidFill>
                <a:latin typeface="Proxima Nova Rg" panose="02000506030000020004" pitchFamily="2" charset="0"/>
              </a:rPr>
              <a:t>Remboursement à l’échéance</a:t>
            </a:r>
            <a:r>
              <a:rPr lang="fr-FR" sz="650" u="sng" kern="0" baseline="30000">
                <a:solidFill>
                  <a:prstClr val="black"/>
                </a:solidFill>
                <a:latin typeface="Proxima Nova Rg" panose="02000506030000020004" pitchFamily="2" charset="0"/>
              </a:rPr>
              <a:t> </a:t>
            </a:r>
            <a:r>
              <a:rPr lang="fr-FR" sz="650" u="sng" kern="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a:solidFill>
                <a:prstClr val="black"/>
              </a:solidFill>
              <a:latin typeface="Proxima Nova Rg" panose="02000506030000020004" pitchFamily="2" charset="0"/>
            </a:endParaRPr>
          </a:p>
          <a:p>
            <a:pPr algn="ctr" defTabSz="1042988" fontAlgn="base">
              <a:spcBef>
                <a:spcPct val="0"/>
              </a:spcBef>
              <a:spcAft>
                <a:spcPct val="0"/>
              </a:spcAft>
            </a:pPr>
            <a:r>
              <a:rPr lang="fr-FR" sz="650" kern="0">
                <a:solidFill>
                  <a:prstClr val="black"/>
                </a:solidFill>
                <a:latin typeface="Proxima Nova Rg" panose="02000506030000020004" pitchFamily="2" charset="0"/>
              </a:rPr>
              <a:t>L’intégralité du capital initial</a:t>
            </a:r>
          </a:p>
        </p:txBody>
      </p:sp>
      <p:cxnSp>
        <p:nvCxnSpPr>
          <p:cNvPr id="69" name="Connecteur droit 68">
            <a:extLst>
              <a:ext uri="{FF2B5EF4-FFF2-40B4-BE49-F238E27FC236}">
                <a16:creationId xmlns:a16="http://schemas.microsoft.com/office/drawing/2014/main" id="{6F2AF7A3-28A3-4DFD-8F36-2A21F85D9E3E}"/>
              </a:ext>
            </a:extLst>
          </p:cNvPr>
          <p:cNvCxnSpPr>
            <a:cxnSpLocks/>
          </p:cNvCxnSpPr>
          <p:nvPr/>
        </p:nvCxnSpPr>
        <p:spPr>
          <a:xfrm>
            <a:off x="6172973" y="7610915"/>
            <a:ext cx="1008000" cy="0"/>
          </a:xfrm>
          <a:prstGeom prst="line">
            <a:avLst/>
          </a:prstGeom>
          <a:noFill/>
          <a:ln w="12700" cap="flat" cmpd="sng" algn="ctr">
            <a:solidFill>
              <a:srgbClr val="0070C0"/>
            </a:solidFill>
            <a:prstDash val="lgDash"/>
            <a:miter lim="800000"/>
          </a:ln>
          <a:effectLst/>
        </p:spPr>
      </p:cxnSp>
      <p:sp>
        <p:nvSpPr>
          <p:cNvPr id="70" name="TextBox 36">
            <a:extLst>
              <a:ext uri="{FF2B5EF4-FFF2-40B4-BE49-F238E27FC236}">
                <a16:creationId xmlns:a16="http://schemas.microsoft.com/office/drawing/2014/main" id="{23C7DA27-2E04-4FD6-B92E-D4E3C55C79AA}"/>
              </a:ext>
            </a:extLst>
          </p:cNvPr>
          <p:cNvSpPr txBox="1"/>
          <p:nvPr/>
        </p:nvSpPr>
        <p:spPr>
          <a:xfrm>
            <a:off x="6082600" y="7643968"/>
            <a:ext cx="1176955" cy="286232"/>
          </a:xfrm>
          <a:prstGeom prst="rect">
            <a:avLst/>
          </a:prstGeom>
          <a:noFill/>
        </p:spPr>
        <p:txBody>
          <a:bodyPr wrap="square" rtlCol="0">
            <a:spAutoFit/>
          </a:bodyPr>
          <a:lstStyle/>
          <a:p>
            <a:pPr defTabSz="1042988" fontAlgn="base">
              <a:lnSpc>
                <a:spcPct val="90000"/>
              </a:lnSpc>
              <a:spcBef>
                <a:spcPct val="0"/>
              </a:spcBef>
              <a:spcAft>
                <a:spcPct val="0"/>
              </a:spcAft>
            </a:pPr>
            <a:r>
              <a:rPr lang="fr-FR" sz="700" dirty="0">
                <a:solidFill>
                  <a:prstClr val="black"/>
                </a:solidFill>
                <a:latin typeface="Proxima Nova Rg" panose="02000506030000020004" pitchFamily="2" charset="0"/>
              </a:rPr>
              <a:t>Barrière de versement des gains à l’échéance</a:t>
            </a:r>
            <a:endParaRPr lang="en-US" sz="700" dirty="0">
              <a:solidFill>
                <a:prstClr val="black"/>
              </a:solidFill>
              <a:latin typeface="Proxima Nova Rg" panose="02000506030000020004" pitchFamily="2" charset="0"/>
            </a:endParaRPr>
          </a:p>
        </p:txBody>
      </p:sp>
      <p:cxnSp>
        <p:nvCxnSpPr>
          <p:cNvPr id="71" name="Connecteur droit 70">
            <a:extLst>
              <a:ext uri="{FF2B5EF4-FFF2-40B4-BE49-F238E27FC236}">
                <a16:creationId xmlns:a16="http://schemas.microsoft.com/office/drawing/2014/main" id="{1A437B99-A60A-4A0A-BAC3-D1670B018424}"/>
              </a:ext>
            </a:extLst>
          </p:cNvPr>
          <p:cNvCxnSpPr>
            <a:cxnSpLocks/>
          </p:cNvCxnSpPr>
          <p:nvPr/>
        </p:nvCxnSpPr>
        <p:spPr>
          <a:xfrm>
            <a:off x="6172973" y="6593357"/>
            <a:ext cx="1008000" cy="0"/>
          </a:xfrm>
          <a:prstGeom prst="line">
            <a:avLst/>
          </a:prstGeom>
          <a:noFill/>
          <a:ln w="12700" cap="flat" cmpd="sng" algn="ctr">
            <a:solidFill>
              <a:srgbClr val="00B050"/>
            </a:solidFill>
            <a:prstDash val="lgDash"/>
            <a:miter lim="800000"/>
          </a:ln>
          <a:effectLst/>
        </p:spPr>
      </p:cxnSp>
      <p:sp>
        <p:nvSpPr>
          <p:cNvPr id="72" name="TextBox 36">
            <a:extLst>
              <a:ext uri="{FF2B5EF4-FFF2-40B4-BE49-F238E27FC236}">
                <a16:creationId xmlns:a16="http://schemas.microsoft.com/office/drawing/2014/main" id="{11F2DF00-CD01-4EA0-937E-6D136A3FB0AE}"/>
              </a:ext>
            </a:extLst>
          </p:cNvPr>
          <p:cNvSpPr txBox="1"/>
          <p:nvPr/>
        </p:nvSpPr>
        <p:spPr>
          <a:xfrm>
            <a:off x="6139953" y="5664722"/>
            <a:ext cx="1176955" cy="189283"/>
          </a:xfrm>
          <a:prstGeom prst="rect">
            <a:avLst/>
          </a:prstGeom>
          <a:noFill/>
        </p:spPr>
        <p:txBody>
          <a:bodyPr wrap="square" rtlCol="0">
            <a:spAutoFit/>
          </a:bodyPr>
          <a:lstStyle/>
          <a:p>
            <a:pPr defTabSz="1042988" fontAlgn="base">
              <a:lnSpc>
                <a:spcPct val="90000"/>
              </a:lnSpc>
              <a:spcBef>
                <a:spcPct val="0"/>
              </a:spcBef>
              <a:spcAft>
                <a:spcPct val="0"/>
              </a:spcAft>
            </a:pPr>
            <a:endParaRPr lang="en-US" sz="700" dirty="0">
              <a:solidFill>
                <a:prstClr val="black"/>
              </a:solidFill>
              <a:latin typeface="Proxima Nova Rg" panose="02000506030000020004" pitchFamily="2" charset="0"/>
            </a:endParaRPr>
          </a:p>
        </p:txBody>
      </p:sp>
      <p:sp>
        <p:nvSpPr>
          <p:cNvPr id="73" name="Rectangle 72">
            <a:extLst>
              <a:ext uri="{FF2B5EF4-FFF2-40B4-BE49-F238E27FC236}">
                <a16:creationId xmlns:a16="http://schemas.microsoft.com/office/drawing/2014/main" id="{44A6CEF3-77AE-4D0C-8201-F1E006D1C4D5}"/>
              </a:ext>
            </a:extLst>
          </p:cNvPr>
          <p:cNvSpPr/>
          <p:nvPr/>
        </p:nvSpPr>
        <p:spPr>
          <a:xfrm>
            <a:off x="3088897" y="7361401"/>
            <a:ext cx="1367501" cy="2329494"/>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Le produit continue :</a:t>
            </a:r>
          </a:p>
          <a:p>
            <a:pPr algn="ctr" defTabSz="1042988" fontAlgn="base">
              <a:spcBef>
                <a:spcPct val="0"/>
              </a:spcBef>
              <a:spcAft>
                <a:spcPct val="0"/>
              </a:spcAft>
            </a:pPr>
            <a:endParaRPr lang="fr-FR" sz="650" b="1" i="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Aucun gain n’est versé</a:t>
            </a:r>
            <a:endParaRPr lang="en-US" sz="650" kern="0" dirty="0">
              <a:solidFill>
                <a:prstClr val="black"/>
              </a:solidFill>
              <a:latin typeface="Proxima Nova Rg" panose="02000506030000020004" pitchFamily="2" charset="0"/>
            </a:endParaRPr>
          </a:p>
        </p:txBody>
      </p:sp>
      <p:cxnSp>
        <p:nvCxnSpPr>
          <p:cNvPr id="74" name="Connecteur droit 73">
            <a:extLst>
              <a:ext uri="{FF2B5EF4-FFF2-40B4-BE49-F238E27FC236}">
                <a16:creationId xmlns:a16="http://schemas.microsoft.com/office/drawing/2014/main" id="{272EC973-EFBF-48AF-AF71-EE24B212E7A2}"/>
              </a:ext>
            </a:extLst>
          </p:cNvPr>
          <p:cNvCxnSpPr>
            <a:cxnSpLocks/>
          </p:cNvCxnSpPr>
          <p:nvPr/>
        </p:nvCxnSpPr>
        <p:spPr>
          <a:xfrm>
            <a:off x="3087000" y="7335131"/>
            <a:ext cx="1375050" cy="0"/>
          </a:xfrm>
          <a:prstGeom prst="line">
            <a:avLst/>
          </a:prstGeom>
          <a:noFill/>
          <a:ln w="12700" cap="flat" cmpd="sng" algn="ctr">
            <a:solidFill>
              <a:srgbClr val="00B050"/>
            </a:solidFill>
            <a:prstDash val="lgDash"/>
            <a:miter lim="800000"/>
          </a:ln>
          <a:effectLst/>
        </p:spPr>
      </p:cxnSp>
      <p:sp>
        <p:nvSpPr>
          <p:cNvPr id="75" name="Round Single Corner Rectangle 23">
            <a:extLst>
              <a:ext uri="{FF2B5EF4-FFF2-40B4-BE49-F238E27FC236}">
                <a16:creationId xmlns:a16="http://schemas.microsoft.com/office/drawing/2014/main" id="{87A16765-B6AC-4067-A23B-42AAC9823FC1}"/>
              </a:ext>
            </a:extLst>
          </p:cNvPr>
          <p:cNvSpPr/>
          <p:nvPr/>
        </p:nvSpPr>
        <p:spPr>
          <a:xfrm>
            <a:off x="3087647" y="5883274"/>
            <a:ext cx="1369089" cy="1415246"/>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anticipé automatique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a:t>
            </a:r>
            <a:r>
              <a:rPr lang="fr-FR" sz="650" b="1" kern="0" dirty="0">
                <a:solidFill>
                  <a:srgbClr val="FF0000"/>
                </a:solidFill>
                <a:latin typeface="Proxima Nova Rg" panose="02000506030000020004" pitchFamily="2" charset="0"/>
              </a:rPr>
              <a:t>2.75%</a:t>
            </a:r>
            <a:r>
              <a:rPr lang="fr-FR" sz="650" kern="0" dirty="0">
                <a:solidFill>
                  <a:prstClr val="black"/>
                </a:solidFill>
                <a:latin typeface="Proxima Nova Rg" panose="02000506030000020004" pitchFamily="2" charset="0"/>
              </a:rPr>
              <a:t> par </a:t>
            </a:r>
            <a:r>
              <a:rPr lang="fr-FR" sz="650" b="1" kern="0" dirty="0">
                <a:solidFill>
                  <a:srgbClr val="FF0000"/>
                </a:solidFill>
                <a:latin typeface="Proxima Nova Rg" panose="02000506030000020004" pitchFamily="2" charset="0"/>
              </a:rPr>
              <a:t>trimestre</a:t>
            </a:r>
            <a:r>
              <a:rPr lang="fr-FR" sz="650" kern="0" dirty="0">
                <a:solidFill>
                  <a:prstClr val="black"/>
                </a:solidFill>
                <a:latin typeface="Proxima Nova Rg" panose="02000506030000020004" pitchFamily="2" charset="0"/>
              </a:rPr>
              <a:t> écoulé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gain de 11.0%)</a:t>
            </a:r>
          </a:p>
        </p:txBody>
      </p:sp>
      <p:sp>
        <p:nvSpPr>
          <p:cNvPr id="76" name="TextBox 18">
            <a:extLst>
              <a:ext uri="{FF2B5EF4-FFF2-40B4-BE49-F238E27FC236}">
                <a16:creationId xmlns:a16="http://schemas.microsoft.com/office/drawing/2014/main" id="{73D0A087-FB6C-473C-968A-529D2D6FD182}"/>
              </a:ext>
            </a:extLst>
          </p:cNvPr>
          <p:cNvSpPr txBox="1"/>
          <p:nvPr/>
        </p:nvSpPr>
        <p:spPr>
          <a:xfrm>
            <a:off x="3274510" y="9739007"/>
            <a:ext cx="884195"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trimestres 9 à 39</a:t>
            </a:r>
          </a:p>
        </p:txBody>
      </p:sp>
      <p:sp>
        <p:nvSpPr>
          <p:cNvPr id="77" name="TextBox 18">
            <a:extLst>
              <a:ext uri="{FF2B5EF4-FFF2-40B4-BE49-F238E27FC236}">
                <a16:creationId xmlns:a16="http://schemas.microsoft.com/office/drawing/2014/main" id="{BACE34BC-7BAD-4B57-93A5-DDBC5877B41A}"/>
              </a:ext>
            </a:extLst>
          </p:cNvPr>
          <p:cNvSpPr txBox="1"/>
          <p:nvPr/>
        </p:nvSpPr>
        <p:spPr>
          <a:xfrm>
            <a:off x="1785322" y="9737791"/>
            <a:ext cx="884195"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trimestres 4 à 8</a:t>
            </a:r>
          </a:p>
        </p:txBody>
      </p:sp>
      <p:sp>
        <p:nvSpPr>
          <p:cNvPr id="3" name="ZoneTexte 2">
            <a:extLst>
              <a:ext uri="{FF2B5EF4-FFF2-40B4-BE49-F238E27FC236}">
                <a16:creationId xmlns:a16="http://schemas.microsoft.com/office/drawing/2014/main" id="{3E5BFA26-444A-4D0D-8B32-AD0499CA418B}"/>
              </a:ext>
            </a:extLst>
          </p:cNvPr>
          <p:cNvSpPr txBox="1"/>
          <p:nvPr/>
        </p:nvSpPr>
        <p:spPr>
          <a:xfrm>
            <a:off x="6149684" y="6626410"/>
            <a:ext cx="1176955" cy="1107996"/>
          </a:xfrm>
          <a:prstGeom prst="rect">
            <a:avLst/>
          </a:prstGeom>
          <a:noFill/>
        </p:spPr>
        <p:txBody>
          <a:bodyPr wrap="square" rtlCol="0">
            <a:spAutoFit/>
          </a:bodyPr>
          <a:lstStyle/>
          <a:p>
            <a:r>
              <a:rPr lang="fr-FR" sz="800" dirty="0">
                <a:solidFill>
                  <a:prstClr val="black"/>
                </a:solidFill>
                <a:latin typeface="Proxima Nova Rg" panose="02000506030000020004" pitchFamily="2" charset="0"/>
              </a:rPr>
              <a:t>Seuil d’activation du mécanisme de remboursement anticipé automatique à partir du </a:t>
            </a:r>
            <a:r>
              <a:rPr lang="fr-FR" sz="800" b="1" dirty="0">
                <a:solidFill>
                  <a:srgbClr val="FF0000"/>
                </a:solidFill>
                <a:latin typeface="Proxima Nova Rg" panose="02000506030000020004" pitchFamily="2" charset="0"/>
              </a:rPr>
              <a:t>trimestre </a:t>
            </a:r>
            <a:r>
              <a:rPr lang="fr-FR" sz="800" dirty="0">
                <a:solidFill>
                  <a:prstClr val="black"/>
                </a:solidFill>
                <a:latin typeface="Proxima Nova Rg" panose="02000506030000020004" pitchFamily="2" charset="0"/>
              </a:rPr>
              <a:t>4</a:t>
            </a:r>
            <a:r>
              <a:rPr lang="fr-FR" sz="800" b="1" dirty="0">
                <a:solidFill>
                  <a:schemeClr val="tx2"/>
                </a:solidFill>
                <a:latin typeface="Proxima Nova Rg" panose="02000506030000020004" pitchFamily="2" charset="0"/>
              </a:rPr>
              <a:t> jusqu’au</a:t>
            </a:r>
            <a:r>
              <a:rPr lang="fr-FR" sz="800" dirty="0">
                <a:solidFill>
                  <a:prstClr val="black"/>
                </a:solidFill>
                <a:latin typeface="Proxima Nova Rg" panose="02000506030000020004" pitchFamily="2" charset="0"/>
              </a:rPr>
              <a:t> </a:t>
            </a:r>
            <a:r>
              <a:rPr lang="fr-FR" sz="800" b="1" dirty="0">
                <a:solidFill>
                  <a:srgbClr val="FF0000"/>
                </a:solidFill>
                <a:latin typeface="Proxima Nova Rg" panose="02000506030000020004" pitchFamily="2" charset="0"/>
              </a:rPr>
              <a:t>trimestre</a:t>
            </a:r>
            <a:r>
              <a:rPr lang="fr-FR" sz="800" b="1" dirty="0">
                <a:solidFill>
                  <a:prstClr val="black"/>
                </a:solidFill>
                <a:latin typeface="Proxima Nova Rg" panose="02000506030000020004" pitchFamily="2" charset="0"/>
              </a:rPr>
              <a:t> </a:t>
            </a:r>
            <a:r>
              <a:rPr lang="fr-FR" sz="800" dirty="0">
                <a:solidFill>
                  <a:prstClr val="black"/>
                </a:solidFill>
                <a:latin typeface="Proxima Nova Rg" panose="02000506030000020004" pitchFamily="2" charset="0"/>
              </a:rPr>
              <a:t>47</a:t>
            </a:r>
            <a:endParaRPr lang="en-US" sz="800" dirty="0">
              <a:solidFill>
                <a:prstClr val="black"/>
              </a:solidFill>
              <a:latin typeface="Proxima Nova Rg" panose="02000506030000020004" pitchFamily="2" charset="0"/>
            </a:endParaRPr>
          </a:p>
          <a:p>
            <a:endParaRPr lang="en-US" sz="1000" dirty="0"/>
          </a:p>
        </p:txBody>
      </p:sp>
    </p:spTree>
    <p:extLst>
      <p:ext uri="{BB962C8B-B14F-4D97-AF65-F5344CB8AC3E}">
        <p14:creationId xmlns:p14="http://schemas.microsoft.com/office/powerpoint/2010/main" val="85569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space réservé du texte 36"/>
          <p:cNvSpPr>
            <a:spLocks noGrp="1"/>
          </p:cNvSpPr>
          <p:nvPr>
            <p:ph type="body" sz="quarter" idx="20"/>
          </p:nvPr>
        </p:nvSpPr>
        <p:spPr>
          <a:xfrm>
            <a:off x="1643047" y="5912986"/>
            <a:ext cx="5021862" cy="699404"/>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a:t>
            </a:r>
          </a:p>
          <a:p>
            <a:pPr>
              <a:lnSpc>
                <a:spcPct val="100000"/>
              </a:lnSpc>
            </a:pPr>
            <a:r>
              <a:rPr lang="fr-FR" dirty="0">
                <a:latin typeface="Proxima Nova Rg" panose="02000506030000020004" pitchFamily="2" charset="0"/>
              </a:rPr>
              <a:t>Un </a:t>
            </a:r>
            <a:r>
              <a:rPr lang="fr-FR" b="1" dirty="0">
                <a:solidFill>
                  <a:schemeClr val="tx1"/>
                </a:solidFill>
                <a:latin typeface="Proxima Nova Rg" panose="02000506030000020004" pitchFamily="2" charset="0"/>
              </a:rPr>
              <a:t>gain </a:t>
            </a:r>
            <a:r>
              <a:rPr lang="fr-FR" dirty="0">
                <a:latin typeface="Proxima Nova Rg" panose="02000506030000020004" pitchFamily="2" charset="0"/>
              </a:rPr>
              <a:t>de </a:t>
            </a:r>
            <a:r>
              <a:rPr lang="fr-FR" b="1" dirty="0">
                <a:solidFill>
                  <a:srgbClr val="FF0000"/>
                </a:solidFill>
                <a:latin typeface="Proxima Nova Rg" panose="02000506030000020004" pitchFamily="2" charset="0"/>
              </a:rPr>
              <a:t>2.75%</a:t>
            </a:r>
            <a:r>
              <a:rPr lang="fr-FR" dirty="0">
                <a:latin typeface="Proxima Nova Rg" panose="02000506030000020004" pitchFamily="2" charset="0"/>
              </a:rPr>
              <a:t> par </a:t>
            </a:r>
            <a:r>
              <a:rPr lang="fr-FR" b="1" dirty="0">
                <a:solidFill>
                  <a:srgbClr val="FF0000"/>
                </a:solidFill>
                <a:latin typeface="Proxima Nova Rg" panose="02000506030000020004" pitchFamily="2" charset="0"/>
              </a:rPr>
              <a:t>trimestre</a:t>
            </a:r>
            <a:r>
              <a:rPr lang="fr-FR" dirty="0">
                <a:latin typeface="Proxima Nova Rg" panose="02000506030000020004" pitchFamily="2" charset="0"/>
              </a:rPr>
              <a:t> </a:t>
            </a:r>
            <a:r>
              <a:rPr lang="fr-FR" b="1" dirty="0">
                <a:solidFill>
                  <a:schemeClr val="tx1"/>
                </a:solidFill>
                <a:latin typeface="Proxima Nova Rg" panose="02000506030000020004" pitchFamily="2" charset="0"/>
              </a:rPr>
              <a:t>écoulé</a:t>
            </a:r>
            <a:r>
              <a:rPr lang="fr-FR" dirty="0">
                <a:latin typeface="Proxima Nova Rg" panose="02000506030000020004" pitchFamily="2" charset="0"/>
              </a:rPr>
              <a:t> depuis le </a:t>
            </a:r>
            <a:r>
              <a:rPr lang="fr-FR" b="1" dirty="0">
                <a:solidFill>
                  <a:schemeClr val="tx1"/>
                </a:solidFill>
                <a:latin typeface="Proxima Nova Rg" panose="02000506030000020004" pitchFamily="2" charset="0"/>
              </a:rPr>
              <a:t>09/06/2022</a:t>
            </a:r>
          </a:p>
          <a:p>
            <a:pPr>
              <a:lnSpc>
                <a:spcPct val="100000"/>
              </a:lnSpc>
            </a:pPr>
            <a:r>
              <a:rPr lang="fr-FR" dirty="0">
                <a:latin typeface="Proxima Nova Rg" panose="02000506030000020004" pitchFamily="2" charset="0"/>
              </a:rPr>
              <a:t>(soit un </a:t>
            </a:r>
            <a:r>
              <a:rPr lang="fr-FR" b="1" dirty="0">
                <a:solidFill>
                  <a:schemeClr val="tx1"/>
                </a:solidFill>
                <a:latin typeface="Proxima Nova Rg" panose="02000506030000020004" pitchFamily="2" charset="0"/>
              </a:rPr>
              <a:t>gain </a:t>
            </a:r>
            <a:r>
              <a:rPr lang="fr-FR" dirty="0">
                <a:latin typeface="Proxima Nova Rg" panose="02000506030000020004" pitchFamily="2" charset="0"/>
              </a:rPr>
              <a:t>total de </a:t>
            </a:r>
            <a:r>
              <a:rPr lang="fr-FR" b="1" dirty="0">
                <a:solidFill>
                  <a:schemeClr val="tx1"/>
                </a:solidFill>
                <a:latin typeface="Proxima Nova Rg" panose="02000506030000020004" pitchFamily="2" charset="0"/>
              </a:rPr>
              <a:t>132% </a:t>
            </a:r>
            <a:r>
              <a:rPr lang="fr-FR" dirty="0">
                <a:latin typeface="Proxima Nova Rg" panose="02000506030000020004" pitchFamily="2" charset="0"/>
              </a:rPr>
              <a:t>et un Taux de Rendement Annuel net de </a:t>
            </a:r>
            <a:r>
              <a:rPr lang="fr-FR" b="1" dirty="0">
                <a:solidFill>
                  <a:srgbClr val="00B050"/>
                </a:solidFill>
                <a:latin typeface="Proxima Nova Rg" panose="02000506030000020004" pitchFamily="2" charset="0"/>
              </a:rPr>
              <a:t>3,74%</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31" name="Espace réservé du texte 36"/>
          <p:cNvSpPr>
            <a:spLocks noGrp="1"/>
          </p:cNvSpPr>
          <p:nvPr>
            <p:ph type="body" sz="quarter" idx="20"/>
          </p:nvPr>
        </p:nvSpPr>
        <p:spPr>
          <a:xfrm>
            <a:off x="1636698" y="3634294"/>
            <a:ext cx="5030802" cy="699404"/>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a:t>
            </a:r>
          </a:p>
          <a:p>
            <a:pPr>
              <a:lnSpc>
                <a:spcPct val="100000"/>
              </a:lnSpc>
            </a:pPr>
            <a:r>
              <a:rPr lang="fr-FR" dirty="0">
                <a:latin typeface="Proxima Nova Rg" panose="02000506030000020004" pitchFamily="2" charset="0"/>
              </a:rPr>
              <a:t>Un </a:t>
            </a:r>
            <a:r>
              <a:rPr lang="fr-FR" b="1" dirty="0">
                <a:solidFill>
                  <a:schemeClr val="tx1"/>
                </a:solidFill>
                <a:latin typeface="Proxima Nova Rg" panose="02000506030000020004" pitchFamily="2" charset="0"/>
              </a:rPr>
              <a:t>gain </a:t>
            </a:r>
            <a:r>
              <a:rPr lang="fr-FR" dirty="0">
                <a:latin typeface="Proxima Nova Rg" panose="02000506030000020004" pitchFamily="2" charset="0"/>
              </a:rPr>
              <a:t>de </a:t>
            </a:r>
            <a:r>
              <a:rPr lang="fr-FR" b="1" dirty="0">
                <a:solidFill>
                  <a:srgbClr val="FF0000"/>
                </a:solidFill>
                <a:latin typeface="Proxima Nova Rg" panose="02000506030000020004" pitchFamily="2" charset="0"/>
              </a:rPr>
              <a:t>2.75%</a:t>
            </a:r>
            <a:r>
              <a:rPr lang="fr-FR" dirty="0">
                <a:latin typeface="Proxima Nova Rg" panose="02000506030000020004" pitchFamily="2" charset="0"/>
              </a:rPr>
              <a:t> par </a:t>
            </a:r>
            <a:r>
              <a:rPr lang="fr-FR" b="1" dirty="0">
                <a:solidFill>
                  <a:srgbClr val="FF0000"/>
                </a:solidFill>
                <a:latin typeface="Proxima Nova Rg" panose="02000506030000020004" pitchFamily="2" charset="0"/>
              </a:rPr>
              <a:t>trimestre</a:t>
            </a:r>
            <a:r>
              <a:rPr lang="fr-FR" dirty="0">
                <a:latin typeface="Proxima Nova Rg" panose="02000506030000020004" pitchFamily="2" charset="0"/>
              </a:rPr>
              <a:t> </a:t>
            </a:r>
            <a:r>
              <a:rPr lang="fr-FR" b="1" dirty="0">
                <a:solidFill>
                  <a:schemeClr val="tx1"/>
                </a:solidFill>
                <a:latin typeface="Proxima Nova Rg" panose="02000506030000020004" pitchFamily="2" charset="0"/>
              </a:rPr>
              <a:t>écoulé</a:t>
            </a:r>
            <a:r>
              <a:rPr lang="fr-FR" dirty="0">
                <a:latin typeface="Proxima Nova Rg" panose="02000506030000020004" pitchFamily="2" charset="0"/>
              </a:rPr>
              <a:t> depuis le </a:t>
            </a:r>
            <a:r>
              <a:rPr lang="fr-FR" b="1" dirty="0">
                <a:solidFill>
                  <a:schemeClr val="tx1"/>
                </a:solidFill>
                <a:latin typeface="Proxima Nova Rg" panose="02000506030000020004" pitchFamily="2" charset="0"/>
              </a:rPr>
              <a:t>09/06/2022 </a:t>
            </a:r>
          </a:p>
          <a:p>
            <a:pPr>
              <a:lnSpc>
                <a:spcPct val="100000"/>
              </a:lnSpc>
            </a:pPr>
            <a:r>
              <a:rPr lang="fr-FR" dirty="0">
                <a:latin typeface="Proxima Nova Rg" panose="02000506030000020004" pitchFamily="2" charset="0"/>
              </a:rPr>
              <a:t>(Soit un Taux de Rendement Annuel net compris entre </a:t>
            </a:r>
            <a:r>
              <a:rPr lang="fr-FR" b="1" dirty="0">
                <a:solidFill>
                  <a:srgbClr val="00B050"/>
                </a:solidFill>
                <a:latin typeface="Proxima Nova Rg" panose="02000506030000020004" pitchFamily="2" charset="0"/>
              </a:rPr>
              <a:t>3,77%</a:t>
            </a:r>
            <a:r>
              <a:rPr lang="fr-FR" baseline="30000" dirty="0">
                <a:latin typeface="Proxima Nova Rg" panose="02000506030000020004" pitchFamily="2" charset="0"/>
              </a:rPr>
              <a:t>(2) </a:t>
            </a:r>
            <a:r>
              <a:rPr lang="fr-FR" dirty="0">
                <a:latin typeface="Proxima Nova Rg" panose="02000506030000020004" pitchFamily="2" charset="0"/>
              </a:rPr>
              <a:t>et </a:t>
            </a:r>
            <a:r>
              <a:rPr lang="fr-FR" b="1" dirty="0">
                <a:solidFill>
                  <a:srgbClr val="00B050"/>
                </a:solidFill>
                <a:latin typeface="Proxima Nova Rg" panose="02000506030000020004" pitchFamily="2" charset="0"/>
              </a:rPr>
              <a:t>4,67%</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5" name="Espace réservé du numéro de diapositive 4"/>
          <p:cNvSpPr>
            <a:spLocks noGrp="1"/>
          </p:cNvSpPr>
          <p:nvPr>
            <p:ph type="sldNum" sz="quarter" idx="12"/>
          </p:nvPr>
        </p:nvSpPr>
        <p:spPr/>
        <p:txBody>
          <a:bodyPr/>
          <a:lstStyle/>
          <a:p>
            <a:fld id="{21A58941-C02C-41B5-9643-2C1F36B7BEEB}" type="slidenum">
              <a:rPr lang="fr-FR" smtClean="0"/>
              <a:pPr/>
              <a:t>3</a:t>
            </a:fld>
            <a:endParaRPr lang="fr-FR"/>
          </a:p>
        </p:txBody>
      </p:sp>
      <p:sp>
        <p:nvSpPr>
          <p:cNvPr id="13" name="ZoneTexte 12"/>
          <p:cNvSpPr txBox="1"/>
          <p:nvPr/>
        </p:nvSpPr>
        <p:spPr>
          <a:xfrm>
            <a:off x="910052" y="2567577"/>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a:t>
            </a:r>
            <a:r>
              <a:rPr lang="fr-FR" sz="800" b="1" dirty="0"/>
              <a:t>trimestrielle</a:t>
            </a:r>
            <a:r>
              <a:rPr lang="fr-FR" sz="800" baseline="30000" dirty="0">
                <a:solidFill>
                  <a:schemeClr val="tx2"/>
                </a:solidFill>
              </a:rPr>
              <a:t>(1) </a:t>
            </a:r>
            <a:r>
              <a:rPr lang="fr-FR" sz="800" dirty="0">
                <a:solidFill>
                  <a:schemeClr val="tx2"/>
                </a:solidFill>
              </a:rPr>
              <a:t>à partir de la fin du </a:t>
            </a:r>
            <a:r>
              <a:rPr lang="fr-FR" sz="800" b="1" dirty="0"/>
              <a:t>4 </a:t>
            </a:r>
            <a:r>
              <a:rPr lang="fr-FR" sz="800" dirty="0">
                <a:solidFill>
                  <a:schemeClr val="tx2"/>
                </a:solidFill>
              </a:rPr>
              <a:t>et jusqu’à la fin du </a:t>
            </a:r>
            <a:r>
              <a:rPr lang="fr-FR" sz="800" b="1" dirty="0"/>
              <a:t>47</a:t>
            </a:r>
            <a:r>
              <a:rPr lang="fr-FR" sz="800" dirty="0">
                <a:solidFill>
                  <a:schemeClr val="tx2"/>
                </a:solidFill>
              </a:rPr>
              <a:t>, on observe le </a:t>
            </a:r>
            <a:r>
              <a:rPr lang="fr-FR" sz="800" b="1" dirty="0"/>
              <a:t>niveau </a:t>
            </a:r>
            <a:r>
              <a:rPr lang="fr-FR" sz="800" dirty="0">
                <a:solidFill>
                  <a:schemeClr val="tx2"/>
                </a:solidFill>
              </a:rPr>
              <a:t>de clôture </a:t>
            </a:r>
            <a:r>
              <a:rPr lang="fr-FR" sz="800" dirty="0">
                <a:solidFill>
                  <a:schemeClr val="tx2"/>
                </a:solidFill>
                <a:highlight>
                  <a:srgbClr val="FFFF00"/>
                </a:highlight>
              </a:rPr>
              <a:t>de</a:t>
            </a:r>
            <a:r>
              <a:rPr lang="fr-FR" sz="800" dirty="0">
                <a:solidFill>
                  <a:schemeClr val="tx2"/>
                </a:solidFill>
              </a:rPr>
              <a:t> </a:t>
            </a:r>
            <a:r>
              <a:rPr lang="en-US" sz="800" b="1" dirty="0"/>
              <a:t>l'indice </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r>
              <a:rPr lang="fr-FR" sz="800" b="1" dirty="0">
                <a:solidFill>
                  <a:schemeClr val="tx2"/>
                </a:solidFill>
              </a:rPr>
              <a:t>Si, à une date de constatation </a:t>
            </a:r>
            <a:r>
              <a:rPr lang="fr-FR" sz="800" b="1" dirty="0"/>
              <a:t>trimestrielle</a:t>
            </a:r>
            <a:r>
              <a:rPr lang="fr-FR" sz="800" b="1" baseline="30000" dirty="0">
                <a:solidFill>
                  <a:schemeClr val="tx2"/>
                </a:solidFill>
              </a:rPr>
              <a:t>(1)</a:t>
            </a:r>
            <a:r>
              <a:rPr lang="fr-FR" sz="800" b="1" dirty="0">
                <a:solidFill>
                  <a:schemeClr val="tx2"/>
                </a:solidFill>
              </a:rPr>
              <a:t>, </a:t>
            </a:r>
            <a:r>
              <a:rPr lang="it-IT" sz="800" b="1" dirty="0"/>
              <a:t>l'indice</a:t>
            </a:r>
            <a:r>
              <a:rPr lang="it-IT" sz="800" b="1" dirty="0">
                <a:solidFill>
                  <a:schemeClr val="tx2"/>
                </a:solidFill>
              </a:rPr>
              <a:t> </a:t>
            </a:r>
            <a:r>
              <a:rPr lang="fr-FR" sz="800" b="1" dirty="0">
                <a:solidFill>
                  <a:schemeClr val="tx2"/>
                </a:solidFill>
              </a:rPr>
              <a:t>clôture à un </a:t>
            </a:r>
            <a:r>
              <a:rPr lang="fr-FR" sz="800" b="1" dirty="0"/>
              <a:t>niveau </a:t>
            </a:r>
            <a:r>
              <a:rPr lang="fr-FR" sz="800" b="1" dirty="0">
                <a:solidFill>
                  <a:schemeClr val="tx2"/>
                </a:solidFill>
              </a:rPr>
              <a:t>supérieur ou égal à </a:t>
            </a:r>
            <a:r>
              <a:rPr lang="fr-FR" sz="800" b="1" dirty="0"/>
              <a:t>la barrière dégressive de remboursement automatique anticipé</a:t>
            </a:r>
            <a:r>
              <a:rPr lang="fr-FR" sz="800" b="1" dirty="0">
                <a:solidFill>
                  <a:schemeClr val="tx2"/>
                </a:solidFill>
              </a:rPr>
              <a:t> </a:t>
            </a:r>
            <a:r>
              <a:rPr lang="fr-FR" sz="800" b="1" dirty="0">
                <a:solidFill>
                  <a:schemeClr val="tx2"/>
                </a:solidFill>
                <a:highlight>
                  <a:srgbClr val="FF00FF"/>
                </a:highlight>
              </a:rPr>
              <a:t>de son </a:t>
            </a:r>
            <a:r>
              <a:rPr lang="fr-FR" sz="800" b="1" dirty="0">
                <a:highlight>
                  <a:srgbClr val="FF00FF"/>
                </a:highlight>
              </a:rPr>
              <a:t>Niveau de Référence</a:t>
            </a:r>
            <a:r>
              <a:rPr lang="fr-FR" sz="800" b="1" dirty="0">
                <a:solidFill>
                  <a:schemeClr val="tx2"/>
                </a:solidFill>
              </a:rPr>
              <a: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11"/>
          <p:cNvSpPr>
            <a:spLocks noGrp="1"/>
          </p:cNvSpPr>
          <p:nvPr>
            <p:ph type="body" sz="quarter" idx="16"/>
          </p:nvPr>
        </p:nvSpPr>
        <p:spPr>
          <a:xfrm>
            <a:off x="778066" y="4719701"/>
            <a:ext cx="2697107" cy="141412"/>
          </a:xfrm>
        </p:spPr>
        <p:txBody>
          <a:bodyPr/>
          <a:lstStyle/>
          <a:p>
            <a:pPr algn="ctr"/>
            <a:r>
              <a:rPr lang="fr-FR" sz="1100" b="1" cap="none" dirty="0">
                <a:solidFill>
                  <a:srgbClr val="B9A049"/>
                </a:solidFill>
                <a:latin typeface="Proxima Nova Rg" panose="02000506030000020004" pitchFamily="2" charset="0"/>
              </a:rPr>
              <a:t>Mécanisme de remboursement à l’échéance</a:t>
            </a:r>
          </a:p>
        </p:txBody>
      </p:sp>
      <p:sp>
        <p:nvSpPr>
          <p:cNvPr id="33" name="ZoneTexte 32"/>
          <p:cNvSpPr txBox="1"/>
          <p:nvPr/>
        </p:nvSpPr>
        <p:spPr>
          <a:xfrm>
            <a:off x="910052" y="5036002"/>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a:t>
            </a:r>
            <a:r>
              <a:rPr lang="fr-FR" sz="800" b="1" dirty="0">
                <a:solidFill>
                  <a:srgbClr val="FF0000"/>
                </a:solidFill>
              </a:rPr>
              <a:t>09/06/2034</a:t>
            </a:r>
            <a:r>
              <a:rPr lang="fr-FR" sz="800" dirty="0">
                <a:solidFill>
                  <a:schemeClr val="tx2"/>
                </a:solidFill>
              </a:rPr>
              <a:t>, en l’absence de remboursement anticipé automatique préalable, on compare le </a:t>
            </a:r>
            <a:r>
              <a:rPr lang="fr-FR" sz="800" b="1" dirty="0"/>
              <a:t>niveau </a:t>
            </a:r>
            <a:r>
              <a:rPr lang="fr-FR" sz="800" dirty="0">
                <a:solidFill>
                  <a:schemeClr val="tx2"/>
                </a:solidFill>
              </a:rPr>
              <a:t>de clôture de </a:t>
            </a:r>
            <a:r>
              <a:rPr lang="en-US" sz="800" b="1" dirty="0"/>
              <a:t>l'indice </a:t>
            </a:r>
            <a:r>
              <a:rPr lang="fr-FR" sz="800" dirty="0">
                <a:solidFill>
                  <a:schemeClr val="tx2"/>
                </a:solidFill>
              </a:rPr>
              <a:t>à son </a:t>
            </a:r>
            <a:r>
              <a:rPr lang="fr-FR" sz="800" b="1" dirty="0"/>
              <a:t>Niveau de Référence</a:t>
            </a:r>
            <a:r>
              <a:rPr lang="fr-FR" sz="800" dirty="0">
                <a:solidFill>
                  <a:schemeClr val="tx2"/>
                </a:solidFill>
              </a:rPr>
              <a:t> :</a:t>
            </a:r>
          </a:p>
        </p:txBody>
      </p:sp>
      <p:sp>
        <p:nvSpPr>
          <p:cNvPr id="35" name="ZoneTexte 34"/>
          <p:cNvSpPr txBox="1"/>
          <p:nvPr/>
        </p:nvSpPr>
        <p:spPr>
          <a:xfrm>
            <a:off x="908733" y="5474495"/>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t>l'indice </a:t>
            </a:r>
            <a:r>
              <a:rPr lang="fr-FR" sz="800" b="1" dirty="0">
                <a:solidFill>
                  <a:schemeClr val="tx2"/>
                </a:solidFill>
              </a:rPr>
              <a:t>clôture à un </a:t>
            </a:r>
            <a:r>
              <a:rPr lang="fr-FR" sz="800" b="1" dirty="0"/>
              <a:t>niveau </a:t>
            </a:r>
            <a:r>
              <a:rPr lang="fr-FR" sz="800" b="1" dirty="0">
                <a:solidFill>
                  <a:schemeClr val="tx2"/>
                </a:solidFill>
              </a:rPr>
              <a:t>supérieur ou égal à </a:t>
            </a:r>
            <a:r>
              <a:rPr lang="fr-FR" sz="800" b="1" dirty="0">
                <a:solidFill>
                  <a:srgbClr val="FF0000"/>
                </a:solidFill>
              </a:rPr>
              <a:t>50% </a:t>
            </a:r>
            <a:r>
              <a:rPr lang="fr-FR" sz="800" b="1" dirty="0">
                <a:solidFill>
                  <a:schemeClr val="tx2"/>
                </a:solidFill>
              </a:rPr>
              <a:t>de son </a:t>
            </a:r>
            <a:r>
              <a:rPr lang="fr-FR" sz="800" b="1" dirty="0"/>
              <a:t>Niveau de Référence</a:t>
            </a:r>
            <a:r>
              <a:rPr lang="fr-FR" sz="800" b="1" dirty="0">
                <a:solidFill>
                  <a:schemeClr val="tx2"/>
                </a:solidFill>
              </a:rPr>
              <a:t>, l’investisseur reçoit, le </a:t>
            </a:r>
            <a:r>
              <a:rPr lang="fr-FR" sz="800" b="1" dirty="0">
                <a:solidFill>
                  <a:srgbClr val="FF0000"/>
                </a:solidFill>
              </a:rPr>
              <a:t>16/06/2034</a:t>
            </a:r>
            <a:r>
              <a:rPr lang="fr-FR" sz="800" b="1" dirty="0">
                <a:solidFill>
                  <a:schemeClr val="tx2"/>
                </a:solidFill>
              </a:rPr>
              <a:t> : </a:t>
            </a:r>
          </a:p>
        </p:txBody>
      </p:sp>
      <p:sp>
        <p:nvSpPr>
          <p:cNvPr id="39" name="ZoneTexte 38"/>
          <p:cNvSpPr txBox="1"/>
          <p:nvPr/>
        </p:nvSpPr>
        <p:spPr>
          <a:xfrm>
            <a:off x="917672" y="7857829"/>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t>l'indice </a:t>
            </a:r>
            <a:r>
              <a:rPr lang="en-US" sz="800" b="1" dirty="0">
                <a:solidFill>
                  <a:schemeClr val="tx2"/>
                </a:solidFill>
              </a:rPr>
              <a:t>c</a:t>
            </a:r>
            <a:r>
              <a:rPr lang="fr-FR" sz="800" b="1" dirty="0" err="1">
                <a:solidFill>
                  <a:schemeClr val="tx2"/>
                </a:solidFill>
              </a:rPr>
              <a:t>lôture</a:t>
            </a:r>
            <a:r>
              <a:rPr lang="fr-FR" sz="800" b="1" dirty="0">
                <a:solidFill>
                  <a:schemeClr val="tx2"/>
                </a:solidFill>
              </a:rPr>
              <a:t> à un </a:t>
            </a:r>
            <a:r>
              <a:rPr lang="fr-FR" sz="800" b="1" dirty="0"/>
              <a:t>niveau </a:t>
            </a:r>
            <a:r>
              <a:rPr lang="fr-FR" sz="800" b="1" dirty="0">
                <a:solidFill>
                  <a:schemeClr val="tx2"/>
                </a:solidFill>
              </a:rPr>
              <a:t>strictement inférieur à </a:t>
            </a:r>
            <a:r>
              <a:rPr lang="fr-FR" sz="800" b="1" dirty="0">
                <a:solidFill>
                  <a:srgbClr val="FF0000"/>
                </a:solidFill>
              </a:rPr>
              <a:t>50% </a:t>
            </a:r>
            <a:r>
              <a:rPr lang="fr-FR" sz="800" b="1" dirty="0">
                <a:solidFill>
                  <a:schemeClr val="tx2"/>
                </a:solidFill>
              </a:rPr>
              <a:t>de son </a:t>
            </a:r>
            <a:r>
              <a:rPr lang="fr-FR" sz="800" b="1" dirty="0"/>
              <a:t>Niveau de Référence</a:t>
            </a:r>
            <a:r>
              <a:rPr lang="fr-FR" sz="800" b="1" dirty="0">
                <a:solidFill>
                  <a:schemeClr val="tx2"/>
                </a:solidFill>
              </a:rPr>
              <a:t>, l’investisseur reçoit, le </a:t>
            </a:r>
            <a:r>
              <a:rPr lang="fr-FR" sz="800" b="1" dirty="0">
                <a:solidFill>
                  <a:srgbClr val="FF0000"/>
                </a:solidFill>
              </a:rPr>
              <a:t>16/06/2034</a:t>
            </a:r>
            <a:r>
              <a:rPr lang="fr-FR" sz="800" b="1" dirty="0">
                <a:solidFill>
                  <a:schemeClr val="tx2"/>
                </a:solidFill>
              </a:rPr>
              <a:t> : </a:t>
            </a:r>
          </a:p>
        </p:txBody>
      </p:sp>
      <p:sp>
        <p:nvSpPr>
          <p:cNvPr id="40" name="Espace réservé du texte 36"/>
          <p:cNvSpPr>
            <a:spLocks noGrp="1"/>
          </p:cNvSpPr>
          <p:nvPr>
            <p:ph type="body" sz="quarter" idx="20"/>
          </p:nvPr>
        </p:nvSpPr>
        <p:spPr>
          <a:xfrm>
            <a:off x="1648125" y="8296326"/>
            <a:ext cx="5014192" cy="837904"/>
          </a:xfrm>
          <a:noFill/>
          <a:ln w="6350">
            <a:solidFill>
              <a:srgbClr val="B9A049"/>
            </a:solidFill>
          </a:ln>
        </p:spPr>
        <p:txBody>
          <a:bodyPr wrap="square" lIns="108000" tIns="72000" rIns="108000" bIns="72000" anchor="ctr">
            <a:spAutoFit/>
          </a:bodyPr>
          <a:lstStyle/>
          <a:p>
            <a:pPr>
              <a:lnSpc>
                <a:spcPct val="100000"/>
              </a:lnSpc>
            </a:pPr>
            <a:r>
              <a:rPr lang="fr-FR" dirty="0">
                <a:latin typeface="Proxima Nova Rg" panose="02000506030000020004" pitchFamily="2" charset="0"/>
              </a:rPr>
              <a:t>Le capital initial diminué de l’intégralité de la baisse enregistrée </a:t>
            </a:r>
          </a:p>
          <a:p>
            <a:pPr>
              <a:lnSpc>
                <a:spcPct val="100000"/>
              </a:lnSpc>
            </a:pPr>
            <a:r>
              <a:rPr lang="fr-FR" dirty="0">
                <a:latin typeface="Proxima Nova Rg" panose="02000506030000020004" pitchFamily="2" charset="0"/>
              </a:rPr>
              <a:t>par </a:t>
            </a:r>
            <a:r>
              <a:rPr lang="fr-FR" b="1" dirty="0">
                <a:solidFill>
                  <a:schemeClr val="tx1"/>
                </a:solidFill>
                <a:latin typeface="Proxima Nova Rg" panose="02000506030000020004" pitchFamily="2" charset="0"/>
              </a:rPr>
              <a:t>l'indice</a:t>
            </a:r>
            <a:r>
              <a:rPr lang="fr-FR" dirty="0">
                <a:latin typeface="Proxima Nova Rg" panose="02000506030000020004" pitchFamily="2" charset="0"/>
              </a:rPr>
              <a:t> entre le </a:t>
            </a:r>
            <a:r>
              <a:rPr lang="fr-FR" b="1" dirty="0">
                <a:solidFill>
                  <a:schemeClr val="tx1"/>
                </a:solidFill>
                <a:latin typeface="Proxima Nova Rg" panose="02000506030000020004" pitchFamily="2" charset="0"/>
              </a:rPr>
              <a:t>09/06/2022</a:t>
            </a:r>
            <a:r>
              <a:rPr lang="fr-FR" dirty="0">
                <a:latin typeface="Proxima Nova Rg" panose="02000506030000020004" pitchFamily="2" charset="0"/>
              </a:rPr>
              <a:t> et le </a:t>
            </a:r>
            <a:r>
              <a:rPr lang="fr-FR" b="1" dirty="0">
                <a:solidFill>
                  <a:srgbClr val="FF0000"/>
                </a:solidFill>
                <a:latin typeface="Proxima Nova Rg" panose="02000506030000020004" pitchFamily="2" charset="0"/>
              </a:rPr>
              <a:t>09/06/2034</a:t>
            </a:r>
          </a:p>
          <a:p>
            <a:pPr>
              <a:lnSpc>
                <a:spcPct val="100000"/>
              </a:lnSpc>
            </a:pPr>
            <a:r>
              <a:rPr lang="fr-FR" dirty="0">
                <a:latin typeface="Proxima Nova Rg" panose="02000506030000020004" pitchFamily="2" charset="0"/>
              </a:rPr>
              <a:t>(Soit un Taux de Rendement Annuel net inférieur ou égal à </a:t>
            </a:r>
            <a:r>
              <a:rPr lang="fr-FR" b="1" dirty="0">
                <a:solidFill>
                  <a:srgbClr val="00B050"/>
                </a:solidFill>
                <a:latin typeface="Proxima Nova Rg" panose="02000506030000020004" pitchFamily="2" charset="0"/>
              </a:rPr>
              <a:t>-7,60%</a:t>
            </a:r>
            <a:r>
              <a:rPr lang="fr-FR" baseline="30000" dirty="0">
                <a:latin typeface="Proxima Nova Rg" panose="02000506030000020004" pitchFamily="2" charset="0"/>
              </a:rPr>
              <a:t>(2)</a:t>
            </a:r>
            <a:r>
              <a:rPr lang="fr-FR" dirty="0">
                <a:latin typeface="Proxima Nova Rg" panose="02000506030000020004" pitchFamily="2" charset="0"/>
              </a:rPr>
              <a:t>)</a:t>
            </a:r>
          </a:p>
          <a:p>
            <a:pPr>
              <a:lnSpc>
                <a:spcPct val="100000"/>
              </a:lnSpc>
            </a:pPr>
            <a:endParaRPr lang="fr-FR" dirty="0">
              <a:latin typeface="Proxima Nova Rg" panose="02000506030000020004" pitchFamily="2" charset="0"/>
            </a:endParaRPr>
          </a:p>
          <a:p>
            <a:pPr>
              <a:lnSpc>
                <a:spcPct val="100000"/>
              </a:lnSpc>
            </a:pPr>
            <a:r>
              <a:rPr lang="fr-FR" b="1" i="1" dirty="0">
                <a:latin typeface="Proxima Nova Rg" panose="02000506030000020004" pitchFamily="2" charset="0"/>
              </a:rPr>
              <a:t>L’investisseur subit alors une perte en capital partielle, voire totale</a:t>
            </a:r>
          </a:p>
        </p:txBody>
      </p:sp>
      <p:sp>
        <p:nvSpPr>
          <p:cNvPr id="27" name="Espace réservé du texte 36"/>
          <p:cNvSpPr>
            <a:spLocks noGrp="1"/>
          </p:cNvSpPr>
          <p:nvPr>
            <p:ph type="body" sz="quarter" idx="20"/>
          </p:nvPr>
        </p:nvSpPr>
        <p:spPr>
          <a:xfrm>
            <a:off x="1645587" y="7243153"/>
            <a:ext cx="5021862" cy="422405"/>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(Soit un Taux de Rendement Annuel net de </a:t>
            </a:r>
            <a:r>
              <a:rPr lang="fr-FR" b="1" dirty="0">
                <a:solidFill>
                  <a:srgbClr val="00B050"/>
                </a:solidFill>
                <a:latin typeface="Proxima Nova Rg" panose="02000506030000020004" pitchFamily="2" charset="0"/>
              </a:rPr>
              <a:t>-1,00%</a:t>
            </a:r>
            <a:r>
              <a:rPr lang="fr-FR" b="1" baseline="30000" dirty="0">
                <a:solidFill>
                  <a:srgbClr val="00B050"/>
                </a:solidFill>
                <a:latin typeface="Proxima Nova Rg" panose="02000506030000020004" pitchFamily="2" charset="0"/>
              </a:rPr>
              <a:t>(</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28" name="ZoneTexte 27"/>
          <p:cNvSpPr txBox="1"/>
          <p:nvPr/>
        </p:nvSpPr>
        <p:spPr>
          <a:xfrm>
            <a:off x="917671" y="6804661"/>
            <a:ext cx="5996791" cy="246221"/>
          </a:xfrm>
          <a:prstGeom prst="rect">
            <a:avLst/>
          </a:prstGeom>
          <a:noFill/>
        </p:spPr>
        <p:txBody>
          <a:bodyPr wrap="square" lIns="0" tIns="0" rIns="0" bIns="0" rtlCol="0">
            <a:spAutoFit/>
          </a:bodyPr>
          <a:lstStyle/>
          <a:p>
            <a:pPr algn="just"/>
            <a:r>
              <a:rPr lang="fr-FR" sz="800" b="1" u="sng" dirty="0">
                <a:solidFill>
                  <a:schemeClr val="tx2"/>
                </a:solidFill>
              </a:rPr>
              <a:t>Cas médian</a:t>
            </a:r>
            <a:r>
              <a:rPr lang="fr-FR" sz="800" b="1" dirty="0">
                <a:solidFill>
                  <a:schemeClr val="tx2"/>
                </a:solidFill>
              </a:rPr>
              <a:t> : Si </a:t>
            </a:r>
            <a:r>
              <a:rPr lang="fr-FR" sz="800" b="1" dirty="0"/>
              <a:t>l'indice</a:t>
            </a:r>
            <a:r>
              <a:rPr lang="fr-FR" sz="800" b="1" dirty="0">
                <a:solidFill>
                  <a:schemeClr val="tx2"/>
                </a:solidFill>
              </a:rPr>
              <a:t> clôture à un </a:t>
            </a:r>
            <a:r>
              <a:rPr lang="fr-FR" sz="800" b="1" dirty="0"/>
              <a:t>niveau</a:t>
            </a:r>
            <a:r>
              <a:rPr lang="fr-FR" sz="800" b="1" dirty="0">
                <a:solidFill>
                  <a:schemeClr val="tx2"/>
                </a:solidFill>
              </a:rPr>
              <a:t> strictement inférieur à </a:t>
            </a:r>
            <a:r>
              <a:rPr lang="fr-FR" sz="800" b="1" dirty="0"/>
              <a:t>50% </a:t>
            </a:r>
            <a:r>
              <a:rPr lang="fr-FR" sz="800" b="1" dirty="0">
                <a:solidFill>
                  <a:schemeClr val="tx2"/>
                </a:solidFill>
              </a:rPr>
              <a:t>mais supérieur ou égal à </a:t>
            </a:r>
            <a:r>
              <a:rPr lang="fr-FR" sz="800" b="1" dirty="0">
                <a:solidFill>
                  <a:srgbClr val="FF0000"/>
                </a:solidFill>
              </a:rPr>
              <a:t>50% </a:t>
            </a:r>
            <a:r>
              <a:rPr lang="fr-FR" sz="800" b="1" dirty="0">
                <a:solidFill>
                  <a:schemeClr val="tx2"/>
                </a:solidFill>
              </a:rPr>
              <a:t>de son </a:t>
            </a:r>
            <a:r>
              <a:rPr lang="fr-FR" sz="800" b="1" dirty="0"/>
              <a:t>Niveau de Référence</a:t>
            </a:r>
            <a:r>
              <a:rPr lang="fr-FR" sz="800" b="1" dirty="0">
                <a:solidFill>
                  <a:schemeClr val="tx2"/>
                </a:solidFill>
              </a:rPr>
              <a:t>, l’investisseur reçoit, le </a:t>
            </a:r>
            <a:r>
              <a:rPr lang="fr-FR" sz="800" b="1" dirty="0">
                <a:solidFill>
                  <a:srgbClr val="FF0000"/>
                </a:solidFill>
              </a:rPr>
              <a:t>16/06/2034 </a:t>
            </a:r>
            <a:r>
              <a:rPr lang="fr-FR" sz="800" b="1" dirty="0">
                <a:solidFill>
                  <a:schemeClr val="tx2"/>
                </a:solidFill>
              </a:rPr>
              <a:t>: </a:t>
            </a:r>
          </a:p>
        </p:txBody>
      </p:sp>
      <p:sp>
        <p:nvSpPr>
          <p:cNvPr id="38" name="Espace réservé du texte 10">
            <a:extLst>
              <a:ext uri="{FF2B5EF4-FFF2-40B4-BE49-F238E27FC236}">
                <a16:creationId xmlns:a16="http://schemas.microsoft.com/office/drawing/2014/main" id="{2EC8589D-F8F6-4730-9D7C-48AE35D36849}"/>
              </a:ext>
            </a:extLst>
          </p:cNvPr>
          <p:cNvSpPr>
            <a:spLocks noGrp="1"/>
          </p:cNvSpPr>
          <p:nvPr>
            <p:ph type="body" sz="quarter" idx="15"/>
          </p:nvPr>
        </p:nvSpPr>
        <p:spPr>
          <a:xfrm>
            <a:off x="725792" y="9843200"/>
            <a:ext cx="6265557" cy="652524"/>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1"/>
                </a:solidFill>
                <a:latin typeface="Proxima Nova Rg" panose="02000506030000020004" pitchFamily="2" charset="0"/>
              </a:rPr>
              <a:t>09/06/2022</a:t>
            </a:r>
            <a:r>
              <a:rPr lang="fr-FR" sz="700" spc="-40" dirty="0">
                <a:solidFill>
                  <a:srgbClr val="000000"/>
                </a:solidFill>
                <a:latin typeface="Proxima Nova Rg" panose="02000506030000020004" pitchFamily="2" charset="0"/>
              </a:rPr>
              <a:t>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a:t>
            </a:r>
            <a:r>
              <a:rPr lang="fr-FR" sz="700" b="1" spc="-40" dirty="0">
                <a:solidFill>
                  <a:schemeClr val="tx1"/>
                </a:solidFill>
                <a:latin typeface="Proxima Nova Rg" panose="02000506030000020004" pitchFamily="2" charset="0"/>
              </a:rPr>
              <a:t>niveau </a:t>
            </a:r>
            <a:r>
              <a:rPr lang="fr-FR" sz="700" spc="-40" dirty="0">
                <a:solidFill>
                  <a:srgbClr val="000000"/>
                </a:solidFill>
                <a:latin typeface="Proxima Nova Rg" panose="02000506030000020004" pitchFamily="2" charset="0"/>
              </a:rPr>
              <a:t>dépendant de l’évolution des paramètres de marché au moment de la sortie (</a:t>
            </a:r>
            <a:r>
              <a:rPr lang="fr-FR" sz="700" b="1" spc="-40" dirty="0">
                <a:solidFill>
                  <a:schemeClr val="tx1"/>
                </a:solidFill>
                <a:latin typeface="Proxima Nova Rg" panose="02000506030000020004" pitchFamily="2" charset="0"/>
              </a:rPr>
              <a:t>niveau</a:t>
            </a:r>
            <a:r>
              <a:rPr lang="fr-FR" sz="700" spc="-40" dirty="0">
                <a:solidFill>
                  <a:srgbClr val="000000"/>
                </a:solidFill>
                <a:latin typeface="Proxima Nova Rg" panose="02000506030000020004" pitchFamily="2" charset="0"/>
              </a:rPr>
              <a:t> de </a:t>
            </a:r>
            <a:r>
              <a:rPr lang="it-IT" sz="700" b="1" spc="-40" dirty="0">
                <a:solidFill>
                  <a:schemeClr val="tx1"/>
                </a:solidFill>
                <a:latin typeface="Proxima Nova Rg" panose="02000506030000020004" pitchFamily="2" charset="0"/>
              </a:rPr>
              <a:t>l'indice</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grpSp>
        <p:nvGrpSpPr>
          <p:cNvPr id="41" name="Groupe 40">
            <a:extLst>
              <a:ext uri="{FF2B5EF4-FFF2-40B4-BE49-F238E27FC236}">
                <a16:creationId xmlns:a16="http://schemas.microsoft.com/office/drawing/2014/main" id="{06FE98CA-0AAA-485F-B68C-E900EB1F2364}"/>
              </a:ext>
            </a:extLst>
          </p:cNvPr>
          <p:cNvGrpSpPr/>
          <p:nvPr/>
        </p:nvGrpSpPr>
        <p:grpSpPr>
          <a:xfrm>
            <a:off x="498496" y="-498099"/>
            <a:ext cx="7459144" cy="1878083"/>
            <a:chOff x="498496" y="-498099"/>
            <a:chExt cx="7459144" cy="1878083"/>
          </a:xfrm>
        </p:grpSpPr>
        <p:pic>
          <p:nvPicPr>
            <p:cNvPr id="42" name="logo_equitim_final-01.png" descr="logo_equitim_final-01.png">
              <a:extLst>
                <a:ext uri="{FF2B5EF4-FFF2-40B4-BE49-F238E27FC236}">
                  <a16:creationId xmlns:a16="http://schemas.microsoft.com/office/drawing/2014/main" id="{7A0ADB42-63DA-40B1-91D3-61E3575D45C3}"/>
                </a:ext>
              </a:extLst>
            </p:cNvPr>
            <p:cNvPicPr>
              <a:picLocks noChangeAspect="1"/>
            </p:cNvPicPr>
            <p:nvPr/>
          </p:nvPicPr>
          <p:blipFill rotWithShape="1">
            <a:blip r:embed="rId2"/>
            <a:srcRect t="30991" b="26494"/>
            <a:stretch/>
          </p:blipFill>
          <p:spPr>
            <a:xfrm>
              <a:off x="498496" y="54977"/>
              <a:ext cx="1765100" cy="567402"/>
            </a:xfrm>
            <a:prstGeom prst="rect">
              <a:avLst/>
            </a:prstGeom>
            <a:ln w="3175">
              <a:miter lim="400000"/>
            </a:ln>
          </p:spPr>
        </p:pic>
        <p:sp>
          <p:nvSpPr>
            <p:cNvPr id="43" name="Rectangle">
              <a:extLst>
                <a:ext uri="{FF2B5EF4-FFF2-40B4-BE49-F238E27FC236}">
                  <a16:creationId xmlns:a16="http://schemas.microsoft.com/office/drawing/2014/main" id="{747C97BF-202F-4D81-826C-674B386B92E8}"/>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4" name="Image" descr="Image">
              <a:extLst>
                <a:ext uri="{FF2B5EF4-FFF2-40B4-BE49-F238E27FC236}">
                  <a16:creationId xmlns:a16="http://schemas.microsoft.com/office/drawing/2014/main" id="{329E04B9-8D34-4696-8FFE-4E24E94FD930}"/>
                </a:ext>
              </a:extLst>
            </p:cNvPr>
            <p:cNvPicPr>
              <a:picLocks noChangeAspect="1"/>
            </p:cNvPicPr>
            <p:nvPr/>
          </p:nvPicPr>
          <p:blipFill>
            <a:blip r:embed="rId3"/>
            <a:stretch>
              <a:fillRect/>
            </a:stretch>
          </p:blipFill>
          <p:spPr>
            <a:xfrm>
              <a:off x="6354842" y="-498099"/>
              <a:ext cx="1602798" cy="1878083"/>
            </a:xfrm>
            <a:prstGeom prst="rect">
              <a:avLst/>
            </a:prstGeom>
            <a:ln w="3175">
              <a:miter lim="400000"/>
            </a:ln>
          </p:spPr>
        </p:pic>
      </p:grpSp>
      <p:sp>
        <p:nvSpPr>
          <p:cNvPr id="45" name="Espace réservé du texte 11">
            <a:extLst>
              <a:ext uri="{FF2B5EF4-FFF2-40B4-BE49-F238E27FC236}">
                <a16:creationId xmlns:a16="http://schemas.microsoft.com/office/drawing/2014/main" id="{0EE541F6-9D48-42E3-A328-8037D500F710}"/>
              </a:ext>
            </a:extLst>
          </p:cNvPr>
          <p:cNvSpPr txBox="1">
            <a:spLocks/>
          </p:cNvSpPr>
          <p:nvPr/>
        </p:nvSpPr>
        <p:spPr>
          <a:xfrm>
            <a:off x="904289" y="740156"/>
            <a:ext cx="2897640" cy="23095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6" name="Espace réservé du texte 36">
            <a:extLst>
              <a:ext uri="{FF2B5EF4-FFF2-40B4-BE49-F238E27FC236}">
                <a16:creationId xmlns:a16="http://schemas.microsoft.com/office/drawing/2014/main" id="{0CDFC1D9-1D8E-48C7-97FA-D514F6E34483}"/>
              </a:ext>
            </a:extLst>
          </p:cNvPr>
          <p:cNvSpPr txBox="1">
            <a:spLocks/>
          </p:cNvSpPr>
          <p:nvPr/>
        </p:nvSpPr>
        <p:spPr>
          <a:xfrm>
            <a:off x="1644317" y="1503096"/>
            <a:ext cx="5021862" cy="283906"/>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defTabSz="755934" rtl="0" eaLnBrk="1" fontAlgn="base" latinLnBrk="0" hangingPunct="1">
              <a:lnSpc>
                <a:spcPct val="100000"/>
              </a:lnSpc>
              <a:spcBef>
                <a:spcPct val="0"/>
              </a:spcBef>
              <a:spcAft>
                <a:spcPct val="0"/>
              </a:spcAft>
              <a:buClrTx/>
              <a:buSzTx/>
              <a:buFontTx/>
              <a:buNone/>
              <a:tabLst/>
              <a:defRPr/>
            </a:pPr>
            <a:r>
              <a:rPr lang="fr-FR" b="0" i="0" kern="1200" dirty="0">
                <a:solidFill>
                  <a:schemeClr val="tx2"/>
                </a:solidFill>
                <a:highlight>
                  <a:srgbClr val="FFFF00"/>
                </a:highlight>
                <a:latin typeface="+mn-lt"/>
                <a:ea typeface="+mn-ea"/>
                <a:cs typeface="+mn-cs"/>
              </a:rPr>
              <a:t>le Niveau de Référence correspond à la moyenne arithmétique des niveau de clôture de l'indice aux dates suivantes: 09-06-2022.</a:t>
            </a:r>
            <a:endParaRPr lang="fr-FR" b="1" dirty="0">
              <a:highlight>
                <a:srgbClr val="FFFF00"/>
              </a:highlight>
              <a:latin typeface="+mn-lt"/>
              <a:cs typeface="+mn-cs"/>
            </a:endParaRPr>
          </a:p>
        </p:txBody>
      </p:sp>
      <p:sp>
        <p:nvSpPr>
          <p:cNvPr id="47" name="Espace réservé du texte 11">
            <a:extLst>
              <a:ext uri="{FF2B5EF4-FFF2-40B4-BE49-F238E27FC236}">
                <a16:creationId xmlns:a16="http://schemas.microsoft.com/office/drawing/2014/main" id="{9AB0D2EA-B9EB-4B0D-877C-92135E742680}"/>
              </a:ext>
            </a:extLst>
          </p:cNvPr>
          <p:cNvSpPr txBox="1">
            <a:spLocks/>
          </p:cNvSpPr>
          <p:nvPr/>
        </p:nvSpPr>
        <p:spPr>
          <a:xfrm>
            <a:off x="617953" y="1023531"/>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Proxima Nova Rg" panose="02000506030000020004" pitchFamily="2" charset="0"/>
              </a:rPr>
              <a:t>Détermination du </a:t>
            </a:r>
            <a:r>
              <a:rPr lang="fr-FR" sz="1100" b="1" cap="none" dirty="0">
                <a:latin typeface="Proxima Nova Rg" panose="02000506030000020004" pitchFamily="2" charset="0"/>
              </a:rPr>
              <a:t>Niveau de Référence</a:t>
            </a:r>
          </a:p>
        </p:txBody>
      </p:sp>
      <p:sp>
        <p:nvSpPr>
          <p:cNvPr id="48" name="Rectangle">
            <a:extLst>
              <a:ext uri="{FF2B5EF4-FFF2-40B4-BE49-F238E27FC236}">
                <a16:creationId xmlns:a16="http://schemas.microsoft.com/office/drawing/2014/main" id="{0E0A6AFB-A1A7-41D2-98EC-9114C4D9FF85}"/>
              </a:ext>
            </a:extLst>
          </p:cNvPr>
          <p:cNvSpPr/>
          <p:nvPr/>
        </p:nvSpPr>
        <p:spPr>
          <a:xfrm>
            <a:off x="785686" y="73636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0" name="Espace réservé du texte 11">
            <a:extLst>
              <a:ext uri="{FF2B5EF4-FFF2-40B4-BE49-F238E27FC236}">
                <a16:creationId xmlns:a16="http://schemas.microsoft.com/office/drawing/2014/main" id="{DAA34E59-1656-48AE-8BBE-63F04001E2CF}"/>
              </a:ext>
            </a:extLst>
          </p:cNvPr>
          <p:cNvSpPr txBox="1">
            <a:spLocks/>
          </p:cNvSpPr>
          <p:nvPr/>
        </p:nvSpPr>
        <p:spPr>
          <a:xfrm>
            <a:off x="617953" y="2189216"/>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1100" b="1" cap="none" dirty="0">
                <a:solidFill>
                  <a:srgbClr val="B9A049"/>
                </a:solidFill>
                <a:latin typeface="Proxima Nova Rg" panose="02000506030000020004" pitchFamily="2" charset="0"/>
              </a:rPr>
              <a:t>Mécanisme de remboursement anticipé automatique</a:t>
            </a:r>
          </a:p>
        </p:txBody>
      </p:sp>
      <p:sp>
        <p:nvSpPr>
          <p:cNvPr id="53" name="Rectangle">
            <a:extLst>
              <a:ext uri="{FF2B5EF4-FFF2-40B4-BE49-F238E27FC236}">
                <a16:creationId xmlns:a16="http://schemas.microsoft.com/office/drawing/2014/main" id="{BD7BCB32-83D7-4152-B6DD-084FD8A3CB99}"/>
              </a:ext>
            </a:extLst>
          </p:cNvPr>
          <p:cNvSpPr/>
          <p:nvPr/>
        </p:nvSpPr>
        <p:spPr>
          <a:xfrm>
            <a:off x="805666" y="9797491"/>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2" name="Rectangle 1">
            <a:extLst>
              <a:ext uri="{FF2B5EF4-FFF2-40B4-BE49-F238E27FC236}">
                <a16:creationId xmlns:a16="http://schemas.microsoft.com/office/drawing/2014/main" id="{FFAD2DC5-4986-4F67-8BF3-F31B015C7033}"/>
              </a:ext>
            </a:extLst>
          </p:cNvPr>
          <p:cNvSpPr/>
          <p:nvPr/>
        </p:nvSpPr>
        <p:spPr>
          <a:xfrm>
            <a:off x="450850" y="6661150"/>
            <a:ext cx="6965950" cy="1086743"/>
          </a:xfrm>
          <a:prstGeom prst="rect">
            <a:avLst/>
          </a:prstGeom>
          <a:noFill/>
          <a:ln>
            <a:solidFill>
              <a:srgbClr val="EB7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7698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numéro de diapositive 19"/>
          <p:cNvSpPr>
            <a:spLocks noGrp="1"/>
          </p:cNvSpPr>
          <p:nvPr>
            <p:ph type="sldNum" sz="quarter" idx="12"/>
          </p:nvPr>
        </p:nvSpPr>
        <p:spPr/>
        <p:txBody>
          <a:bodyPr/>
          <a:lstStyle/>
          <a:p>
            <a:fld id="{21A58941-C02C-41B5-9643-2C1F36B7BEEB}" type="slidenum">
              <a:rPr lang="fr-FR" smtClean="0"/>
              <a:pPr/>
              <a:t>4</a:t>
            </a:fld>
            <a:endParaRPr lang="fr-FR"/>
          </a:p>
        </p:txBody>
      </p:sp>
      <p:sp>
        <p:nvSpPr>
          <p:cNvPr id="21" name="Espace réservé du texte 20"/>
          <p:cNvSpPr>
            <a:spLocks noGrp="1"/>
          </p:cNvSpPr>
          <p:nvPr>
            <p:ph type="body" sz="quarter" idx="21"/>
          </p:nvPr>
        </p:nvSpPr>
        <p:spPr>
          <a:xfrm>
            <a:off x="589766" y="541254"/>
            <a:ext cx="6543500" cy="8769708"/>
          </a:xfrm>
        </p:spPr>
        <p:txBody>
          <a:bodyPr wrap="square">
            <a:spAutoFit/>
          </a:bodyPr>
          <a:lstStyle/>
          <a:p>
            <a:pPr lvl="1" algn="just"/>
            <a:r>
              <a:rPr lang="fr-FR" dirty="0">
                <a:solidFill>
                  <a:srgbClr val="000000"/>
                </a:solidFill>
                <a:latin typeface="Futura PT" panose="020B0902020204020203" pitchFamily="34" charset="0"/>
              </a:rPr>
              <a:t>AVANTAGES INCONVÉNIENTS ET principaux FACTEURS DE RISQUES</a:t>
            </a:r>
          </a:p>
          <a:p>
            <a:pPr lvl="1" algn="just">
              <a:lnSpc>
                <a:spcPct val="95000"/>
              </a:lnSpc>
              <a:spcBef>
                <a:spcPts val="600"/>
              </a:spcBef>
            </a:pPr>
            <a:r>
              <a:rPr lang="fr-FR" sz="1000" b="1" dirty="0">
                <a:solidFill>
                  <a:srgbClr val="B9A049"/>
                </a:solidFill>
                <a:latin typeface="Proxima Nova Rg" panose="02000506030000020004" pitchFamily="2" charset="0"/>
              </a:rPr>
              <a:t>AVANTAGES</a:t>
            </a:r>
          </a:p>
          <a:p>
            <a:pPr lvl="2" algn="just">
              <a:lnSpc>
                <a:spcPct val="95000"/>
              </a:lnSpc>
              <a:spcAft>
                <a:spcPts val="200"/>
              </a:spcAft>
            </a:pPr>
            <a:r>
              <a:rPr lang="fr-FR" sz="700" dirty="0"/>
              <a:t>Si à l’une des dates de constatation </a:t>
            </a:r>
            <a:r>
              <a:rPr lang="fr-FR" sz="700" b="1" dirty="0">
                <a:solidFill>
                  <a:schemeClr val="tx1"/>
                </a:solidFill>
              </a:rPr>
              <a:t>trimestrielle</a:t>
            </a:r>
            <a:r>
              <a:rPr lang="fr-FR" sz="700" dirty="0"/>
              <a:t>s correspondantes</a:t>
            </a:r>
            <a:r>
              <a:rPr lang="fr-FR" sz="700" baseline="30000" dirty="0"/>
              <a:t>(1)</a:t>
            </a:r>
            <a:r>
              <a:rPr lang="fr-FR" sz="700" dirty="0"/>
              <a:t> </a:t>
            </a:r>
            <a:r>
              <a:rPr lang="fr-FR" sz="700" b="1" dirty="0">
                <a:solidFill>
                  <a:schemeClr val="tx1"/>
                </a:solidFill>
              </a:rPr>
              <a:t>l'indice </a:t>
            </a:r>
            <a:r>
              <a:rPr lang="fr-FR" sz="700" dirty="0"/>
              <a:t>clôture à un </a:t>
            </a:r>
            <a:r>
              <a:rPr lang="fr-FR" sz="700" b="1" dirty="0">
                <a:solidFill>
                  <a:schemeClr val="tx1"/>
                </a:solidFill>
              </a:rPr>
              <a:t>niveau</a:t>
            </a:r>
            <a:r>
              <a:rPr lang="fr-FR" sz="700" dirty="0"/>
              <a:t> supérieur ou égal à </a:t>
            </a:r>
            <a:r>
              <a:rPr lang="fr-FR" sz="700" b="1" dirty="0">
                <a:solidFill>
                  <a:schemeClr val="tx1"/>
                </a:solidFill>
              </a:rPr>
              <a:t>la barrière dégressive de remboursement automatique anticipé</a:t>
            </a:r>
            <a:r>
              <a:rPr lang="fr-FR" sz="700" dirty="0"/>
              <a:t> </a:t>
            </a:r>
            <a:r>
              <a:rPr lang="fr-FR" sz="700" dirty="0">
                <a:highlight>
                  <a:srgbClr val="FF00FF"/>
                </a:highlight>
              </a:rPr>
              <a:t>de son </a:t>
            </a:r>
            <a:r>
              <a:rPr lang="fr-FR" sz="700" b="1" dirty="0">
                <a:solidFill>
                  <a:schemeClr val="tx1"/>
                </a:solidFill>
                <a:highlight>
                  <a:srgbClr val="FF00FF"/>
                </a:highlight>
              </a:rPr>
              <a:t>Niveau de Référence</a:t>
            </a:r>
            <a:r>
              <a:rPr lang="fr-FR" sz="700" dirty="0">
                <a:highlight>
                  <a:srgbClr val="FF00FF"/>
                </a:highlight>
              </a:rPr>
              <a:t> </a:t>
            </a:r>
            <a:r>
              <a:rPr lang="fr-FR" sz="700" dirty="0"/>
              <a:t>de la fin du </a:t>
            </a:r>
            <a:r>
              <a:rPr lang="fr-FR" sz="700" b="1" dirty="0">
                <a:solidFill>
                  <a:srgbClr val="FF0000"/>
                </a:solidFill>
              </a:rPr>
              <a:t>trimestre</a:t>
            </a:r>
            <a:r>
              <a:rPr lang="fr-FR" sz="700" dirty="0"/>
              <a:t> </a:t>
            </a:r>
            <a:r>
              <a:rPr lang="fr-FR" sz="700" b="1" dirty="0">
                <a:solidFill>
                  <a:schemeClr val="tx1"/>
                </a:solidFill>
              </a:rPr>
              <a:t>4</a:t>
            </a:r>
            <a:r>
              <a:rPr lang="fr-FR" sz="700" dirty="0"/>
              <a:t> et jusqu'à la fin du </a:t>
            </a:r>
            <a:r>
              <a:rPr lang="fr-FR" sz="700" b="1" dirty="0">
                <a:solidFill>
                  <a:srgbClr val="FF0000"/>
                </a:solidFill>
              </a:rPr>
              <a:t>trimestre</a:t>
            </a:r>
            <a:r>
              <a:rPr lang="fr-FR" sz="700" dirty="0"/>
              <a:t> </a:t>
            </a:r>
            <a:r>
              <a:rPr lang="fr-FR" sz="700" b="1" dirty="0">
                <a:solidFill>
                  <a:schemeClr val="tx1"/>
                </a:solidFill>
              </a:rPr>
              <a:t>47</a:t>
            </a:r>
            <a:r>
              <a:rPr lang="fr-FR" sz="700" dirty="0"/>
              <a:t>, </a:t>
            </a:r>
            <a:r>
              <a:rPr lang="fr-FR" sz="700" b="1" dirty="0"/>
              <a:t>un mécanisme de remboursement anticipé est automatiquement activé. </a:t>
            </a:r>
            <a:r>
              <a:rPr lang="fr-FR" sz="700" dirty="0"/>
              <a:t>Puis l’investisseur récupère alors l’intégralité de son capital initial, majorée d’un </a:t>
            </a:r>
            <a:r>
              <a:rPr lang="fr-FR" sz="700" b="1" dirty="0">
                <a:solidFill>
                  <a:schemeClr val="tx1"/>
                </a:solidFill>
              </a:rPr>
              <a:t>gain </a:t>
            </a:r>
            <a:r>
              <a:rPr lang="fr-FR" sz="700" dirty="0"/>
              <a:t>de </a:t>
            </a:r>
            <a:r>
              <a:rPr lang="fr-FR" sz="700" b="1" dirty="0">
                <a:solidFill>
                  <a:srgbClr val="FF0000"/>
                </a:solidFill>
              </a:rPr>
              <a:t>2.75%</a:t>
            </a:r>
            <a:r>
              <a:rPr lang="fr-FR" sz="700" dirty="0"/>
              <a:t> par </a:t>
            </a:r>
            <a:r>
              <a:rPr lang="fr-FR" sz="700" b="1" dirty="0">
                <a:solidFill>
                  <a:srgbClr val="FF0000"/>
                </a:solidFill>
              </a:rPr>
              <a:t>trimestre</a:t>
            </a:r>
            <a:r>
              <a:rPr lang="fr-FR" sz="700" dirty="0"/>
              <a:t> </a:t>
            </a:r>
            <a:r>
              <a:rPr lang="fr-FR" sz="700" b="1" dirty="0">
                <a:solidFill>
                  <a:schemeClr val="tx1"/>
                </a:solidFill>
              </a:rPr>
              <a:t>écoulé </a:t>
            </a:r>
            <a:r>
              <a:rPr lang="fr-FR" sz="700" dirty="0"/>
              <a:t>depuis le </a:t>
            </a:r>
            <a:r>
              <a:rPr lang="fr-FR" sz="700" b="1" dirty="0">
                <a:solidFill>
                  <a:schemeClr val="tx1"/>
                </a:solidFill>
              </a:rPr>
              <a:t>09/06/2022</a:t>
            </a:r>
            <a:r>
              <a:rPr lang="fr-FR" sz="700" baseline="30000" dirty="0"/>
              <a:t> </a:t>
            </a:r>
            <a:r>
              <a:rPr lang="fr-FR" sz="700" dirty="0"/>
              <a:t>(soit </a:t>
            </a:r>
            <a:r>
              <a:rPr lang="fr-FR" sz="700" b="1" dirty="0">
                <a:solidFill>
                  <a:schemeClr val="tx1"/>
                </a:solidFill>
              </a:rPr>
              <a:t>11.0%</a:t>
            </a:r>
            <a:r>
              <a:rPr lang="fr-FR" sz="700" i="1" dirty="0"/>
              <a:t> </a:t>
            </a:r>
            <a:r>
              <a:rPr lang="fr-FR" sz="700" dirty="0"/>
              <a:t>par année </a:t>
            </a:r>
            <a:r>
              <a:rPr lang="fr-FR" sz="700" dirty="0">
                <a:solidFill>
                  <a:srgbClr val="000000"/>
                </a:solidFill>
              </a:rPr>
              <a:t>écoulée</a:t>
            </a:r>
            <a:r>
              <a:rPr lang="fr-FR" sz="700" dirty="0"/>
              <a:t> et un Taux de Rendement Annuel net maximum de </a:t>
            </a:r>
            <a:r>
              <a:rPr lang="fr-FR" sz="700" b="1" dirty="0">
                <a:solidFill>
                  <a:srgbClr val="00B050"/>
                </a:solidFill>
              </a:rPr>
              <a:t>4,67%</a:t>
            </a:r>
            <a:r>
              <a:rPr lang="fr-FR" sz="700" baseline="30000" dirty="0">
                <a:ea typeface="SimSun" pitchFamily="2" charset="-122"/>
                <a:cs typeface="Times New Roman" pitchFamily="18" charset="0"/>
              </a:rPr>
              <a:t>(2)</a:t>
            </a:r>
            <a:r>
              <a:rPr lang="fr-FR" sz="700" dirty="0">
                <a:ea typeface="SimSun" pitchFamily="2" charset="-122"/>
                <a:cs typeface="Times New Roman" pitchFamily="18" charset="0"/>
              </a:rPr>
              <a:t>).</a:t>
            </a:r>
            <a:endParaRPr lang="fr-FR" sz="700" dirty="0">
              <a:solidFill>
                <a:srgbClr val="FF0000"/>
              </a:solidFill>
            </a:endParaRPr>
          </a:p>
          <a:p>
            <a:pPr lvl="2" algn="just">
              <a:lnSpc>
                <a:spcPct val="95000"/>
              </a:lnSpc>
              <a:spcAft>
                <a:spcPts val="200"/>
              </a:spcAft>
            </a:pPr>
            <a:r>
              <a:rPr lang="fr-FR" sz="700" dirty="0"/>
              <a:t>À la date de constatation finale</a:t>
            </a:r>
            <a:r>
              <a:rPr lang="fr-FR" sz="700" baseline="30000" dirty="0"/>
              <a:t>(1)</a:t>
            </a:r>
            <a:r>
              <a:rPr lang="fr-FR" sz="700" dirty="0"/>
              <a:t>, si le mécanisme de remboursement anticipé n’a pas été activé au préalable, et si </a:t>
            </a:r>
            <a:r>
              <a:rPr lang="fr-FR" sz="700" b="1" dirty="0">
                <a:solidFill>
                  <a:schemeClr val="tx1"/>
                </a:solidFill>
              </a:rPr>
              <a:t>l'indice </a:t>
            </a:r>
            <a:r>
              <a:rPr lang="fr-FR" sz="700" dirty="0"/>
              <a:t>clôture à un</a:t>
            </a:r>
            <a:r>
              <a:rPr lang="fr-FR" sz="700" b="1" dirty="0">
                <a:solidFill>
                  <a:schemeClr val="tx1"/>
                </a:solidFill>
              </a:rPr>
              <a:t> niveau</a:t>
            </a:r>
            <a:r>
              <a:rPr lang="fr-FR" sz="700" dirty="0"/>
              <a:t> supérieur ou égal à </a:t>
            </a:r>
            <a:r>
              <a:rPr lang="fr-FR" sz="700" b="1" dirty="0">
                <a:solidFill>
                  <a:srgbClr val="FF0000"/>
                </a:solidFill>
              </a:rPr>
              <a:t>50% </a:t>
            </a:r>
            <a:r>
              <a:rPr lang="fr-FR" sz="700" dirty="0"/>
              <a:t>de son </a:t>
            </a:r>
            <a:r>
              <a:rPr lang="fr-FR" sz="700" b="1" dirty="0">
                <a:solidFill>
                  <a:schemeClr val="tx1"/>
                </a:solidFill>
              </a:rPr>
              <a:t>Niveau de Référence</a:t>
            </a:r>
            <a:r>
              <a:rPr lang="fr-FR" sz="700" dirty="0"/>
              <a:t>, l’investisseur récupère alors l’intégralité de son capital initial, majorée d’un </a:t>
            </a:r>
            <a:r>
              <a:rPr lang="fr-FR" sz="700" b="1" dirty="0">
                <a:solidFill>
                  <a:schemeClr val="tx1"/>
                </a:solidFill>
              </a:rPr>
              <a:t>gain </a:t>
            </a:r>
            <a:r>
              <a:rPr lang="fr-FR" sz="700" dirty="0">
                <a:solidFill>
                  <a:srgbClr val="04202E"/>
                </a:solidFill>
              </a:rPr>
              <a:t>de </a:t>
            </a:r>
            <a:r>
              <a:rPr lang="fr-FR" sz="700" b="1" dirty="0">
                <a:solidFill>
                  <a:srgbClr val="FF0000"/>
                </a:solidFill>
              </a:rPr>
              <a:t>2.75%</a:t>
            </a:r>
            <a:r>
              <a:rPr lang="fr-FR" sz="700" dirty="0">
                <a:solidFill>
                  <a:srgbClr val="04202E"/>
                </a:solidFill>
              </a:rPr>
              <a:t> par </a:t>
            </a:r>
            <a:r>
              <a:rPr lang="fr-FR" sz="700" b="1" dirty="0">
                <a:solidFill>
                  <a:srgbClr val="FF0000"/>
                </a:solidFill>
              </a:rPr>
              <a:t>trimestre</a:t>
            </a:r>
            <a:r>
              <a:rPr lang="fr-FR" sz="700" dirty="0">
                <a:solidFill>
                  <a:srgbClr val="04202E"/>
                </a:solidFill>
              </a:rPr>
              <a:t> </a:t>
            </a:r>
            <a:r>
              <a:rPr lang="fr-FR" sz="700" b="1" dirty="0">
                <a:solidFill>
                  <a:schemeClr val="tx1"/>
                </a:solidFill>
              </a:rPr>
              <a:t>écoulé</a:t>
            </a:r>
            <a:r>
              <a:rPr lang="fr-FR" sz="700" dirty="0">
                <a:solidFill>
                  <a:srgbClr val="04202E"/>
                </a:solidFill>
              </a:rPr>
              <a:t> </a:t>
            </a:r>
            <a:r>
              <a:rPr lang="fr-FR" sz="700" dirty="0"/>
              <a:t>depuis le </a:t>
            </a:r>
            <a:r>
              <a:rPr lang="fr-FR" sz="700" b="1" dirty="0">
                <a:solidFill>
                  <a:schemeClr val="tx1"/>
                </a:solidFill>
              </a:rPr>
              <a:t>09/06/2022 </a:t>
            </a:r>
            <a:r>
              <a:rPr lang="fr-FR" sz="700" dirty="0">
                <a:solidFill>
                  <a:srgbClr val="04202E"/>
                </a:solidFill>
              </a:rPr>
              <a:t>(soit un </a:t>
            </a:r>
            <a:r>
              <a:rPr lang="fr-FR" sz="700" b="1" dirty="0">
                <a:solidFill>
                  <a:schemeClr val="tx1"/>
                </a:solidFill>
              </a:rPr>
              <a:t>gain </a:t>
            </a:r>
            <a:r>
              <a:rPr lang="fr-FR" sz="700" dirty="0">
                <a:solidFill>
                  <a:srgbClr val="04202E"/>
                </a:solidFill>
              </a:rPr>
              <a:t>de </a:t>
            </a:r>
            <a:r>
              <a:rPr lang="fr-FR" sz="700" b="1" dirty="0">
                <a:solidFill>
                  <a:schemeClr val="tx1"/>
                </a:solidFill>
              </a:rPr>
              <a:t>132% </a:t>
            </a:r>
            <a:r>
              <a:rPr lang="fr-FR" sz="700" dirty="0">
                <a:solidFill>
                  <a:srgbClr val="04202E"/>
                </a:solidFill>
              </a:rPr>
              <a:t>et un Taux de Rendement Annuel net </a:t>
            </a:r>
            <a:r>
              <a:rPr lang="fr-FR" sz="700" dirty="0"/>
              <a:t>de </a:t>
            </a:r>
            <a:r>
              <a:rPr lang="fr-FR" sz="700" b="1" dirty="0">
                <a:solidFill>
                  <a:srgbClr val="00B050"/>
                </a:solidFill>
              </a:rPr>
              <a:t>3,74%</a:t>
            </a:r>
            <a:r>
              <a:rPr lang="fr-FR" sz="700" baseline="30000" dirty="0">
                <a:solidFill>
                  <a:srgbClr val="04202E"/>
                </a:solidFill>
                <a:ea typeface="SimSun" pitchFamily="2" charset="-122"/>
                <a:cs typeface="Times New Roman" pitchFamily="18" charset="0"/>
              </a:rPr>
              <a:t>(2)</a:t>
            </a:r>
            <a:r>
              <a:rPr lang="fr-FR" sz="700" dirty="0">
                <a:solidFill>
                  <a:srgbClr val="04202E"/>
                </a:solidFill>
              </a:rPr>
              <a:t>).</a:t>
            </a:r>
          </a:p>
          <a:p>
            <a:pPr lvl="2" algn="just">
              <a:lnSpc>
                <a:spcPct val="95000"/>
              </a:lnSpc>
              <a:spcAft>
                <a:spcPts val="200"/>
              </a:spcAft>
            </a:pPr>
            <a:r>
              <a:rPr lang="fr-FR" sz="700" dirty="0">
                <a:highlight>
                  <a:srgbClr val="FF00FF"/>
                </a:highlight>
              </a:rPr>
              <a:t>Sinon, si le mécanisme de remboursement anticipé automatique n’a pas été activé au préalable et si, à la date de constatation finale</a:t>
            </a:r>
            <a:r>
              <a:rPr lang="fr-FR" sz="700" baseline="30000" dirty="0">
                <a:highlight>
                  <a:srgbClr val="FF00FF"/>
                </a:highlight>
              </a:rPr>
              <a:t>(1)</a:t>
            </a:r>
            <a:r>
              <a:rPr lang="fr-FR" sz="700" dirty="0">
                <a:highlight>
                  <a:srgbClr val="FF00FF"/>
                </a:highlight>
              </a:rPr>
              <a:t>, </a:t>
            </a:r>
            <a:r>
              <a:rPr lang="fr-FR" sz="700" b="1" dirty="0">
                <a:solidFill>
                  <a:schemeClr val="tx1"/>
                </a:solidFill>
                <a:highlight>
                  <a:srgbClr val="FF00FF"/>
                </a:highlight>
              </a:rPr>
              <a:t>l'indice </a:t>
            </a:r>
            <a:r>
              <a:rPr lang="fr-FR" sz="700" dirty="0">
                <a:highlight>
                  <a:srgbClr val="FF00FF"/>
                </a:highlight>
              </a:rPr>
              <a:t>clôture à un </a:t>
            </a:r>
            <a:r>
              <a:rPr lang="fr-FR" sz="700" b="1" dirty="0">
                <a:solidFill>
                  <a:schemeClr val="tx1"/>
                </a:solidFill>
                <a:highlight>
                  <a:srgbClr val="FF00FF"/>
                </a:highlight>
              </a:rPr>
              <a:t>niveau </a:t>
            </a:r>
            <a:r>
              <a:rPr lang="fr-FR" sz="700" dirty="0">
                <a:highlight>
                  <a:srgbClr val="FF00FF"/>
                </a:highlight>
              </a:rPr>
              <a:t>strictement inférieur à </a:t>
            </a:r>
            <a:r>
              <a:rPr lang="fr-FR" sz="700" b="1" dirty="0">
                <a:solidFill>
                  <a:srgbClr val="FF0000"/>
                </a:solidFill>
                <a:highlight>
                  <a:srgbClr val="FF00FF"/>
                </a:highlight>
              </a:rPr>
              <a:t>50% </a:t>
            </a:r>
            <a:r>
              <a:rPr lang="fr-FR" sz="700" dirty="0">
                <a:highlight>
                  <a:srgbClr val="FF00FF"/>
                </a:highlight>
              </a:rPr>
              <a:t>mais supérieur ou égal à </a:t>
            </a:r>
            <a:r>
              <a:rPr lang="fr-FR" sz="700" b="1" dirty="0">
                <a:solidFill>
                  <a:srgbClr val="FF0000"/>
                </a:solidFill>
                <a:highlight>
                  <a:srgbClr val="FF00FF"/>
                </a:highlight>
              </a:rPr>
              <a:t>50%</a:t>
            </a:r>
            <a:r>
              <a:rPr lang="fr-FR" sz="700" dirty="0">
                <a:highlight>
                  <a:srgbClr val="FF00FF"/>
                </a:highlight>
              </a:rPr>
              <a:t> de son </a:t>
            </a:r>
            <a:r>
              <a:rPr lang="fr-FR" sz="700" b="1" dirty="0">
                <a:solidFill>
                  <a:schemeClr val="tx1"/>
                </a:solidFill>
                <a:highlight>
                  <a:srgbClr val="FF00FF"/>
                </a:highlight>
              </a:rPr>
              <a:t>Niveau de Référence</a:t>
            </a:r>
            <a:r>
              <a:rPr lang="fr-FR" sz="700" dirty="0">
                <a:highlight>
                  <a:srgbClr val="FF00FF"/>
                </a:highlight>
              </a:rPr>
              <a:t>, l’investisseur récupère l’intégralité de son capital initialement investi. </a:t>
            </a:r>
            <a:r>
              <a:rPr lang="fr-FR" sz="700" dirty="0"/>
              <a:t>Le capital est donc exposé à un risque de perte à l’échéance</a:t>
            </a:r>
            <a:r>
              <a:rPr lang="fr-FR" sz="700" baseline="30000" dirty="0"/>
              <a:t>(1)</a:t>
            </a:r>
            <a:r>
              <a:rPr lang="fr-FR" sz="700" dirty="0"/>
              <a:t> que si </a:t>
            </a:r>
            <a:r>
              <a:rPr lang="fr-FR" sz="700" b="1" dirty="0">
                <a:solidFill>
                  <a:schemeClr val="tx1"/>
                </a:solidFill>
              </a:rPr>
              <a:t>l'indice </a:t>
            </a:r>
            <a:r>
              <a:rPr lang="fr-FR" sz="700" dirty="0"/>
              <a:t>clôture à un </a:t>
            </a:r>
            <a:r>
              <a:rPr lang="fr-FR" sz="700" b="1" dirty="0">
                <a:solidFill>
                  <a:schemeClr val="tx1"/>
                </a:solidFill>
              </a:rPr>
              <a:t>niveau</a:t>
            </a:r>
            <a:r>
              <a:rPr lang="fr-FR" sz="700" dirty="0"/>
              <a:t> strictement inférieur à </a:t>
            </a:r>
            <a:r>
              <a:rPr lang="fr-FR" sz="700" b="1" dirty="0">
                <a:solidFill>
                  <a:srgbClr val="FF0000"/>
                </a:solidFill>
              </a:rPr>
              <a:t>50%</a:t>
            </a:r>
            <a:r>
              <a:rPr lang="fr-FR" sz="700" dirty="0"/>
              <a:t> de son </a:t>
            </a:r>
            <a:r>
              <a:rPr lang="fr-FR" sz="700" b="1" dirty="0">
                <a:solidFill>
                  <a:schemeClr val="tx1"/>
                </a:solidFill>
              </a:rPr>
              <a:t>Niveau de Référence </a:t>
            </a:r>
            <a:r>
              <a:rPr lang="fr-FR" sz="700" dirty="0"/>
              <a:t>à la date de constatation finale</a:t>
            </a:r>
            <a:r>
              <a:rPr lang="fr-FR" sz="700" baseline="30000" dirty="0"/>
              <a:t>(1)</a:t>
            </a:r>
            <a:r>
              <a:rPr lang="fr-FR" sz="700" dirty="0"/>
              <a:t>.</a:t>
            </a:r>
          </a:p>
          <a:p>
            <a:pPr lvl="1" algn="just">
              <a:lnSpc>
                <a:spcPct val="95000"/>
              </a:lnSpc>
              <a:spcBef>
                <a:spcPts val="600"/>
              </a:spcBef>
            </a:pPr>
            <a:r>
              <a:rPr lang="fr-FR" sz="1000" b="1" dirty="0">
                <a:solidFill>
                  <a:srgbClr val="B9A049"/>
                </a:solidFill>
                <a:latin typeface="Proxima Nova Rg" panose="02000506030000020004" pitchFamily="2" charset="0"/>
              </a:rPr>
              <a:t>INCONVÉNIENTS</a:t>
            </a:r>
          </a:p>
          <a:p>
            <a:pPr lvl="2" algn="just">
              <a:lnSpc>
                <a:spcPct val="95000"/>
              </a:lnSpc>
              <a:spcAft>
                <a:spcPts val="200"/>
              </a:spcAft>
            </a:pPr>
            <a:r>
              <a:rPr lang="fr-FR" sz="700" dirty="0"/>
              <a:t>« </a:t>
            </a:r>
            <a:r>
              <a:rPr lang="fr-FR" sz="700" b="1" dirty="0">
                <a:solidFill>
                  <a:srgbClr val="FF0000"/>
                </a:solidFill>
              </a:rPr>
              <a:t>Uluwatu test mercredi</a:t>
            </a:r>
            <a:r>
              <a:rPr lang="fr-FR" sz="700" dirty="0"/>
              <a:t> » </a:t>
            </a:r>
            <a:r>
              <a:rPr lang="fr-FR" sz="700" b="1" dirty="0"/>
              <a:t>présente</a:t>
            </a:r>
            <a:r>
              <a:rPr lang="fr-FR" sz="700" dirty="0"/>
              <a:t> </a:t>
            </a:r>
            <a:r>
              <a:rPr lang="fr-FR" sz="700" b="1" dirty="0"/>
              <a:t>un risque de perte partielle ou totale du capital en cours de vie </a:t>
            </a:r>
            <a:r>
              <a:rPr lang="fr-FR" sz="700" dirty="0"/>
              <a:t>(en cas de revente du produit à l’initiative de l’investisseur alors que les conditions de remboursement automatique ne sont pas remplies, le prix dépendant alors des paramètres de marché le jour de la revente)</a:t>
            </a:r>
            <a:r>
              <a:rPr lang="fr-FR" sz="700" b="1" dirty="0"/>
              <a:t> et à l’échéance</a:t>
            </a:r>
            <a:r>
              <a:rPr lang="fr-FR" sz="700" b="1" baseline="30000" dirty="0"/>
              <a:t>(1)</a:t>
            </a:r>
            <a:r>
              <a:rPr lang="fr-FR" sz="700" b="1" dirty="0"/>
              <a:t> </a:t>
            </a:r>
            <a:r>
              <a:rPr lang="fr-FR" sz="700" dirty="0"/>
              <a:t>(si, à la date de constatation finale</a:t>
            </a:r>
            <a:r>
              <a:rPr lang="fr-FR" sz="700" baseline="30000" dirty="0"/>
              <a:t>(1)</a:t>
            </a:r>
            <a:r>
              <a:rPr lang="fr-FR" sz="700" dirty="0"/>
              <a:t>, </a:t>
            </a:r>
            <a:r>
              <a:rPr lang="fr-FR" sz="700" b="1" dirty="0">
                <a:solidFill>
                  <a:schemeClr val="tx1"/>
                </a:solidFill>
              </a:rPr>
              <a:t>l'indice</a:t>
            </a:r>
            <a:r>
              <a:rPr lang="fr-FR" sz="700" dirty="0"/>
              <a:t> enregistre une baisse supérieure à </a:t>
            </a:r>
            <a:r>
              <a:rPr lang="fr-FR" sz="700" b="1" dirty="0">
                <a:solidFill>
                  <a:schemeClr val="tx1"/>
                </a:solidFill>
              </a:rPr>
              <a:t>50.0%</a:t>
            </a:r>
            <a:r>
              <a:rPr lang="fr-FR" sz="700" dirty="0"/>
              <a:t> de son </a:t>
            </a:r>
            <a:r>
              <a:rPr lang="fr-FR" sz="700" b="1" dirty="0">
                <a:solidFill>
                  <a:schemeClr val="tx1"/>
                </a:solidFill>
              </a:rPr>
              <a:t>Niveau de Référence</a:t>
            </a:r>
            <a:r>
              <a:rPr lang="fr-FR" sz="700" dirty="0"/>
              <a: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700" baseline="30000" dirty="0"/>
              <a:t>(1)</a:t>
            </a:r>
            <a:r>
              <a:rPr lang="fr-FR" sz="700" dirty="0"/>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700" baseline="30000" dirty="0"/>
              <a:t>(1)</a:t>
            </a:r>
            <a:r>
              <a:rPr lang="fr-FR" sz="700" dirty="0"/>
              <a:t>.</a:t>
            </a:r>
          </a:p>
          <a:p>
            <a:pPr lvl="2" algn="just">
              <a:lnSpc>
                <a:spcPct val="92000"/>
              </a:lnSpc>
              <a:spcBef>
                <a:spcPts val="200"/>
              </a:spcBef>
              <a:spcAft>
                <a:spcPts val="200"/>
              </a:spcAft>
            </a:pPr>
            <a:r>
              <a:rPr lang="fr-FR" sz="700" b="1" dirty="0"/>
              <a:t>L’investisseur est exposé à un éventuel défaut de paiement et de faillite </a:t>
            </a:r>
            <a:r>
              <a:rPr lang="fr-FR" sz="700" dirty="0"/>
              <a:t>(qui induit un risque de non remboursement) ou à une </a:t>
            </a:r>
            <a:r>
              <a:rPr lang="fr-FR" sz="700" b="1" dirty="0"/>
              <a:t>dégradation de la qualité de crédit</a:t>
            </a:r>
            <a:r>
              <a:rPr lang="fr-FR" sz="700" dirty="0"/>
              <a:t> (qui induit un risque sur la valeur de marché du produit) de l’Émetteur ainsi qu’au </a:t>
            </a:r>
            <a:r>
              <a:rPr lang="fr-FR" sz="700" b="1" dirty="0"/>
              <a:t>risque de défaut de paiement, de faillite et de mise en résolution </a:t>
            </a:r>
            <a:r>
              <a:rPr lang="fr-FR" sz="700" dirty="0"/>
              <a:t>du Garant de la formule et du paiement des sommes dues au titre du produit.</a:t>
            </a:r>
          </a:p>
          <a:p>
            <a:pPr lvl="2" algn="just">
              <a:lnSpc>
                <a:spcPct val="92000"/>
              </a:lnSpc>
              <a:spcBef>
                <a:spcPts val="200"/>
              </a:spcBef>
              <a:spcAft>
                <a:spcPts val="200"/>
              </a:spcAft>
            </a:pPr>
            <a:r>
              <a:rPr lang="fr-FR" sz="700" dirty="0"/>
              <a:t>L’investisseur ne connaît pas à l’avance la durée exacte de son investissement qui peut varier de </a:t>
            </a:r>
            <a:r>
              <a:rPr lang="fr-FR" sz="700" b="1" dirty="0">
                <a:solidFill>
                  <a:schemeClr val="tx1"/>
                </a:solidFill>
              </a:rPr>
              <a:t>4 </a:t>
            </a:r>
            <a:r>
              <a:rPr lang="fr-FR" sz="700" b="1" dirty="0"/>
              <a:t>à </a:t>
            </a:r>
            <a:r>
              <a:rPr lang="fr-FR" sz="700" b="1" dirty="0">
                <a:solidFill>
                  <a:schemeClr val="tx1"/>
                </a:solidFill>
              </a:rPr>
              <a:t>48 </a:t>
            </a:r>
            <a:r>
              <a:rPr lang="fr-FR" sz="700" b="1" dirty="0">
                <a:solidFill>
                  <a:srgbClr val="FF0000"/>
                </a:solidFill>
              </a:rPr>
              <a:t>trimestre</a:t>
            </a:r>
            <a:r>
              <a:rPr lang="fr-FR" sz="700" b="1" dirty="0"/>
              <a:t>s.</a:t>
            </a:r>
          </a:p>
          <a:p>
            <a:pPr lvl="2" algn="just">
              <a:lnSpc>
                <a:spcPct val="92000"/>
              </a:lnSpc>
              <a:spcBef>
                <a:spcPts val="200"/>
              </a:spcBef>
              <a:spcAft>
                <a:spcPts val="200"/>
              </a:spcAft>
            </a:pPr>
            <a:r>
              <a:rPr lang="fr-FR" sz="700" dirty="0"/>
              <a:t>L’investisseur peut ne bénéficier que d’une hausse partielle de </a:t>
            </a:r>
            <a:r>
              <a:rPr lang="it-IT" sz="700" b="1" dirty="0">
                <a:solidFill>
                  <a:schemeClr val="tx1"/>
                </a:solidFill>
              </a:rPr>
              <a:t>l'indice</a:t>
            </a:r>
            <a:r>
              <a:rPr lang="fr-FR" sz="700" dirty="0"/>
              <a:t>, du fait du </a:t>
            </a:r>
            <a:r>
              <a:rPr lang="fr-FR" sz="700" b="1" dirty="0"/>
              <a:t>mécanisme de plafonnement des </a:t>
            </a:r>
            <a:r>
              <a:rPr lang="fr-FR" sz="700" b="1" dirty="0">
                <a:solidFill>
                  <a:srgbClr val="000000"/>
                </a:solidFill>
              </a:rPr>
              <a:t>gains</a:t>
            </a:r>
            <a:r>
              <a:rPr lang="fr-FR" sz="700" b="1" dirty="0"/>
              <a:t> à </a:t>
            </a:r>
            <a:r>
              <a:rPr lang="fr-FR" sz="700" b="1" dirty="0">
                <a:solidFill>
                  <a:srgbClr val="FF0000"/>
                </a:solidFill>
              </a:rPr>
              <a:t>2.75%</a:t>
            </a:r>
            <a:r>
              <a:rPr lang="fr-FR" sz="700" b="1" dirty="0"/>
              <a:t> par </a:t>
            </a:r>
            <a:r>
              <a:rPr lang="fr-FR" sz="700" b="1" dirty="0">
                <a:solidFill>
                  <a:srgbClr val="FF0000"/>
                </a:solidFill>
              </a:rPr>
              <a:t>trimestre</a:t>
            </a:r>
            <a:r>
              <a:rPr lang="fr-FR" sz="700" b="1" dirty="0"/>
              <a:t> </a:t>
            </a:r>
            <a:r>
              <a:rPr lang="fr-FR" sz="700" b="1" dirty="0">
                <a:solidFill>
                  <a:schemeClr val="tx1"/>
                </a:solidFill>
              </a:rPr>
              <a:t>écoulé</a:t>
            </a:r>
            <a:r>
              <a:rPr lang="fr-FR" sz="700" b="1" dirty="0"/>
              <a:t> depuis le </a:t>
            </a:r>
            <a:r>
              <a:rPr lang="fr-FR" sz="700" b="1" dirty="0">
                <a:solidFill>
                  <a:schemeClr val="tx1"/>
                </a:solidFill>
              </a:rPr>
              <a:t>09/06/2022 </a:t>
            </a:r>
            <a:r>
              <a:rPr lang="fr-FR" sz="700" dirty="0"/>
              <a:t>(soit un Taux de Rendement Annuel net maximum de </a:t>
            </a:r>
            <a:r>
              <a:rPr lang="fr-FR" sz="700" b="1" dirty="0">
                <a:solidFill>
                  <a:srgbClr val="00B050"/>
                </a:solidFill>
              </a:rPr>
              <a:t>4,67%</a:t>
            </a:r>
            <a:r>
              <a:rPr lang="fr-FR" sz="700" baseline="30000" dirty="0">
                <a:ea typeface="SimSun" pitchFamily="2" charset="-122"/>
                <a:cs typeface="Times New Roman" pitchFamily="18" charset="0"/>
              </a:rPr>
              <a:t>(2)</a:t>
            </a:r>
            <a:r>
              <a:rPr lang="fr-FR" sz="700" dirty="0">
                <a:ea typeface="SimSun" pitchFamily="2" charset="-122"/>
                <a:cs typeface="Times New Roman" pitchFamily="18" charset="0"/>
              </a:rPr>
              <a:t>)</a:t>
            </a:r>
            <a:r>
              <a:rPr lang="fr-FR" sz="700" dirty="0"/>
              <a:t>.</a:t>
            </a:r>
          </a:p>
          <a:p>
            <a:pPr lvl="2" algn="just">
              <a:lnSpc>
                <a:spcPct val="92000"/>
              </a:lnSpc>
              <a:spcBef>
                <a:spcPts val="200"/>
              </a:spcBef>
              <a:spcAft>
                <a:spcPts val="200"/>
              </a:spcAft>
            </a:pPr>
            <a:r>
              <a:rPr lang="fr-FR" sz="700" b="1" dirty="0">
                <a:solidFill>
                  <a:srgbClr val="000000"/>
                </a:solidFill>
                <a:highlight>
                  <a:srgbClr val="FFFF00"/>
                </a:highlight>
              </a:rPr>
              <a:t>l'indice est </a:t>
            </a:r>
            <a:r>
              <a:rPr lang="fr-FR" sz="700" b="1" dirty="0">
                <a:highlight>
                  <a:srgbClr val="FFFF00"/>
                </a:highlight>
              </a:rPr>
              <a:t>équipondéré et calculé en réinvestissant les dividendes bruts détachés des actions qui le composent et en retranchant un prélèvement forfaitaire constant de 50 points d’indice par an. Ce prélèvement forfaitaire, fixé lors de la conception de l'indice a un impact négatif sur son niveau par rapport au même indice dividendes bruts réinvestis, sans prélèvement forfaitaire. Si les dividendes bruts distribués sont inférieurs (respectivement supérieurs) au niveau de prélèvement forfaitaire, la performance de l'indice ainsi que la probabilité de remboursement automatique en seront pénalisées (respectivement améliorées) par rapport à un indice dividendes non réinvestis classique. De même, si les dividendes bruts distribués sont inférieurs (respectivement supérieurs) au niveau de prélèvement forfaitaire, le risque de perte en capital en cours de vie et à l’échéance sera plus important (respectivement moins important) ; </a:t>
            </a:r>
          </a:p>
          <a:p>
            <a:pPr lvl="2" algn="just">
              <a:lnSpc>
                <a:spcPct val="92000"/>
              </a:lnSpc>
              <a:spcBef>
                <a:spcPts val="200"/>
              </a:spcBef>
              <a:spcAft>
                <a:spcPts val="200"/>
              </a:spcAft>
            </a:pPr>
            <a:r>
              <a:rPr lang="fr-FR" sz="700" b="1" dirty="0">
                <a:highlight>
                  <a:srgbClr val="FFFF00"/>
                </a:highlight>
              </a:rPr>
              <a:t>Sans tenir compte des dividendes réinvestis dans l'indice, la méthode de prélèvement forfaitaire en points a un impact plus important sur sa performance en cas de baisse de l'indice. Ainsi, en cas de marchés baissiers, la baisse de l'indice sera accélérée et amplifiée car le prélèvement forfaitaire, d’un niveau constant de 50 points d’indice par an, pèsera de plus en plus fortement, relativement au niveau de l'indice ; </a:t>
            </a:r>
          </a:p>
          <a:p>
            <a:pPr lvl="2" algn="just">
              <a:lnSpc>
                <a:spcPct val="92000"/>
              </a:lnSpc>
              <a:spcBef>
                <a:spcPts val="200"/>
              </a:spcBef>
              <a:spcAft>
                <a:spcPts val="200"/>
              </a:spcAft>
            </a:pPr>
            <a:r>
              <a:rPr lang="fr-FR" sz="700" b="1" dirty="0">
                <a:highlight>
                  <a:srgbClr val="FFFF00"/>
                </a:highlight>
              </a:rPr>
              <a:t>À titre de comparaison, un produit présentant les mêmes caractéristiques mais indexé à l'indice Euro STOXX 50® aurait un objectif de gain inférieur. Le rendement plus important de « </a:t>
            </a:r>
            <a:r>
              <a:rPr lang="fr-FR" sz="700" b="1" dirty="0">
                <a:solidFill>
                  <a:srgbClr val="FF0000"/>
                </a:solidFill>
                <a:highlight>
                  <a:srgbClr val="FFFF00"/>
                </a:highlight>
              </a:rPr>
              <a:t>Uluwatu test mercredi</a:t>
            </a:r>
            <a:r>
              <a:rPr lang="fr-FR" sz="700" b="1" dirty="0">
                <a:highlight>
                  <a:srgbClr val="FFFF00"/>
                </a:highlight>
              </a:rPr>
              <a:t> » n’est possible qu’en raison d’un risque de perte en capital également plus important ;</a:t>
            </a:r>
          </a:p>
          <a:p>
            <a:pPr lvl="2" algn="just">
              <a:lnSpc>
                <a:spcPct val="92000"/>
              </a:lnSpc>
              <a:spcBef>
                <a:spcPts val="200"/>
              </a:spcBef>
              <a:spcAft>
                <a:spcPts val="200"/>
              </a:spcAft>
            </a:pPr>
            <a:r>
              <a:rPr lang="fr-FR" sz="700" b="1" dirty="0">
                <a:solidFill>
                  <a:srgbClr val="04202E"/>
                </a:solidFill>
              </a:rPr>
              <a:t>Le rendement de « </a:t>
            </a:r>
            <a:r>
              <a:rPr lang="fr-FR" sz="700" b="1" dirty="0">
                <a:solidFill>
                  <a:srgbClr val="FF0000"/>
                </a:solidFill>
              </a:rPr>
              <a:t>Uluwatu test mercredi</a:t>
            </a:r>
            <a:r>
              <a:rPr lang="fr-FR" sz="700" b="1" dirty="0">
                <a:solidFill>
                  <a:srgbClr val="04202E"/>
                </a:solidFill>
              </a:rPr>
              <a:t> </a:t>
            </a:r>
            <a:r>
              <a:rPr lang="fr-FR" sz="700" b="1" dirty="0"/>
              <a:t>» est très sensible à une faible variation du </a:t>
            </a:r>
            <a:r>
              <a:rPr lang="fr-FR" sz="700" b="1" dirty="0">
                <a:solidFill>
                  <a:schemeClr val="tx1"/>
                </a:solidFill>
              </a:rPr>
              <a:t>niveau</a:t>
            </a:r>
            <a:r>
              <a:rPr lang="fr-FR" sz="700" b="1" dirty="0"/>
              <a:t> de clôture de </a:t>
            </a:r>
            <a:r>
              <a:rPr lang="fr-FR" sz="700" b="1" dirty="0">
                <a:solidFill>
                  <a:schemeClr val="tx1"/>
                </a:solidFill>
              </a:rPr>
              <a:t>l'indice</a:t>
            </a:r>
            <a:r>
              <a:rPr lang="fr-FR" sz="700" b="1" dirty="0"/>
              <a:t> autour du seuil de </a:t>
            </a:r>
            <a:r>
              <a:rPr lang="fr-FR" sz="700" b="1" dirty="0">
                <a:solidFill>
                  <a:srgbClr val="FF0000"/>
                </a:solidFill>
              </a:rPr>
              <a:t>la barrière dégressive de remboursement automatique anticipé </a:t>
            </a:r>
            <a:r>
              <a:rPr lang="fr-FR" sz="700" b="1" dirty="0">
                <a:highlight>
                  <a:srgbClr val="FF00FF"/>
                </a:highlight>
              </a:rPr>
              <a:t>et 50% </a:t>
            </a:r>
            <a:r>
              <a:rPr lang="fr-FR" sz="700" b="1" dirty="0"/>
              <a:t>de son </a:t>
            </a:r>
            <a:r>
              <a:rPr lang="fr-FR" sz="700" b="1" dirty="0">
                <a:solidFill>
                  <a:schemeClr val="tx1"/>
                </a:solidFill>
              </a:rPr>
              <a:t>Niveau de Référence</a:t>
            </a:r>
            <a:r>
              <a:rPr lang="fr-FR" sz="700" b="1" dirty="0"/>
              <a:t> en cours de vie, et des seuils de </a:t>
            </a:r>
            <a:r>
              <a:rPr lang="fr-FR" sz="700" b="1" dirty="0">
                <a:solidFill>
                  <a:schemeClr val="tx1"/>
                </a:solidFill>
              </a:rPr>
              <a:t>50%</a:t>
            </a:r>
            <a:r>
              <a:rPr lang="fr-FR" sz="700" b="1" dirty="0"/>
              <a:t> </a:t>
            </a:r>
            <a:r>
              <a:rPr lang="fr-FR" sz="700" b="1" dirty="0">
                <a:highlight>
                  <a:srgbClr val="FF00FF"/>
                </a:highlight>
              </a:rPr>
              <a:t>et </a:t>
            </a:r>
            <a:r>
              <a:rPr lang="fr-FR" sz="700" b="1" dirty="0">
                <a:solidFill>
                  <a:srgbClr val="FF0000"/>
                </a:solidFill>
                <a:highlight>
                  <a:srgbClr val="FF00FF"/>
                </a:highlight>
              </a:rPr>
              <a:t>50%</a:t>
            </a:r>
            <a:r>
              <a:rPr lang="fr-FR" sz="700" b="1" dirty="0">
                <a:highlight>
                  <a:srgbClr val="FF00FF"/>
                </a:highlight>
              </a:rPr>
              <a:t> </a:t>
            </a:r>
            <a:r>
              <a:rPr lang="fr-FR" sz="700" b="1" dirty="0"/>
              <a:t>de son </a:t>
            </a:r>
            <a:r>
              <a:rPr lang="fr-FR" sz="700" b="1" dirty="0">
                <a:solidFill>
                  <a:schemeClr val="tx1"/>
                </a:solidFill>
              </a:rPr>
              <a:t>Niveau de Référence </a:t>
            </a:r>
            <a:r>
              <a:rPr lang="fr-FR" sz="700" b="1" dirty="0"/>
              <a:t>à la date de constatation finale</a:t>
            </a:r>
            <a:r>
              <a:rPr lang="fr-FR" sz="700" b="1" baseline="30000" dirty="0">
                <a:solidFill>
                  <a:srgbClr val="04202E"/>
                </a:solidFill>
              </a:rPr>
              <a:t>(1)</a:t>
            </a:r>
            <a:r>
              <a:rPr lang="fr-FR" sz="700" b="1" dirty="0"/>
              <a:t>.</a:t>
            </a:r>
          </a:p>
          <a:p>
            <a:pPr lvl="1" algn="just">
              <a:lnSpc>
                <a:spcPct val="95000"/>
              </a:lnSpc>
              <a:spcBef>
                <a:spcPts val="600"/>
              </a:spcBef>
            </a:pPr>
            <a:r>
              <a:rPr lang="fr-FR" sz="1000" b="1" dirty="0">
                <a:solidFill>
                  <a:srgbClr val="B9A049"/>
                </a:solidFill>
                <a:latin typeface="Proxima Nova Rg" panose="02000506030000020004" pitchFamily="2" charset="0"/>
              </a:rPr>
              <a:t>PRINCIPAUX FACTEURS DE RISQUES</a:t>
            </a:r>
          </a:p>
          <a:p>
            <a:pPr lvl="3" algn="just">
              <a:lnSpc>
                <a:spcPct val="95000"/>
              </a:lnSpc>
            </a:pPr>
            <a:r>
              <a:rPr lang="fr-FR" sz="700" i="1" dirty="0"/>
              <a:t>Les investisseurs sont invités à lire attentivement la section « Facteurs de Risques » du Prospectus de base. </a:t>
            </a:r>
          </a:p>
          <a:p>
            <a:pPr lvl="3" algn="just">
              <a:lnSpc>
                <a:spcPct val="95000"/>
              </a:lnSpc>
              <a:spcAft>
                <a:spcPts val="600"/>
              </a:spcAft>
            </a:pPr>
            <a:r>
              <a:rPr lang="fr-FR" sz="700" b="1" u="sng" dirty="0"/>
              <a:t>Ces risques sont notamment :</a:t>
            </a:r>
            <a:endParaRPr lang="fr-FR" sz="700" i="1" u="sng" dirty="0"/>
          </a:p>
          <a:p>
            <a:pPr lvl="2" algn="just">
              <a:lnSpc>
                <a:spcPct val="90000"/>
              </a:lnSpc>
              <a:spcAft>
                <a:spcPts val="200"/>
              </a:spcAft>
            </a:pPr>
            <a:r>
              <a:rPr lang="fr-FR" sz="700" b="1" dirty="0">
                <a:highlight>
                  <a:srgbClr val="00FFFF"/>
                </a:highlight>
              </a:rPr>
              <a:t>Risque de crédit : </a:t>
            </a:r>
            <a:r>
              <a:rPr lang="fr-FR" sz="700" dirty="0">
                <a:highlight>
                  <a:srgbClr val="00FFFF"/>
                </a:highlight>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700" b="1" dirty="0">
              <a:highlight>
                <a:srgbClr val="00FFFF"/>
              </a:highlight>
            </a:endParaRPr>
          </a:p>
          <a:p>
            <a:pPr lvl="2" algn="just">
              <a:lnSpc>
                <a:spcPct val="90000"/>
              </a:lnSpc>
              <a:spcAft>
                <a:spcPts val="200"/>
              </a:spcAft>
            </a:pPr>
            <a:r>
              <a:rPr lang="fr-FR" sz="700" b="1" dirty="0">
                <a:highlight>
                  <a:srgbClr val="00FFFF"/>
                </a:highlight>
              </a:rPr>
              <a:t>Risque de marché : </a:t>
            </a:r>
            <a:r>
              <a:rPr lang="fr-FR" sz="700" dirty="0">
                <a:highlight>
                  <a:srgbClr val="00FFFF"/>
                </a:highlight>
              </a:rPr>
              <a:t>Le produit peut connaître à tout moment d’importantes fluctuations de niveau (en raison notamment de l’évolution du prix, du (ou des) instrument(s) sous-jacent(s) et des taux d’intérêt), pouvant aboutir dans certains cas à la perte totale du montant investi. Les fluctuations du prix du produit en cours de vie sont également plus importantes en cas de baisse des marchés en raison de la méthode de prélèvement forfaitaire en points.</a:t>
            </a:r>
          </a:p>
          <a:p>
            <a:pPr lvl="2" algn="just">
              <a:lnSpc>
                <a:spcPct val="90000"/>
              </a:lnSpc>
              <a:spcAft>
                <a:spcPts val="200"/>
              </a:spcAft>
            </a:pPr>
            <a:r>
              <a:rPr lang="fr-FR" sz="700" b="1" dirty="0">
                <a:highlight>
                  <a:srgbClr val="00FFFF"/>
                </a:highlight>
              </a:rPr>
              <a:t>Risque de liquidité : </a:t>
            </a:r>
            <a:r>
              <a:rPr lang="fr-FR" sz="700" dirty="0">
                <a:highlight>
                  <a:srgbClr val="00FFFF"/>
                </a:highlight>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lvl="2" algn="just">
              <a:lnSpc>
                <a:spcPct val="90000"/>
              </a:lnSpc>
              <a:spcAft>
                <a:spcPts val="200"/>
              </a:spcAft>
            </a:pPr>
            <a:r>
              <a:rPr lang="fr-FR" sz="700" b="1" dirty="0">
                <a:highlight>
                  <a:srgbClr val="00FFFF"/>
                </a:highlight>
              </a:rPr>
              <a:t>Risque de perte en capital : </a:t>
            </a:r>
            <a:r>
              <a:rPr lang="fr-FR" sz="700" dirty="0">
                <a:highlight>
                  <a:srgbClr val="00FFFF"/>
                </a:highlight>
              </a:rPr>
              <a:t>Le produit présente un risque de perte en capital. La valeur de remboursement du produit peut être inférieure au montant de l’investissement initial. Dans le pire des scénarios, les investisseurs peuvent perdre jusqu’à la totalité de leur investissement.</a:t>
            </a:r>
          </a:p>
          <a:p>
            <a:pPr lvl="2" algn="just">
              <a:lnSpc>
                <a:spcPct val="90000"/>
              </a:lnSpc>
              <a:spcAft>
                <a:spcPts val="200"/>
              </a:spcAft>
            </a:pPr>
            <a:r>
              <a:rPr lang="fr-FR" sz="700" b="1" dirty="0">
                <a:highlight>
                  <a:srgbClr val="00FFFF"/>
                </a:highlight>
              </a:rPr>
              <a:t>Risque lié au sous-jacent : </a:t>
            </a:r>
            <a:r>
              <a:rPr lang="fr-FR" sz="700" dirty="0">
                <a:highlight>
                  <a:srgbClr val="00FFFF"/>
                </a:highlight>
              </a:rPr>
              <a:t>Le mécanisme de remboursement est lié à l’évolution du niveau de l'indice </a:t>
            </a:r>
            <a:r>
              <a:rPr lang="en-US" sz="700" dirty="0">
                <a:highlight>
                  <a:srgbClr val="00FFFF"/>
                </a:highlight>
              </a:rPr>
              <a:t>S&amp;P Euro 50 Equal Weight 50 Point Decrement Index (Series 2)</a:t>
            </a:r>
            <a:r>
              <a:rPr lang="fr-FR" sz="700" dirty="0">
                <a:highlight>
                  <a:srgbClr val="00FFFF"/>
                </a:highlight>
              </a:rPr>
              <a:t> et donc à l’évolution des marchés actions.</a:t>
            </a:r>
          </a:p>
          <a:p>
            <a:pPr lvl="2" algn="just">
              <a:lnSpc>
                <a:spcPct val="90000"/>
              </a:lnSpc>
              <a:spcAft>
                <a:spcPts val="1200"/>
              </a:spcAft>
            </a:pPr>
            <a:r>
              <a:rPr lang="fr-FR" sz="700" b="1" dirty="0">
                <a:highlight>
                  <a:srgbClr val="00FFFF"/>
                </a:highlight>
              </a:rPr>
              <a:t>Risque découlant de la nature du support : </a:t>
            </a:r>
            <a:r>
              <a:rPr lang="fr-FR" sz="700" dirty="0">
                <a:highlight>
                  <a:srgbClr val="00FFFF"/>
                </a:highlight>
              </a:rPr>
              <a:t>En cas de revente du produit avant l’échéance ou, selon le cas, à la date de remboursement anticipé automatique</a:t>
            </a:r>
            <a:r>
              <a:rPr lang="fr-FR" sz="700" baseline="30000" dirty="0">
                <a:highlight>
                  <a:srgbClr val="00FFFF"/>
                </a:highlight>
              </a:rPr>
              <a:t>(1)</a:t>
            </a:r>
            <a:r>
              <a:rPr lang="fr-FR" sz="700" dirty="0">
                <a:highlight>
                  <a:srgbClr val="00FF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700" baseline="30000" dirty="0">
                <a:highlight>
                  <a:srgbClr val="00FFFF"/>
                </a:highlight>
              </a:rPr>
              <a:t>(1)</a:t>
            </a:r>
            <a:r>
              <a:rPr lang="fr-FR" sz="700" dirty="0">
                <a:highlight>
                  <a:srgbClr val="00FFFF"/>
                </a:highlight>
              </a:rPr>
              <a:t>. Ainsi, le montant remboursé pourra être très différent (inférieur ou supérieur) du montant résultant de l’application de la formule annoncée. </a:t>
            </a:r>
            <a:r>
              <a:rPr lang="fr-FR" sz="700" b="1" dirty="0">
                <a:highlight>
                  <a:srgbClr val="00FFFF"/>
                </a:highlight>
              </a:rPr>
              <a:t>Il existe donc un risque de perte en capital partielle ou totale. Il est précisé que l’Assureur, d'une part, l'Emetteur et le Garant de la formule d'autre part sont des entités juridiques indépendantes.</a:t>
            </a:r>
          </a:p>
        </p:txBody>
      </p:sp>
      <p:sp>
        <p:nvSpPr>
          <p:cNvPr id="13" name="Espace réservé du texte 10">
            <a:extLst>
              <a:ext uri="{FF2B5EF4-FFF2-40B4-BE49-F238E27FC236}">
                <a16:creationId xmlns:a16="http://schemas.microsoft.com/office/drawing/2014/main" id="{C8B475E0-6C46-447A-820A-85066BFD6699}"/>
              </a:ext>
            </a:extLst>
          </p:cNvPr>
          <p:cNvSpPr>
            <a:spLocks noGrp="1"/>
          </p:cNvSpPr>
          <p:nvPr>
            <p:ph type="body" sz="quarter" idx="15"/>
          </p:nvPr>
        </p:nvSpPr>
        <p:spPr>
          <a:xfrm>
            <a:off x="589766" y="9922064"/>
            <a:ext cx="6374618" cy="730738"/>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1"/>
                </a:solidFill>
                <a:latin typeface="Proxima Nova Rg" panose="02000506030000020004" pitchFamily="2" charset="0"/>
              </a:rPr>
              <a:t>09/06/2022</a:t>
            </a:r>
            <a:r>
              <a:rPr lang="fr-FR" sz="700" spc="-40" dirty="0">
                <a:solidFill>
                  <a:srgbClr val="000000"/>
                </a:solidFill>
                <a:latin typeface="Proxima Nova Rg" panose="02000506030000020004" pitchFamily="2" charset="0"/>
              </a:rPr>
              <a:t>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a:t>
            </a:r>
            <a:r>
              <a:rPr lang="fr-FR" sz="700" b="1" spc="-40" dirty="0">
                <a:solidFill>
                  <a:schemeClr val="tx1"/>
                </a:solidFill>
                <a:latin typeface="Proxima Nova Rg" panose="02000506030000020004" pitchFamily="2" charset="0"/>
              </a:rPr>
              <a:t>niveau </a:t>
            </a:r>
            <a:r>
              <a:rPr lang="fr-FR" sz="700" spc="-40" dirty="0">
                <a:solidFill>
                  <a:srgbClr val="000000"/>
                </a:solidFill>
                <a:latin typeface="Proxima Nova Rg" panose="02000506030000020004" pitchFamily="2" charset="0"/>
              </a:rPr>
              <a:t>dépendant de l’évolution des paramètres de marché au moment de la sortie (</a:t>
            </a:r>
            <a:r>
              <a:rPr lang="fr-FR" sz="700" b="1" spc="-40" dirty="0">
                <a:solidFill>
                  <a:schemeClr val="tx1"/>
                </a:solidFill>
                <a:latin typeface="Proxima Nova Rg" panose="02000506030000020004" pitchFamily="2" charset="0"/>
              </a:rPr>
              <a:t>niveau</a:t>
            </a:r>
            <a:r>
              <a:rPr lang="fr-FR" sz="700" spc="-40" dirty="0">
                <a:solidFill>
                  <a:srgbClr val="000000"/>
                </a:solidFill>
                <a:latin typeface="Proxima Nova Rg" panose="02000506030000020004" pitchFamily="2" charset="0"/>
              </a:rPr>
              <a:t> de </a:t>
            </a:r>
            <a:r>
              <a:rPr lang="it-IT" sz="700" b="1" spc="-40" dirty="0">
                <a:solidFill>
                  <a:schemeClr val="tx1"/>
                </a:solidFill>
                <a:latin typeface="Proxima Nova Rg" panose="02000506030000020004" pitchFamily="2" charset="0"/>
              </a:rPr>
              <a:t>l'indice</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pic>
        <p:nvPicPr>
          <p:cNvPr id="11" name="logo_equitim_final-01.png" descr="logo_equitim_final-01.png">
            <a:extLst>
              <a:ext uri="{FF2B5EF4-FFF2-40B4-BE49-F238E27FC236}">
                <a16:creationId xmlns:a16="http://schemas.microsoft.com/office/drawing/2014/main" id="{D6B1F06B-FFA2-432B-8A15-88F29E9F16ED}"/>
              </a:ext>
            </a:extLst>
          </p:cNvPr>
          <p:cNvPicPr>
            <a:picLocks noChangeAspect="1"/>
          </p:cNvPicPr>
          <p:nvPr/>
        </p:nvPicPr>
        <p:blipFill rotWithShape="1">
          <a:blip r:embed="rId2"/>
          <a:srcRect t="30991" b="26494"/>
          <a:stretch/>
        </p:blipFill>
        <p:spPr>
          <a:xfrm>
            <a:off x="498496" y="-30748"/>
            <a:ext cx="1765100" cy="567402"/>
          </a:xfrm>
          <a:prstGeom prst="rect">
            <a:avLst/>
          </a:prstGeom>
          <a:ln w="3175">
            <a:miter lim="400000"/>
          </a:ln>
        </p:spPr>
      </p:pic>
      <p:sp>
        <p:nvSpPr>
          <p:cNvPr id="12" name="Rectangle">
            <a:extLst>
              <a:ext uri="{FF2B5EF4-FFF2-40B4-BE49-F238E27FC236}">
                <a16:creationId xmlns:a16="http://schemas.microsoft.com/office/drawing/2014/main" id="{D3B1A828-392C-48EB-BCB1-E756C25BDE2C}"/>
              </a:ext>
            </a:extLst>
          </p:cNvPr>
          <p:cNvSpPr/>
          <p:nvPr/>
        </p:nvSpPr>
        <p:spPr>
          <a:xfrm>
            <a:off x="653266" y="50103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5" name="Image" descr="Image">
            <a:extLst>
              <a:ext uri="{FF2B5EF4-FFF2-40B4-BE49-F238E27FC236}">
                <a16:creationId xmlns:a16="http://schemas.microsoft.com/office/drawing/2014/main" id="{7014A01F-CA64-4A08-8E08-50BB60DF888D}"/>
              </a:ext>
            </a:extLst>
          </p:cNvPr>
          <p:cNvPicPr>
            <a:picLocks noChangeAspect="1"/>
          </p:cNvPicPr>
          <p:nvPr/>
        </p:nvPicPr>
        <p:blipFill>
          <a:blip r:embed="rId3"/>
          <a:stretch>
            <a:fillRect/>
          </a:stretch>
        </p:blipFill>
        <p:spPr>
          <a:xfrm>
            <a:off x="6398049" y="-690051"/>
            <a:ext cx="1602798" cy="1878083"/>
          </a:xfrm>
          <a:prstGeom prst="rect">
            <a:avLst/>
          </a:prstGeom>
          <a:ln w="3175">
            <a:miter lim="400000"/>
          </a:ln>
        </p:spPr>
      </p:pic>
      <p:sp>
        <p:nvSpPr>
          <p:cNvPr id="18" name="Rectangle">
            <a:extLst>
              <a:ext uri="{FF2B5EF4-FFF2-40B4-BE49-F238E27FC236}">
                <a16:creationId xmlns:a16="http://schemas.microsoft.com/office/drawing/2014/main" id="{09419EEF-3BF4-4EB3-86E2-DE98CFAEDEAD}"/>
              </a:ext>
            </a:extLst>
          </p:cNvPr>
          <p:cNvSpPr/>
          <p:nvPr/>
        </p:nvSpPr>
        <p:spPr>
          <a:xfrm>
            <a:off x="666365" y="56030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7D8A866D-AA50-4D2F-8C50-8DCE3A11ABB4}"/>
              </a:ext>
            </a:extLst>
          </p:cNvPr>
          <p:cNvSpPr/>
          <p:nvPr/>
        </p:nvSpPr>
        <p:spPr>
          <a:xfrm>
            <a:off x="661426" y="9705170"/>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Rectangle">
            <a:extLst>
              <a:ext uri="{FF2B5EF4-FFF2-40B4-BE49-F238E27FC236}">
                <a16:creationId xmlns:a16="http://schemas.microsoft.com/office/drawing/2014/main" id="{951B606E-B94B-4ED1-8E2D-E409D1BC6393}"/>
              </a:ext>
            </a:extLst>
          </p:cNvPr>
          <p:cNvSpPr/>
          <p:nvPr/>
        </p:nvSpPr>
        <p:spPr>
          <a:xfrm>
            <a:off x="661426" y="9326710"/>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ZoneTexte 13">
            <a:extLst>
              <a:ext uri="{FF2B5EF4-FFF2-40B4-BE49-F238E27FC236}">
                <a16:creationId xmlns:a16="http://schemas.microsoft.com/office/drawing/2014/main" id="{500B1B7D-DEE3-4F2F-813A-881D3070263B}"/>
              </a:ext>
            </a:extLst>
          </p:cNvPr>
          <p:cNvSpPr txBox="1"/>
          <p:nvPr/>
        </p:nvSpPr>
        <p:spPr>
          <a:xfrm>
            <a:off x="418249" y="9337970"/>
            <a:ext cx="6700951" cy="383182"/>
          </a:xfrm>
          <a:prstGeom prst="rect">
            <a:avLst/>
          </a:prstGeom>
          <a:noFill/>
        </p:spPr>
        <p:txBody>
          <a:bodyPr wrap="square">
            <a:spAutoFit/>
          </a:bodyPr>
          <a:lstStyle/>
          <a:p>
            <a:pPr marL="179387" lvl="2" indent="0" algn="just">
              <a:lnSpc>
                <a:spcPct val="90000"/>
              </a:lnSpc>
              <a:spcAft>
                <a:spcPts val="200"/>
              </a:spcAft>
              <a:buNone/>
            </a:pPr>
            <a:r>
              <a:rPr lang="fr-FR" sz="7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Tree>
    <p:extLst>
      <p:ext uri="{BB962C8B-B14F-4D97-AF65-F5344CB8AC3E}">
        <p14:creationId xmlns:p14="http://schemas.microsoft.com/office/powerpoint/2010/main" val="63626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12"/>
          </p:nvPr>
        </p:nvSpPr>
        <p:spPr/>
        <p:txBody>
          <a:bodyPr/>
          <a:lstStyle/>
          <a:p>
            <a:fld id="{21A58941-C02C-41B5-9643-2C1F36B7BEEB}" type="slidenum">
              <a:rPr lang="fr-FR" smtClean="0"/>
              <a:pPr/>
              <a:t>5</a:t>
            </a:fld>
            <a:endParaRPr lang="fr-FR"/>
          </a:p>
        </p:txBody>
      </p:sp>
      <p:sp>
        <p:nvSpPr>
          <p:cNvPr id="384" name="Espace réservé du texte 11"/>
          <p:cNvSpPr txBox="1">
            <a:spLocks/>
          </p:cNvSpPr>
          <p:nvPr/>
        </p:nvSpPr>
        <p:spPr>
          <a:xfrm>
            <a:off x="779684" y="9579777"/>
            <a:ext cx="6350854" cy="324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2" algn="just"/>
            <a:r>
              <a:rPr lang="fr-FR" sz="700" dirty="0">
                <a:solidFill>
                  <a:srgbClr val="B9A049"/>
                </a:solidFill>
                <a:latin typeface="+mn-lt"/>
              </a:rPr>
              <a:t>LE RENDEMENT DU PRODUIT « </a:t>
            </a:r>
            <a:r>
              <a:rPr lang="fr-FR" sz="700" b="1" dirty="0">
                <a:solidFill>
                  <a:srgbClr val="FF0000"/>
                </a:solidFill>
                <a:latin typeface="+mn-lt"/>
              </a:rPr>
              <a:t>Uluwatu test mercredi</a:t>
            </a:r>
            <a:r>
              <a:rPr lang="fr-FR" sz="700" dirty="0">
                <a:solidFill>
                  <a:srgbClr val="B9A049"/>
                </a:solidFill>
                <a:latin typeface="+mn-lt"/>
              </a:rPr>
              <a:t> » EST TRÈS SENSIBLE À UNE FAIBLE VARIATION DU </a:t>
            </a:r>
            <a:r>
              <a:rPr lang="fr-FR" sz="700" b="1" dirty="0">
                <a:latin typeface="+mn-lt"/>
              </a:rPr>
              <a:t>niveau </a:t>
            </a:r>
            <a:r>
              <a:rPr lang="fr-FR" sz="700" dirty="0">
                <a:solidFill>
                  <a:srgbClr val="B9A049"/>
                </a:solidFill>
                <a:latin typeface="+mn-lt"/>
              </a:rPr>
              <a:t>DE CLÔTURE DE </a:t>
            </a:r>
            <a:r>
              <a:rPr lang="fr-FR" sz="700" b="1" dirty="0">
                <a:latin typeface="+mn-lt"/>
              </a:rPr>
              <a:t>l'indice </a:t>
            </a:r>
            <a:r>
              <a:rPr lang="fr-FR" sz="700" dirty="0">
                <a:solidFill>
                  <a:srgbClr val="B9A049"/>
                </a:solidFill>
                <a:latin typeface="+mn-lt"/>
              </a:rPr>
              <a:t>AUTOUR DES SEUILS DE </a:t>
            </a:r>
            <a:r>
              <a:rPr lang="fr-FR" sz="700" b="1" dirty="0">
                <a:solidFill>
                  <a:srgbClr val="FF0000"/>
                </a:solidFill>
                <a:latin typeface="+mn-lt"/>
              </a:rPr>
              <a:t>50% </a:t>
            </a:r>
            <a:r>
              <a:rPr lang="fr-FR" sz="700" dirty="0">
                <a:solidFill>
                  <a:srgbClr val="B9A049"/>
                </a:solidFill>
                <a:highlight>
                  <a:srgbClr val="FF00FF"/>
                </a:highlight>
                <a:latin typeface="+mn-lt"/>
              </a:rPr>
              <a:t>et </a:t>
            </a:r>
            <a:r>
              <a:rPr lang="fr-FR" sz="700" b="1" dirty="0">
                <a:solidFill>
                  <a:srgbClr val="FF0000"/>
                </a:solidFill>
                <a:highlight>
                  <a:srgbClr val="FF00FF"/>
                </a:highlight>
                <a:latin typeface="+mn-lt"/>
              </a:rPr>
              <a:t>50%</a:t>
            </a:r>
            <a:r>
              <a:rPr lang="fr-FR" sz="700" dirty="0">
                <a:solidFill>
                  <a:srgbClr val="B9A049"/>
                </a:solidFill>
                <a:highlight>
                  <a:srgbClr val="FF00FF"/>
                </a:highlight>
                <a:latin typeface="+mn-lt"/>
              </a:rPr>
              <a:t> </a:t>
            </a:r>
            <a:r>
              <a:rPr lang="fr-FR" sz="700" dirty="0">
                <a:solidFill>
                  <a:srgbClr val="B9A049"/>
                </a:solidFill>
                <a:latin typeface="+mn-lt"/>
              </a:rPr>
              <a:t>à la date de constatation finale</a:t>
            </a:r>
            <a:r>
              <a:rPr lang="fr-FR" sz="700" baseline="30000" dirty="0">
                <a:solidFill>
                  <a:srgbClr val="B9A049"/>
                </a:solidFill>
                <a:latin typeface="+mn-lt"/>
              </a:rPr>
              <a:t>(1)</a:t>
            </a:r>
            <a:r>
              <a:rPr lang="fr-FR" sz="700" dirty="0">
                <a:solidFill>
                  <a:srgbClr val="B9A049"/>
                </a:solidFill>
                <a:latin typeface="+mn-lt"/>
              </a:rPr>
              <a:t>.</a:t>
            </a:r>
          </a:p>
        </p:txBody>
      </p:sp>
      <p:sp>
        <p:nvSpPr>
          <p:cNvPr id="391" name="Espace réservé du texte 10"/>
          <p:cNvSpPr>
            <a:spLocks noGrp="1"/>
          </p:cNvSpPr>
          <p:nvPr>
            <p:ph type="body" sz="quarter" idx="15"/>
          </p:nvPr>
        </p:nvSpPr>
        <p:spPr>
          <a:xfrm>
            <a:off x="567856" y="9858195"/>
            <a:ext cx="6417144" cy="775547"/>
          </a:xfrm>
        </p:spPr>
        <p:txBody>
          <a:bodyPr/>
          <a:lstStyle/>
          <a:p>
            <a:pPr lvl="1" algn="just"/>
            <a:r>
              <a:rPr lang="fr-FR" sz="700" spc="-40" baseline="30000" dirty="0">
                <a:solidFill>
                  <a:srgbClr val="000000"/>
                </a:solidFill>
                <a:latin typeface="+mn-lt"/>
              </a:rPr>
              <a:t>(1) </a:t>
            </a:r>
            <a:r>
              <a:rPr lang="fr-FR" sz="700" spc="-40" dirty="0">
                <a:solidFill>
                  <a:srgbClr val="000000"/>
                </a:solidFill>
                <a:latin typeface="+mn-lt"/>
              </a:rPr>
              <a:t>Veuillez vous référer au tableau récapitulant les principales caractéristiques financières en page 7 pour le détail des dates. </a:t>
            </a:r>
          </a:p>
          <a:p>
            <a:pPr lvl="1" algn="just"/>
            <a:r>
              <a:rPr lang="fr-FR" sz="700" spc="-40" baseline="30000" dirty="0">
                <a:solidFill>
                  <a:srgbClr val="000000"/>
                </a:solidFill>
                <a:latin typeface="+mn-lt"/>
              </a:rPr>
              <a:t>(2)</a:t>
            </a:r>
            <a:r>
              <a:rPr lang="fr-FR" sz="700" spc="-40" dirty="0">
                <a:solidFill>
                  <a:srgbClr val="000000"/>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1"/>
                </a:solidFill>
                <a:latin typeface="+mn-lt"/>
              </a:rPr>
              <a:t>09/06/2022</a:t>
            </a:r>
            <a:r>
              <a:rPr lang="fr-FR" sz="700" spc="-40" dirty="0">
                <a:solidFill>
                  <a:srgbClr val="000000"/>
                </a:solidFill>
                <a:latin typeface="+mn-lt"/>
              </a:rPr>
              <a:t> jusqu’à la date de remboursement anticipé automatique éventuel</a:t>
            </a:r>
            <a:r>
              <a:rPr lang="fr-FR" sz="700" spc="-40" baseline="30000" dirty="0">
                <a:solidFill>
                  <a:srgbClr val="000000"/>
                </a:solidFill>
                <a:latin typeface="+mn-lt"/>
              </a:rPr>
              <a:t>(1)</a:t>
            </a:r>
            <a:r>
              <a:rPr lang="fr-FR" sz="700" spc="-40" dirty="0">
                <a:solidFill>
                  <a:srgbClr val="000000"/>
                </a:solidFill>
                <a:latin typeface="+mn-lt"/>
              </a:rPr>
              <a:t> ou d’échéance</a:t>
            </a:r>
            <a:r>
              <a:rPr lang="fr-FR" sz="700" spc="-40" baseline="30000" dirty="0">
                <a:solidFill>
                  <a:srgbClr val="000000"/>
                </a:solidFill>
                <a:latin typeface="+mn-lt"/>
              </a:rPr>
              <a:t>(1)</a:t>
            </a:r>
            <a:r>
              <a:rPr lang="fr-FR" sz="700" spc="-40" dirty="0">
                <a:solidFill>
                  <a:srgbClr val="000000"/>
                </a:solidFill>
                <a:latin typeface="+mn-lt"/>
              </a:rPr>
              <a:t> selon les scénarios. Une sortie anticipée à l’initiative de l’investisseur se fera à un </a:t>
            </a:r>
            <a:r>
              <a:rPr lang="fr-FR" sz="700" b="1" spc="-40" dirty="0">
                <a:solidFill>
                  <a:schemeClr val="tx1"/>
                </a:solidFill>
                <a:latin typeface="+mn-lt"/>
              </a:rPr>
              <a:t>niveau </a:t>
            </a:r>
            <a:r>
              <a:rPr lang="fr-FR" sz="700" spc="-40" dirty="0">
                <a:solidFill>
                  <a:srgbClr val="000000"/>
                </a:solidFill>
                <a:latin typeface="+mn-lt"/>
              </a:rPr>
              <a:t>dépendant de l’évolution des paramètres de marché au moment de la sortie (</a:t>
            </a:r>
            <a:r>
              <a:rPr lang="fr-FR" sz="700" b="1" spc="-40" dirty="0">
                <a:solidFill>
                  <a:schemeClr val="tx1"/>
                </a:solidFill>
                <a:latin typeface="+mn-lt"/>
              </a:rPr>
              <a:t>niveau</a:t>
            </a:r>
            <a:r>
              <a:rPr lang="fr-FR" sz="700" spc="-40" dirty="0">
                <a:solidFill>
                  <a:srgbClr val="000000"/>
                </a:solidFill>
                <a:latin typeface="+mn-lt"/>
              </a:rPr>
              <a:t> de </a:t>
            </a:r>
            <a:r>
              <a:rPr lang="it-IT" sz="700" b="1" spc="-40" dirty="0">
                <a:solidFill>
                  <a:schemeClr val="tx1"/>
                </a:solidFill>
                <a:latin typeface="+mn-lt"/>
              </a:rPr>
              <a:t>l'indice</a:t>
            </a:r>
            <a:r>
              <a:rPr lang="fr-FR" sz="700" spc="-40" dirty="0">
                <a:solidFill>
                  <a:srgbClr val="000000"/>
                </a:solidFill>
                <a:latin typeface="+mn-lt"/>
              </a:rPr>
              <a:t>, des taux d’intérêt, de la volatilité et des primes de risque de crédit notamment) et pourra </a:t>
            </a:r>
            <a:r>
              <a:rPr lang="fr-FR" sz="700" kern="0" spc="-40" dirty="0">
                <a:solidFill>
                  <a:srgbClr val="000000"/>
                </a:solidFill>
                <a:latin typeface="+mn-lt"/>
              </a:rPr>
              <a:t>donc entraîner un risque de perte en capital.</a:t>
            </a:r>
          </a:p>
          <a:p>
            <a:pPr lvl="1" algn="just"/>
            <a:r>
              <a:rPr lang="fr-FR" sz="700" kern="0" baseline="30000" dirty="0">
                <a:solidFill>
                  <a:srgbClr val="000000"/>
                </a:solidFill>
                <a:latin typeface="+mn-lt"/>
              </a:rPr>
              <a:t>(3) </a:t>
            </a:r>
            <a:r>
              <a:rPr lang="fr-FR" sz="700" spc="-40" dirty="0">
                <a:solidFill>
                  <a:srgbClr val="000000"/>
                </a:solidFill>
                <a:latin typeface="+mn-lt"/>
              </a:rPr>
              <a:t>Hors prise en compte des dividendes éventuels détachés par </a:t>
            </a:r>
            <a:r>
              <a:rPr lang="it-IT" sz="700" b="1" spc="-40" dirty="0">
                <a:solidFill>
                  <a:schemeClr val="tx1"/>
                </a:solidFill>
                <a:latin typeface="+mn-lt"/>
              </a:rPr>
              <a:t>l'indice</a:t>
            </a:r>
            <a:r>
              <a:rPr lang="it-IT" sz="700" spc="-40" dirty="0">
                <a:solidFill>
                  <a:srgbClr val="000000"/>
                </a:solidFill>
                <a:latin typeface="+mn-lt"/>
              </a:rPr>
              <a:t> .</a:t>
            </a:r>
            <a:endParaRPr lang="fr-FR" sz="700" spc="-40" dirty="0">
              <a:solidFill>
                <a:srgbClr val="000000"/>
              </a:solidFill>
              <a:latin typeface="+mn-lt"/>
            </a:endParaRPr>
          </a:p>
        </p:txBody>
      </p:sp>
      <p:sp>
        <p:nvSpPr>
          <p:cNvPr id="108" name="ZoneTexte 107"/>
          <p:cNvSpPr txBox="1"/>
          <p:nvPr/>
        </p:nvSpPr>
        <p:spPr>
          <a:xfrm>
            <a:off x="4077407" y="1683169"/>
            <a:ext cx="3244191" cy="1982762"/>
          </a:xfrm>
          <a:prstGeom prst="rect">
            <a:avLst/>
          </a:prstGeom>
          <a:solidFill>
            <a:schemeClr val="bg1"/>
          </a:solidFill>
          <a:ln>
            <a:noFill/>
          </a:ln>
          <a:effectLst/>
        </p:spPr>
        <p:txBody>
          <a:bodyPr wrap="square" lIns="104306" tIns="52153" rIns="104306" bIns="52153" rtlCol="0">
            <a:spAutoFit/>
          </a:bodyPr>
          <a:lstStyle/>
          <a:p>
            <a:pPr lvl="0" algn="just" defTabSz="1042988" fontAlgn="base">
              <a:spcBef>
                <a:spcPct val="0"/>
              </a:spcBef>
              <a:spcAft>
                <a:spcPct val="0"/>
              </a:spcAft>
            </a:pPr>
            <a:r>
              <a:rPr lang="fr-FR" sz="800" dirty="0">
                <a:solidFill>
                  <a:schemeClr val="tx2"/>
                </a:solidFill>
              </a:rPr>
              <a:t>À chaque date de constatation </a:t>
            </a:r>
            <a:r>
              <a:rPr lang="fr-FR" sz="800" b="1" dirty="0"/>
              <a:t>trimestrielle</a:t>
            </a:r>
            <a:r>
              <a:rPr lang="fr-FR" sz="800" baseline="30000" dirty="0">
                <a:solidFill>
                  <a:srgbClr val="04202E"/>
                </a:solidFill>
              </a:rPr>
              <a:t>(1) </a:t>
            </a:r>
            <a:r>
              <a:rPr lang="fr-FR" sz="800" dirty="0">
                <a:solidFill>
                  <a:schemeClr val="tx2"/>
                </a:solidFill>
              </a:rPr>
              <a:t>du </a:t>
            </a:r>
            <a:r>
              <a:rPr lang="fr-FR" sz="800" b="1" dirty="0">
                <a:solidFill>
                  <a:srgbClr val="FF0000"/>
                </a:solidFill>
              </a:rPr>
              <a:t>06/09/2023 au </a:t>
            </a:r>
            <a:r>
              <a:rPr lang="fr-FR" sz="800" b="1">
                <a:solidFill>
                  <a:srgbClr val="FF0000"/>
                </a:solidFill>
              </a:rPr>
              <a:t>48</a:t>
            </a:r>
            <a:r>
              <a:rPr lang="fr-FR" sz="800">
                <a:solidFill>
                  <a:schemeClr val="tx2"/>
                </a:solidFill>
              </a:rPr>
              <a:t>, </a:t>
            </a:r>
            <a:r>
              <a:rPr lang="fr-FR" sz="800" b="1" dirty="0"/>
              <a:t>l'indice</a:t>
            </a:r>
            <a:r>
              <a:rPr lang="fr-FR" sz="800" b="1" dirty="0">
                <a:solidFill>
                  <a:schemeClr val="tx2"/>
                </a:solidFill>
              </a:rPr>
              <a:t> </a:t>
            </a:r>
            <a:r>
              <a:rPr lang="fr-FR" sz="800" dirty="0">
                <a:solidFill>
                  <a:schemeClr val="tx2"/>
                </a:solidFill>
              </a:rPr>
              <a:t>clôture à un </a:t>
            </a:r>
            <a:r>
              <a:rPr lang="fr-FR" sz="800" b="1" dirty="0"/>
              <a:t>niveau</a:t>
            </a:r>
            <a:r>
              <a:rPr lang="fr-FR" sz="800" dirty="0"/>
              <a:t> </a:t>
            </a:r>
            <a:r>
              <a:rPr lang="fr-FR" sz="800" dirty="0">
                <a:solidFill>
                  <a:schemeClr val="tx2"/>
                </a:solidFill>
              </a:rPr>
              <a:t>strictement inférieur à </a:t>
            </a:r>
            <a:r>
              <a:rPr lang="fr-FR" sz="800" b="1" dirty="0"/>
              <a:t>la barrière dégressive de remboursement automatique anticipé </a:t>
            </a:r>
            <a:r>
              <a:rPr lang="fr-FR" sz="800" dirty="0">
                <a:solidFill>
                  <a:schemeClr val="tx2"/>
                </a:solidFill>
                <a:highlight>
                  <a:srgbClr val="FF00FF"/>
                </a:highlight>
              </a:rPr>
              <a:t>de son </a:t>
            </a:r>
            <a:r>
              <a:rPr lang="fr-FR" sz="800" b="1" dirty="0">
                <a:highlight>
                  <a:srgbClr val="FF00FF"/>
                </a:highlight>
              </a:rPr>
              <a:t>Niveau de Référence</a:t>
            </a:r>
            <a:r>
              <a:rPr lang="fr-FR" sz="800" dirty="0">
                <a:solidFill>
                  <a:schemeClr val="tx2"/>
                </a:solidFill>
              </a:rPr>
              <a:t>. Le mécanisme de remboursement anticipé automatique n’est donc pas activé et le produit continue.</a:t>
            </a:r>
          </a:p>
          <a:p>
            <a:pPr lvl="0" algn="just" defTabSz="1042988" fontAlgn="base">
              <a:spcBef>
                <a:spcPct val="0"/>
              </a:spcBef>
              <a:spcAft>
                <a:spcPct val="0"/>
              </a:spcAft>
            </a:pPr>
            <a:endParaRPr lang="fr-FR" sz="800" dirty="0">
              <a:solidFill>
                <a:schemeClr val="tx2"/>
              </a:solidFill>
              <a:highlight>
                <a:srgbClr val="FFFF00"/>
              </a:highlight>
            </a:endParaRPr>
          </a:p>
          <a:p>
            <a:pPr lvl="0" algn="just" defTabSz="1042988" fontAlgn="base">
              <a:spcBef>
                <a:spcPct val="0"/>
              </a:spcBef>
              <a:spcAft>
                <a:spcPts val="600"/>
              </a:spcAft>
            </a:pPr>
            <a:r>
              <a:rPr lang="fr-FR" sz="800" dirty="0">
                <a:solidFill>
                  <a:schemeClr val="tx2"/>
                </a:solidFill>
              </a:rPr>
              <a:t>À la date de constatation finale</a:t>
            </a:r>
            <a:r>
              <a:rPr lang="fr-FR" sz="800" baseline="30000" dirty="0">
                <a:solidFill>
                  <a:srgbClr val="04202E"/>
                </a:solidFill>
              </a:rPr>
              <a:t>(1)</a:t>
            </a:r>
            <a:r>
              <a:rPr lang="fr-FR" sz="800" dirty="0">
                <a:solidFill>
                  <a:schemeClr val="tx2"/>
                </a:solidFill>
              </a:rPr>
              <a:t>, </a:t>
            </a:r>
            <a:r>
              <a:rPr lang="fr-FR" sz="800" b="1" dirty="0"/>
              <a:t>l'indice</a:t>
            </a:r>
            <a:r>
              <a:rPr lang="fr-FR" sz="800" dirty="0">
                <a:solidFill>
                  <a:schemeClr val="tx2"/>
                </a:solidFill>
              </a:rPr>
              <a:t> clôture à un </a:t>
            </a:r>
            <a:r>
              <a:rPr lang="fr-FR" sz="800" b="1" dirty="0"/>
              <a:t>niveau </a:t>
            </a:r>
            <a:r>
              <a:rPr lang="fr-FR" sz="800" dirty="0">
                <a:solidFill>
                  <a:schemeClr val="tx2"/>
                </a:solidFill>
              </a:rPr>
              <a:t>strictement inférieur à </a:t>
            </a:r>
            <a:r>
              <a:rPr lang="fr-FR" sz="800" b="1" dirty="0">
                <a:solidFill>
                  <a:srgbClr val="FF0000"/>
                </a:solidFill>
              </a:rPr>
              <a:t>50%</a:t>
            </a:r>
            <a:r>
              <a:rPr lang="fr-FR" sz="800" dirty="0">
                <a:solidFill>
                  <a:schemeClr val="tx2"/>
                </a:solidFill>
              </a:rPr>
              <a:t> de son </a:t>
            </a:r>
            <a:r>
              <a:rPr lang="fr-FR" sz="800" b="1" dirty="0"/>
              <a:t>Niveau de Référence</a:t>
            </a:r>
            <a:r>
              <a:rPr lang="fr-FR" sz="800" dirty="0">
                <a:solidFill>
                  <a:schemeClr val="tx2"/>
                </a:solidFill>
              </a:rPr>
              <a:t> (</a:t>
            </a:r>
            <a:r>
              <a:rPr lang="fr-FR" sz="800" b="1" dirty="0">
                <a:solidFill>
                  <a:srgbClr val="FF0000"/>
                </a:solidFill>
              </a:rPr>
              <a:t>30%</a:t>
            </a:r>
            <a:r>
              <a:rPr lang="fr-FR" sz="800" dirty="0">
                <a:solidFill>
                  <a:schemeClr val="tx2"/>
                </a:solidFill>
              </a:rPr>
              <a:t> dans cet exemple). L’investisseur récupère alors le capital initialement investi diminué de l’intégralité de la baisse enregistrée par </a:t>
            </a:r>
            <a:r>
              <a:rPr lang="fr-FR" sz="800" b="1" dirty="0"/>
              <a:t>l'indice</a:t>
            </a:r>
            <a:r>
              <a:rPr lang="fr-FR" sz="800" dirty="0">
                <a:solidFill>
                  <a:schemeClr val="tx2"/>
                </a:solidFill>
              </a:rPr>
              <a:t>, soit </a:t>
            </a:r>
            <a:r>
              <a:rPr lang="fr-FR" sz="800" b="1" dirty="0">
                <a:solidFill>
                  <a:srgbClr val="FF0000"/>
                </a:solidFill>
              </a:rPr>
              <a:t>30% </a:t>
            </a:r>
            <a:r>
              <a:rPr lang="fr-FR" sz="800" dirty="0">
                <a:solidFill>
                  <a:schemeClr val="tx2"/>
                </a:solidFill>
              </a:rPr>
              <a:t>de son capital initial dans cet exemple.</a:t>
            </a:r>
          </a:p>
          <a:p>
            <a:pPr lvl="0" algn="just" defTabSz="1042988" fontAlgn="base">
              <a:spcBef>
                <a:spcPct val="0"/>
              </a:spcBef>
              <a:spcAft>
                <a:spcPts val="600"/>
              </a:spcAft>
            </a:pPr>
            <a:r>
              <a:rPr lang="fr-FR" sz="800" dirty="0">
                <a:solidFill>
                  <a:srgbClr val="04202E"/>
                </a:solidFill>
              </a:rPr>
              <a:t>Le Taux de Rendement Annuel net est alors similaire à celui d’un investissement direct </a:t>
            </a:r>
            <a:r>
              <a:rPr lang="fr-FR" sz="800" dirty="0">
                <a:solidFill>
                  <a:schemeClr val="tx2"/>
                </a:solidFill>
              </a:rPr>
              <a:t>dans </a:t>
            </a:r>
            <a:r>
              <a:rPr lang="fr-FR" sz="800" b="1" dirty="0"/>
              <a:t>l'indice</a:t>
            </a:r>
            <a:r>
              <a:rPr lang="fr-FR" sz="800" baseline="30000" dirty="0">
                <a:solidFill>
                  <a:schemeClr val="tx2"/>
                </a:solidFill>
              </a:rPr>
              <a:t>(3)</a:t>
            </a:r>
            <a:r>
              <a:rPr lang="fr-FR" sz="800" dirty="0">
                <a:solidFill>
                  <a:schemeClr val="tx2"/>
                </a:solidFill>
              </a:rPr>
              <a:t>, soit </a:t>
            </a:r>
            <a:r>
              <a:rPr lang="fr-FR" sz="800" b="1" dirty="0">
                <a:solidFill>
                  <a:srgbClr val="00B050"/>
                </a:solidFill>
              </a:rPr>
              <a:t>-10,82%</a:t>
            </a:r>
            <a:r>
              <a:rPr lang="fr-FR" sz="800" baseline="30000" dirty="0">
                <a:solidFill>
                  <a:schemeClr val="tx2"/>
                </a:solidFill>
              </a:rPr>
              <a:t>(2)</a:t>
            </a:r>
            <a:r>
              <a:rPr lang="fr-FR" sz="800" dirty="0">
                <a:solidFill>
                  <a:schemeClr val="tx2"/>
                </a:solidFill>
              </a:rPr>
              <a:t>. </a:t>
            </a:r>
          </a:p>
          <a:p>
            <a:pPr lvl="0" algn="just" defTabSz="1042988" fontAlgn="base">
              <a:spcBef>
                <a:spcPct val="0"/>
              </a:spcBef>
              <a:spcAft>
                <a:spcPts val="600"/>
              </a:spcAft>
            </a:pPr>
            <a:r>
              <a:rPr lang="fr-FR" sz="800" b="1" dirty="0">
                <a:solidFill>
                  <a:schemeClr val="tx2"/>
                </a:solidFill>
                <a:latin typeface="Proxima Nova Rg" panose="02000506030000020004" pitchFamily="2" charset="0"/>
              </a:rPr>
              <a:t>Dans ce scénario, l’investisseur subit une perte en capital, qui peut être totale dans le cas le plus défavorable.</a:t>
            </a:r>
          </a:p>
        </p:txBody>
      </p:sp>
      <p:sp>
        <p:nvSpPr>
          <p:cNvPr id="153" name="ZoneTexte 152"/>
          <p:cNvSpPr txBox="1"/>
          <p:nvPr/>
        </p:nvSpPr>
        <p:spPr>
          <a:xfrm>
            <a:off x="664927" y="4206860"/>
            <a:ext cx="6534521"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dirty="0"/>
              <a:t>SCÉNARIO MÉDIAN : </a:t>
            </a:r>
            <a:r>
              <a:rPr lang="fr-FR" b="0" dirty="0">
                <a:latin typeface="+mn-lt"/>
              </a:rPr>
              <a:t>À la date de constatation finale</a:t>
            </a:r>
            <a:r>
              <a:rPr lang="fr-FR" b="0" baseline="30000" dirty="0">
                <a:latin typeface="+mn-lt"/>
              </a:rPr>
              <a:t>(1)</a:t>
            </a:r>
            <a:r>
              <a:rPr lang="fr-FR" b="0" dirty="0">
                <a:latin typeface="+mn-lt"/>
              </a:rPr>
              <a:t>, </a:t>
            </a:r>
            <a:r>
              <a:rPr lang="fr-FR" dirty="0">
                <a:solidFill>
                  <a:schemeClr val="tx1"/>
                </a:solidFill>
                <a:latin typeface="+mn-lt"/>
              </a:rPr>
              <a:t>l'indice </a:t>
            </a:r>
            <a:r>
              <a:rPr lang="fr-FR" b="0" dirty="0">
                <a:latin typeface="+mn-lt"/>
              </a:rPr>
              <a:t>clôture à un </a:t>
            </a:r>
            <a:r>
              <a:rPr lang="fr-FR" dirty="0">
                <a:solidFill>
                  <a:schemeClr val="tx1"/>
                </a:solidFill>
                <a:latin typeface="+mn-lt"/>
              </a:rPr>
              <a:t>niveau </a:t>
            </a:r>
            <a:r>
              <a:rPr lang="fr-FR" b="0" dirty="0">
                <a:highlight>
                  <a:srgbClr val="FF00FF"/>
                </a:highlight>
                <a:latin typeface="+mn-lt"/>
              </a:rPr>
              <a:t>strictement inférieur à </a:t>
            </a:r>
            <a:r>
              <a:rPr lang="fr-FR" dirty="0">
                <a:solidFill>
                  <a:srgbClr val="FF0000"/>
                </a:solidFill>
                <a:highlight>
                  <a:srgbClr val="FF00FF"/>
                </a:highlight>
                <a:latin typeface="+mn-lt"/>
              </a:rPr>
              <a:t>50% </a:t>
            </a:r>
            <a:r>
              <a:rPr lang="fr-FR" b="0" dirty="0">
                <a:highlight>
                  <a:srgbClr val="FF00FF"/>
                </a:highlight>
                <a:latin typeface="+mn-lt"/>
              </a:rPr>
              <a:t>mais </a:t>
            </a:r>
            <a:r>
              <a:rPr lang="fr-FR" b="0" dirty="0">
                <a:latin typeface="+mn-lt"/>
              </a:rPr>
              <a:t>supérieur ou égal à </a:t>
            </a:r>
            <a:r>
              <a:rPr lang="fr-FR" dirty="0">
                <a:solidFill>
                  <a:srgbClr val="FF0000"/>
                </a:solidFill>
                <a:latin typeface="+mn-lt"/>
              </a:rPr>
              <a:t>50% </a:t>
            </a:r>
            <a:r>
              <a:rPr lang="fr-FR" b="0" dirty="0">
                <a:latin typeface="+mn-lt"/>
              </a:rPr>
              <a:t>de son </a:t>
            </a:r>
            <a:r>
              <a:rPr lang="fr-FR" dirty="0">
                <a:solidFill>
                  <a:schemeClr val="tx1"/>
                </a:solidFill>
                <a:latin typeface="+mn-lt"/>
              </a:rPr>
              <a:t>Niveau de Référence</a:t>
            </a:r>
          </a:p>
        </p:txBody>
      </p:sp>
      <p:sp>
        <p:nvSpPr>
          <p:cNvPr id="154" name="ZoneTexte 153"/>
          <p:cNvSpPr txBox="1"/>
          <p:nvPr/>
        </p:nvSpPr>
        <p:spPr>
          <a:xfrm>
            <a:off x="4111474" y="4548472"/>
            <a:ext cx="3239377" cy="1905818"/>
          </a:xfrm>
          <a:prstGeom prst="rect">
            <a:avLst/>
          </a:prstGeom>
          <a:solidFill>
            <a:schemeClr val="bg1"/>
          </a:solidFill>
          <a:ln>
            <a:noFill/>
          </a:ln>
          <a:effectLst/>
        </p:spPr>
        <p:txBody>
          <a:bodyPr wrap="square" lIns="104306" tIns="52153" rIns="104306" bIns="52153"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a:t>
            </a:r>
            <a:r>
              <a:rPr lang="fr-FR" sz="800" b="1" dirty="0">
                <a:solidFill>
                  <a:schemeClr val="tx1"/>
                </a:solidFill>
                <a:latin typeface="+mn-lt"/>
              </a:rPr>
              <a:t>trimestrielle</a:t>
            </a:r>
            <a:r>
              <a:rPr lang="fr-FR" sz="800" baseline="30000" dirty="0">
                <a:solidFill>
                  <a:srgbClr val="04202E"/>
                </a:solidFill>
                <a:latin typeface="+mn-lt"/>
              </a:rPr>
              <a:t>(1)</a:t>
            </a:r>
            <a:r>
              <a:rPr lang="fr-FR" sz="800" dirty="0">
                <a:latin typeface="+mn-lt"/>
              </a:rPr>
              <a:t> </a:t>
            </a:r>
            <a:r>
              <a:rPr kumimoji="0" lang="fr-FR" sz="800" b="0" i="0" u="none" strike="noStrike" kern="1200" cap="none" spc="0" normalizeH="0" baseline="0" noProof="0" dirty="0">
                <a:ln>
                  <a:noFill/>
                </a:ln>
                <a:solidFill>
                  <a:srgbClr val="04202E"/>
                </a:solidFill>
                <a:effectLst/>
                <a:uLnTx/>
                <a:uFillTx/>
                <a:latin typeface="Proxima Nova Rg"/>
                <a:ea typeface="+mn-ea"/>
                <a:cs typeface="+mn-cs"/>
              </a:rPr>
              <a:t>du </a:t>
            </a:r>
            <a:r>
              <a:rPr kumimoji="0" lang="fr-FR" sz="800" b="1" i="0" u="none" strike="noStrike" kern="1200" cap="none" spc="0" normalizeH="0" baseline="0" noProof="0" dirty="0">
                <a:ln>
                  <a:noFill/>
                </a:ln>
                <a:solidFill>
                  <a:srgbClr val="FF0000"/>
                </a:solidFill>
                <a:effectLst/>
                <a:uLnTx/>
                <a:uFillTx/>
                <a:latin typeface="Proxima Nova Rg"/>
                <a:ea typeface="+mn-ea"/>
                <a:cs typeface="+mn-cs"/>
              </a:rPr>
              <a:t>06/09/2023 au 06/16/2022</a:t>
            </a:r>
            <a:r>
              <a:rPr lang="fr-FR" sz="800" dirty="0">
                <a:latin typeface="+mn-lt"/>
              </a:rPr>
              <a:t>, </a:t>
            </a:r>
            <a:r>
              <a:rPr lang="fr-FR" sz="800" b="1" dirty="0">
                <a:solidFill>
                  <a:schemeClr val="tx1"/>
                </a:solidFill>
                <a:latin typeface="+mn-lt"/>
              </a:rPr>
              <a:t>l'indice </a:t>
            </a:r>
            <a:r>
              <a:rPr lang="fr-FR" sz="800" dirty="0">
                <a:latin typeface="+mn-lt"/>
              </a:rPr>
              <a:t>clôture à un </a:t>
            </a:r>
            <a:r>
              <a:rPr lang="fr-FR" sz="800" b="1" dirty="0">
                <a:solidFill>
                  <a:schemeClr val="tx1"/>
                </a:solidFill>
                <a:latin typeface="+mn-lt"/>
              </a:rPr>
              <a:t>niveau </a:t>
            </a:r>
            <a:r>
              <a:rPr lang="fr-FR" sz="800" dirty="0">
                <a:latin typeface="+mn-lt"/>
              </a:rPr>
              <a:t>strictement inférieur à </a:t>
            </a:r>
            <a:r>
              <a:rPr lang="fr-FR" sz="800" b="1" dirty="0">
                <a:solidFill>
                  <a:srgbClr val="FF0000"/>
                </a:solidFill>
                <a:latin typeface="+mn-lt"/>
              </a:rPr>
              <a:t>la barrière dégressive de remboursement automatique anticipé </a:t>
            </a:r>
            <a:r>
              <a:rPr lang="fr-FR" sz="800" dirty="0">
                <a:highlight>
                  <a:srgbClr val="FF00FF"/>
                </a:highlight>
                <a:latin typeface="+mn-lt"/>
              </a:rPr>
              <a:t>de son </a:t>
            </a:r>
            <a:r>
              <a:rPr lang="fr-FR" sz="800" b="1" dirty="0">
                <a:solidFill>
                  <a:schemeClr val="tx1"/>
                </a:solidFill>
                <a:highlight>
                  <a:srgbClr val="FF00FF"/>
                </a:highlight>
                <a:latin typeface="+mn-lt"/>
              </a:rPr>
              <a:t>Niveau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a:t>
            </a:r>
            <a:r>
              <a:rPr lang="fr-FR" sz="800" baseline="30000" dirty="0">
                <a:solidFill>
                  <a:srgbClr val="04202E"/>
                </a:solidFill>
                <a:latin typeface="+mn-lt"/>
              </a:rPr>
              <a:t>(1)</a:t>
            </a:r>
            <a:r>
              <a:rPr lang="fr-FR" sz="800" dirty="0">
                <a:latin typeface="+mn-lt"/>
              </a:rPr>
              <a:t>, </a:t>
            </a:r>
            <a:r>
              <a:rPr lang="fr-FR" sz="800" b="1" dirty="0">
                <a:solidFill>
                  <a:schemeClr val="tx1"/>
                </a:solidFill>
                <a:latin typeface="+mn-lt"/>
              </a:rPr>
              <a:t>l'indice </a:t>
            </a:r>
            <a:r>
              <a:rPr lang="fr-FR" sz="800" dirty="0">
                <a:latin typeface="+mn-lt"/>
              </a:rPr>
              <a:t>clôture à un </a:t>
            </a:r>
            <a:r>
              <a:rPr lang="fr-FR" sz="800" b="1" dirty="0">
                <a:solidFill>
                  <a:schemeClr val="tx1"/>
                </a:solidFill>
                <a:latin typeface="+mn-lt"/>
              </a:rPr>
              <a:t>niveau </a:t>
            </a:r>
            <a:r>
              <a:rPr lang="fr-FR" sz="800" dirty="0">
                <a:latin typeface="+mn-lt"/>
              </a:rPr>
              <a:t>strictement inférieur à </a:t>
            </a:r>
            <a:r>
              <a:rPr lang="fr-FR" sz="800" b="1" dirty="0">
                <a:solidFill>
                  <a:srgbClr val="FF0000"/>
                </a:solidFill>
                <a:latin typeface="+mn-lt"/>
              </a:rPr>
              <a:t>50% </a:t>
            </a:r>
            <a:r>
              <a:rPr lang="fr-FR" sz="800" dirty="0">
                <a:latin typeface="+mn-lt"/>
              </a:rPr>
              <a:t>du </a:t>
            </a:r>
            <a:r>
              <a:rPr lang="fr-FR" sz="800" b="1" dirty="0">
                <a:solidFill>
                  <a:schemeClr val="tx1"/>
                </a:solidFill>
                <a:latin typeface="+mn-lt"/>
              </a:rPr>
              <a:t>Niveau de Référence </a:t>
            </a:r>
            <a:r>
              <a:rPr lang="fr-FR" sz="800" dirty="0">
                <a:highlight>
                  <a:srgbClr val="FF00FF"/>
                </a:highlight>
                <a:latin typeface="+mn-lt"/>
              </a:rPr>
              <a:t>mais supérieur à </a:t>
            </a:r>
            <a:r>
              <a:rPr lang="fr-FR" sz="800" b="1" dirty="0">
                <a:solidFill>
                  <a:srgbClr val="FF0000"/>
                </a:solidFill>
                <a:highlight>
                  <a:srgbClr val="FF00FF"/>
                </a:highlight>
                <a:latin typeface="+mn-lt"/>
              </a:rPr>
              <a:t>50%</a:t>
            </a:r>
            <a:r>
              <a:rPr lang="fr-FR" sz="800" dirty="0">
                <a:highlight>
                  <a:srgbClr val="FF00FF"/>
                </a:highlight>
                <a:latin typeface="+mn-lt"/>
              </a:rPr>
              <a:t> de ce dernier (</a:t>
            </a:r>
            <a:r>
              <a:rPr lang="fr-FR" sz="800" b="1" dirty="0">
                <a:solidFill>
                  <a:srgbClr val="00B0F0"/>
                </a:solidFill>
                <a:highlight>
                  <a:srgbClr val="FF00FF"/>
                </a:highlight>
                <a:latin typeface="+mn-lt"/>
              </a:rPr>
              <a:t>50</a:t>
            </a:r>
            <a:r>
              <a:rPr lang="fr-FR" sz="800" dirty="0">
                <a:highlight>
                  <a:srgbClr val="FF00FF"/>
                </a:highlight>
                <a:latin typeface="+mn-lt"/>
              </a:rPr>
              <a:t> dans cet exemple)</a:t>
            </a:r>
            <a:r>
              <a:rPr lang="fr-FR" sz="800" dirty="0">
                <a:latin typeface="+mn-lt"/>
              </a:rPr>
              <a:t>.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b="1" dirty="0">
                <a:solidFill>
                  <a:srgbClr val="00B050"/>
                </a:solidFill>
                <a:latin typeface="+mn-lt"/>
              </a:rPr>
              <a:t>-1,00%</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b="1" dirty="0">
                <a:solidFill>
                  <a:srgbClr val="00B050"/>
                </a:solidFill>
                <a:latin typeface="+mn-lt"/>
              </a:rPr>
              <a:t>-5,91%</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a:t>
            </a:r>
            <a:r>
              <a:rPr lang="fr-FR" sz="800" b="1" dirty="0">
                <a:solidFill>
                  <a:schemeClr val="tx1"/>
                </a:solidFill>
                <a:latin typeface="+mn-lt"/>
              </a:rPr>
              <a:t>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a:t>
            </a:r>
            <a:r>
              <a:rPr lang="fr-FR" sz="800" b="1" dirty="0">
                <a:solidFill>
                  <a:srgbClr val="FF0000"/>
                </a:solidFill>
                <a:latin typeface="+mn-lt"/>
              </a:rPr>
              <a:t>Uluwatu test mercredi</a:t>
            </a:r>
            <a:r>
              <a:rPr lang="fr-FR" sz="800" b="1" dirty="0">
                <a:latin typeface="+mn-lt"/>
              </a:rPr>
              <a:t> ».</a:t>
            </a:r>
          </a:p>
        </p:txBody>
      </p:sp>
      <p:sp>
        <p:nvSpPr>
          <p:cNvPr id="302" name="ZoneTexte 301"/>
          <p:cNvSpPr txBox="1"/>
          <p:nvPr/>
        </p:nvSpPr>
        <p:spPr>
          <a:xfrm>
            <a:off x="653266" y="6796489"/>
            <a:ext cx="6546182"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dirty="0"/>
              <a:t>SCÉNARIO FAVORABLE AVEC MISE EN ÉVIDENCE DU PLAFONNEMENT DES GAINS : </a:t>
            </a:r>
            <a:r>
              <a:rPr lang="fr-FR" b="0" dirty="0">
                <a:latin typeface="+mn-lt"/>
              </a:rPr>
              <a:t>Dès la première date de constatation du mécanisme de remboursement anticipé automatique</a:t>
            </a:r>
            <a:r>
              <a:rPr lang="fr-FR" b="0" baseline="30000" dirty="0">
                <a:latin typeface="+mn-lt"/>
              </a:rPr>
              <a:t>(1)</a:t>
            </a:r>
            <a:r>
              <a:rPr lang="fr-FR" b="0" dirty="0">
                <a:latin typeface="+mn-lt"/>
              </a:rPr>
              <a:t>, </a:t>
            </a:r>
            <a:r>
              <a:rPr lang="fr-FR" dirty="0">
                <a:solidFill>
                  <a:schemeClr val="tx1"/>
                </a:solidFill>
                <a:latin typeface="+mn-lt"/>
              </a:rPr>
              <a:t>l'indice </a:t>
            </a:r>
            <a:r>
              <a:rPr lang="fr-FR" b="0" dirty="0">
                <a:latin typeface="+mn-lt"/>
              </a:rPr>
              <a:t>clôture à un </a:t>
            </a:r>
            <a:r>
              <a:rPr lang="fr-FR" dirty="0">
                <a:solidFill>
                  <a:schemeClr val="tx1"/>
                </a:solidFill>
                <a:latin typeface="+mn-lt"/>
              </a:rPr>
              <a:t>niveau </a:t>
            </a:r>
            <a:r>
              <a:rPr lang="fr-FR" b="0" dirty="0">
                <a:latin typeface="+mn-lt"/>
              </a:rPr>
              <a:t>supérieur ou égal à </a:t>
            </a:r>
            <a:r>
              <a:rPr lang="fr-FR" dirty="0">
                <a:solidFill>
                  <a:schemeClr val="tx1"/>
                </a:solidFill>
                <a:latin typeface="+mn-lt"/>
              </a:rPr>
              <a:t>la barrière dégressive de remboursement automatique anticipé </a:t>
            </a:r>
            <a:r>
              <a:rPr lang="fr-FR" b="0" dirty="0">
                <a:highlight>
                  <a:srgbClr val="FF00FF"/>
                </a:highlight>
                <a:latin typeface="+mn-lt"/>
              </a:rPr>
              <a:t>de son </a:t>
            </a:r>
            <a:r>
              <a:rPr lang="fr-FR" dirty="0">
                <a:solidFill>
                  <a:schemeClr val="tx1"/>
                </a:solidFill>
                <a:highlight>
                  <a:srgbClr val="FF00FF"/>
                </a:highlight>
                <a:latin typeface="+mn-lt"/>
              </a:rPr>
              <a:t>Niveau de Référence</a:t>
            </a:r>
          </a:p>
        </p:txBody>
      </p:sp>
      <p:sp>
        <p:nvSpPr>
          <p:cNvPr id="454" name="ZoneTexte 453"/>
          <p:cNvSpPr txBox="1"/>
          <p:nvPr/>
        </p:nvSpPr>
        <p:spPr>
          <a:xfrm>
            <a:off x="4124416" y="7389274"/>
            <a:ext cx="3239378" cy="1905818"/>
          </a:xfrm>
          <a:prstGeom prst="rect">
            <a:avLst/>
          </a:prstGeom>
          <a:noFill/>
          <a:ln>
            <a:noFill/>
          </a:ln>
          <a:effectLst/>
        </p:spPr>
        <p:txBody>
          <a:bodyPr wrap="square" lIns="104306" tIns="52153" rIns="104306" bIns="52153"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l'indice </a:t>
            </a:r>
            <a:r>
              <a:rPr lang="en-US" sz="800" dirty="0">
                <a:solidFill>
                  <a:schemeClr val="tx2"/>
                </a:solidFill>
              </a:rPr>
              <a:t>S&amp;P Euro 50 Equal Weight 50 Point Decrement Index (Series 2)</a:t>
            </a:r>
            <a:r>
              <a:rPr lang="it-IT" sz="800" dirty="0">
                <a:solidFill>
                  <a:schemeClr val="tx2"/>
                </a:solidFill>
              </a:rPr>
              <a:t> </a:t>
            </a:r>
            <a:r>
              <a:rPr lang="fr-FR" sz="800" dirty="0">
                <a:solidFill>
                  <a:schemeClr val="tx2"/>
                </a:solidFill>
              </a:rPr>
              <a:t>clôture à un niveau supérieur à </a:t>
            </a:r>
            <a:r>
              <a:rPr lang="fr-FR" sz="800" b="1" dirty="0">
                <a:solidFill>
                  <a:srgbClr val="FF0000"/>
                </a:solidFill>
              </a:rPr>
              <a:t>50%</a:t>
            </a:r>
            <a:r>
              <a:rPr lang="fr-FR" sz="800" dirty="0">
                <a:solidFill>
                  <a:schemeClr val="tx2"/>
                </a:solidFill>
              </a:rPr>
              <a:t> de son Niveau de Référence (115% dans cet exemple). Le produit est automatiquement remboursé par anticipation. Il verse alors l’intégralité du capital initial majorée d’un gain de </a:t>
            </a:r>
            <a:r>
              <a:rPr lang="fr-FR" sz="800" b="1" dirty="0">
                <a:solidFill>
                  <a:srgbClr val="FF0000"/>
                </a:solidFill>
              </a:rPr>
              <a:t>2.75%</a:t>
            </a:r>
            <a:r>
              <a:rPr lang="fr-FR" sz="800" dirty="0">
                <a:solidFill>
                  <a:schemeClr val="tx2"/>
                </a:solidFill>
              </a:rPr>
              <a:t> par </a:t>
            </a:r>
            <a:r>
              <a:rPr lang="fr-FR" sz="800" b="1" dirty="0">
                <a:solidFill>
                  <a:srgbClr val="FF0000"/>
                </a:solidFill>
              </a:rPr>
              <a:t>trimestre</a:t>
            </a:r>
            <a:r>
              <a:rPr lang="fr-FR" sz="800" dirty="0">
                <a:solidFill>
                  <a:schemeClr val="tx2"/>
                </a:solidFill>
              </a:rPr>
              <a:t> celui-ci depuis la dernière date de constatation initiale du produit, soit un gain de 11.0% dans notre exemple.</a:t>
            </a:r>
          </a:p>
          <a:p>
            <a:pPr algn="just">
              <a:spcAft>
                <a:spcPts val="600"/>
              </a:spcAft>
            </a:pPr>
            <a:r>
              <a:rPr lang="fr-FR" sz="800" dirty="0">
                <a:solidFill>
                  <a:srgbClr val="04202E"/>
                </a:solidFill>
              </a:rPr>
              <a:t>Ce qui correspond à un Taux de Rendement Annuel net de 4,67%</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rPr>
              <a:t>13,14</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 </a:t>
            </a:r>
            <a:r>
              <a:rPr lang="en-US" sz="800" dirty="0">
                <a:solidFill>
                  <a:srgbClr val="04202E"/>
                </a:solidFill>
              </a:rPr>
              <a:t>S&amp;P Euro 50 Equal Weight 50 Point Decrement Index (Series 2)</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a:t>
            </a:r>
            <a:r>
              <a:rPr lang="fr-FR" sz="800" b="1" dirty="0">
                <a:solidFill>
                  <a:srgbClr val="FF0000"/>
                </a:solidFill>
              </a:rPr>
              <a:t>2.75%</a:t>
            </a:r>
            <a:r>
              <a:rPr lang="fr-FR" sz="800" b="1" dirty="0">
                <a:solidFill>
                  <a:schemeClr val="tx2"/>
                </a:solidFill>
              </a:rPr>
              <a:t> par </a:t>
            </a:r>
            <a:r>
              <a:rPr lang="fr-FR" sz="800" b="1" dirty="0">
                <a:solidFill>
                  <a:srgbClr val="FF0000"/>
                </a:solidFill>
              </a:rPr>
              <a:t>trimestre</a:t>
            </a:r>
            <a:r>
              <a:rPr lang="fr-FR" sz="800" b="1" dirty="0">
                <a:solidFill>
                  <a:schemeClr val="tx2"/>
                </a:solidFill>
              </a:rPr>
              <a:t> celui-ci depuis le 29 avril 2022.</a:t>
            </a:r>
          </a:p>
        </p:txBody>
      </p:sp>
      <p:pic>
        <p:nvPicPr>
          <p:cNvPr id="168" name="logo_equitim_final-01.png" descr="logo_equitim_final-01.png">
            <a:extLst>
              <a:ext uri="{FF2B5EF4-FFF2-40B4-BE49-F238E27FC236}">
                <a16:creationId xmlns:a16="http://schemas.microsoft.com/office/drawing/2014/main" id="{CA8F9582-6E71-49CE-AEFD-7DD6BA4DF89A}"/>
              </a:ext>
            </a:extLst>
          </p:cNvPr>
          <p:cNvPicPr>
            <a:picLocks noChangeAspect="1"/>
          </p:cNvPicPr>
          <p:nvPr/>
        </p:nvPicPr>
        <p:blipFill rotWithShape="1">
          <a:blip r:embed="rId3"/>
          <a:srcRect t="30991" b="26494"/>
          <a:stretch/>
        </p:blipFill>
        <p:spPr>
          <a:xfrm>
            <a:off x="498496" y="54977"/>
            <a:ext cx="1765100" cy="567402"/>
          </a:xfrm>
          <a:prstGeom prst="rect">
            <a:avLst/>
          </a:prstGeom>
          <a:ln w="3175">
            <a:miter lim="400000"/>
          </a:ln>
        </p:spPr>
      </p:pic>
      <p:sp>
        <p:nvSpPr>
          <p:cNvPr id="169" name="Rectangle">
            <a:extLst>
              <a:ext uri="{FF2B5EF4-FFF2-40B4-BE49-F238E27FC236}">
                <a16:creationId xmlns:a16="http://schemas.microsoft.com/office/drawing/2014/main" id="{4D383FB5-4C6D-4C07-888D-F9F0A56A1A4B}"/>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0" name="Image" descr="Image">
            <a:extLst>
              <a:ext uri="{FF2B5EF4-FFF2-40B4-BE49-F238E27FC236}">
                <a16:creationId xmlns:a16="http://schemas.microsoft.com/office/drawing/2014/main" id="{45DAC42C-B373-41F5-AB2D-947BEDD7DD1C}"/>
              </a:ext>
            </a:extLst>
          </p:cNvPr>
          <p:cNvPicPr>
            <a:picLocks noChangeAspect="1"/>
          </p:cNvPicPr>
          <p:nvPr/>
        </p:nvPicPr>
        <p:blipFill>
          <a:blip r:embed="rId4"/>
          <a:stretch>
            <a:fillRect/>
          </a:stretch>
        </p:blipFill>
        <p:spPr>
          <a:xfrm>
            <a:off x="6389747" y="-600364"/>
            <a:ext cx="1602798" cy="1878083"/>
          </a:xfrm>
          <a:prstGeom prst="rect">
            <a:avLst/>
          </a:prstGeom>
          <a:ln w="3175">
            <a:miter lim="400000"/>
          </a:ln>
        </p:spPr>
      </p:pic>
      <p:sp>
        <p:nvSpPr>
          <p:cNvPr id="171" name="Espace réservé du texte 11">
            <a:extLst>
              <a:ext uri="{FF2B5EF4-FFF2-40B4-BE49-F238E27FC236}">
                <a16:creationId xmlns:a16="http://schemas.microsoft.com/office/drawing/2014/main" id="{9617EF0A-0517-48E4-852A-9BAE6E382835}"/>
              </a:ext>
            </a:extLst>
          </p:cNvPr>
          <p:cNvSpPr>
            <a:spLocks noGrp="1"/>
          </p:cNvSpPr>
          <p:nvPr>
            <p:ph type="body" sz="quarter" idx="16"/>
          </p:nvPr>
        </p:nvSpPr>
        <p:spPr>
          <a:xfrm>
            <a:off x="779685" y="740134"/>
            <a:ext cx="5369040" cy="177362"/>
          </a:xfrm>
        </p:spPr>
        <p:txBody>
          <a:bodyPr/>
          <a:lstStyle/>
          <a:p>
            <a:r>
              <a:rPr lang="fr-FR" sz="1200" dirty="0">
                <a:solidFill>
                  <a:srgbClr val="000000"/>
                </a:solidFill>
                <a:latin typeface="Futura PT" panose="020B0902020204020203" pitchFamily="34" charset="0"/>
              </a:rPr>
              <a:t>ILLUSTRATION DU MÉCANISME DE REMBOURSEMENT</a:t>
            </a:r>
          </a:p>
        </p:txBody>
      </p:sp>
      <p:sp>
        <p:nvSpPr>
          <p:cNvPr id="172" name="ZoneTexte 49">
            <a:extLst>
              <a:ext uri="{FF2B5EF4-FFF2-40B4-BE49-F238E27FC236}">
                <a16:creationId xmlns:a16="http://schemas.microsoft.com/office/drawing/2014/main" id="{1641DEF4-20C2-45AE-9CC0-52C3FF875E60}"/>
              </a:ext>
            </a:extLst>
          </p:cNvPr>
          <p:cNvSpPr txBox="1">
            <a:spLocks noChangeArrowheads="1"/>
          </p:cNvSpPr>
          <p:nvPr/>
        </p:nvSpPr>
        <p:spPr bwMode="auto">
          <a:xfrm>
            <a:off x="654158" y="935117"/>
            <a:ext cx="6479107" cy="369332"/>
          </a:xfrm>
          <a:prstGeom prst="rect">
            <a:avLst/>
          </a:prstGeom>
          <a:noFill/>
          <a:ln w="9525">
            <a:noFill/>
            <a:miter lim="800000"/>
            <a:headEnd/>
            <a:tailEnd/>
          </a:ln>
        </p:spPr>
        <p:txBody>
          <a:bodyPr wrap="square" lIns="0" tIns="0" rIns="0" bIns="0">
            <a:spAutoFit/>
          </a:bodyPr>
          <a:lstStyle/>
          <a:p>
            <a:pPr algn="just"/>
            <a:r>
              <a:rPr lang="fr-FR" sz="800" b="1" dirty="0">
                <a:solidFill>
                  <a:srgbClr val="000000"/>
                </a:solidFill>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a:t>
            </a:r>
            <a:r>
              <a:rPr lang="fr-FR" sz="800" b="1" dirty="0">
                <a:latin typeface="Proxima Nova Rg" panose="02000506030000020004" pitchFamily="2" charset="0"/>
              </a:rPr>
              <a:t>l'indice </a:t>
            </a:r>
            <a:r>
              <a:rPr lang="fr-FR" sz="800" b="1" dirty="0">
                <a:solidFill>
                  <a:srgbClr val="000000"/>
                </a:solidFill>
                <a:latin typeface="Proxima Nova Rg" panose="02000506030000020004" pitchFamily="2" charset="0"/>
              </a:rPr>
              <a:t>et du produit.</a:t>
            </a:r>
          </a:p>
        </p:txBody>
      </p:sp>
      <p:sp>
        <p:nvSpPr>
          <p:cNvPr id="173" name="Rectangle">
            <a:extLst>
              <a:ext uri="{FF2B5EF4-FFF2-40B4-BE49-F238E27FC236}">
                <a16:creationId xmlns:a16="http://schemas.microsoft.com/office/drawing/2014/main" id="{7CFF1B5F-A931-448E-B0A8-7A4FC32DACB6}"/>
              </a:ext>
            </a:extLst>
          </p:cNvPr>
          <p:cNvSpPr/>
          <p:nvPr/>
        </p:nvSpPr>
        <p:spPr>
          <a:xfrm>
            <a:off x="664927" y="7329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221" name="Rectangle">
            <a:extLst>
              <a:ext uri="{FF2B5EF4-FFF2-40B4-BE49-F238E27FC236}">
                <a16:creationId xmlns:a16="http://schemas.microsoft.com/office/drawing/2014/main" id="{F9A82A91-F933-4404-AD8E-7ABCEA63FA3D}"/>
              </a:ext>
            </a:extLst>
          </p:cNvPr>
          <p:cNvSpPr/>
          <p:nvPr/>
        </p:nvSpPr>
        <p:spPr>
          <a:xfrm>
            <a:off x="653266" y="9867341"/>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7" name="ZoneTexte 106"/>
          <p:cNvSpPr txBox="1"/>
          <p:nvPr/>
        </p:nvSpPr>
        <p:spPr>
          <a:xfrm>
            <a:off x="657764" y="1411137"/>
            <a:ext cx="6472774" cy="276999"/>
          </a:xfrm>
          <a:prstGeom prst="rect">
            <a:avLst/>
          </a:prstGeom>
          <a:noFill/>
        </p:spPr>
        <p:txBody>
          <a:bodyPr wrap="square" lIns="0" tIns="0" rIns="0" bIns="0" rtlCol="0">
            <a:spAutoFit/>
          </a:bodyPr>
          <a:lstStyle/>
          <a:p>
            <a:pPr algn="just"/>
            <a:r>
              <a:rPr lang="fr-FR" sz="900" b="1" dirty="0">
                <a:solidFill>
                  <a:srgbClr val="B9A049"/>
                </a:solidFill>
                <a:latin typeface="Futura PT" panose="020B0902020204020203" pitchFamily="34" charset="0"/>
              </a:rPr>
              <a:t>SCÉNARIO DÉFAVORABLE </a:t>
            </a:r>
            <a:r>
              <a:rPr lang="fr-FR" sz="900" dirty="0">
                <a:solidFill>
                  <a:srgbClr val="B9A049"/>
                </a:solidFill>
                <a:latin typeface="Proxima Nova Rg" panose="02000506030000020004" pitchFamily="2" charset="0"/>
              </a:rPr>
              <a:t>: 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a:t>
            </a:r>
            <a:r>
              <a:rPr lang="fr-FR" sz="900" b="1" dirty="0">
                <a:latin typeface="Proxima Nova Rg" panose="02000506030000020004" pitchFamily="2" charset="0"/>
              </a:rPr>
              <a:t>l'indice </a:t>
            </a:r>
            <a:r>
              <a:rPr lang="fr-FR" sz="900" dirty="0">
                <a:solidFill>
                  <a:srgbClr val="B9A049"/>
                </a:solidFill>
                <a:latin typeface="Proxima Nova Rg" panose="02000506030000020004" pitchFamily="2" charset="0"/>
              </a:rPr>
              <a:t>clôture à un </a:t>
            </a:r>
            <a:r>
              <a:rPr lang="fr-FR" sz="900" b="1" dirty="0">
                <a:latin typeface="Proxima Nova Rg" panose="02000506030000020004" pitchFamily="2" charset="0"/>
              </a:rPr>
              <a:t>niveau </a:t>
            </a:r>
            <a:r>
              <a:rPr lang="fr-FR" sz="900" dirty="0">
                <a:solidFill>
                  <a:srgbClr val="B9A049"/>
                </a:solidFill>
                <a:latin typeface="Proxima Nova Rg" panose="02000506030000020004" pitchFamily="2" charset="0"/>
              </a:rPr>
              <a:t>strictement inférieur à </a:t>
            </a:r>
            <a:r>
              <a:rPr lang="fr-FR" sz="900" b="1" dirty="0">
                <a:solidFill>
                  <a:srgbClr val="FF0000"/>
                </a:solidFill>
                <a:latin typeface="Proxima Nova Rg" panose="02000506030000020004" pitchFamily="2" charset="0"/>
              </a:rPr>
              <a:t>50%</a:t>
            </a:r>
            <a:r>
              <a:rPr lang="fr-FR" sz="900" dirty="0">
                <a:solidFill>
                  <a:srgbClr val="B9A049"/>
                </a:solidFill>
                <a:latin typeface="Proxima Nova Rg" panose="02000506030000020004" pitchFamily="2" charset="0"/>
              </a:rPr>
              <a:t> de son </a:t>
            </a:r>
            <a:r>
              <a:rPr lang="fr-FR" sz="900" b="1" dirty="0">
                <a:latin typeface="Proxima Nova Rg" panose="02000506030000020004" pitchFamily="2" charset="0"/>
              </a:rPr>
              <a:t>Niveau de Référence</a:t>
            </a:r>
          </a:p>
        </p:txBody>
      </p:sp>
      <p:sp>
        <p:nvSpPr>
          <p:cNvPr id="156" name="ZoneTexte 155">
            <a:extLst>
              <a:ext uri="{FF2B5EF4-FFF2-40B4-BE49-F238E27FC236}">
                <a16:creationId xmlns:a16="http://schemas.microsoft.com/office/drawing/2014/main" id="{B666C0F9-616C-427B-B192-4F4C4F55BBEB}"/>
              </a:ext>
            </a:extLst>
          </p:cNvPr>
          <p:cNvSpPr txBox="1"/>
          <p:nvPr/>
        </p:nvSpPr>
        <p:spPr>
          <a:xfrm>
            <a:off x="3576653"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157" name="Rectangle 122">
            <a:extLst>
              <a:ext uri="{FF2B5EF4-FFF2-40B4-BE49-F238E27FC236}">
                <a16:creationId xmlns:a16="http://schemas.microsoft.com/office/drawing/2014/main" id="{1C03CDA2-358F-4465-932E-4CE08A6AE378}"/>
              </a:ext>
            </a:extLst>
          </p:cNvPr>
          <p:cNvSpPr>
            <a:spLocks noChangeArrowheads="1"/>
          </p:cNvSpPr>
          <p:nvPr/>
        </p:nvSpPr>
        <p:spPr bwMode="auto">
          <a:xfrm>
            <a:off x="3774382" y="3259719"/>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C00000"/>
                </a:solidFill>
                <a:latin typeface="Proxima Nova Rg" panose="02000506030000020004" pitchFamily="2" charset="0"/>
              </a:rPr>
              <a:t>50%</a:t>
            </a:r>
          </a:p>
        </p:txBody>
      </p:sp>
      <p:cxnSp>
        <p:nvCxnSpPr>
          <p:cNvPr id="158" name="Connecteur droit avec flèche 157">
            <a:extLst>
              <a:ext uri="{FF2B5EF4-FFF2-40B4-BE49-F238E27FC236}">
                <a16:creationId xmlns:a16="http://schemas.microsoft.com/office/drawing/2014/main" id="{658FB54A-3656-4764-A888-C837EF48E509}"/>
              </a:ext>
            </a:extLst>
          </p:cNvPr>
          <p:cNvCxnSpPr/>
          <p:nvPr/>
        </p:nvCxnSpPr>
        <p:spPr>
          <a:xfrm>
            <a:off x="889824" y="3691717"/>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9" name="ZoneTexte 158">
            <a:extLst>
              <a:ext uri="{FF2B5EF4-FFF2-40B4-BE49-F238E27FC236}">
                <a16:creationId xmlns:a16="http://schemas.microsoft.com/office/drawing/2014/main" id="{2D494B0F-C75D-46DD-83C2-25C980EC9CED}"/>
              </a:ext>
            </a:extLst>
          </p:cNvPr>
          <p:cNvSpPr txBox="1"/>
          <p:nvPr/>
        </p:nvSpPr>
        <p:spPr>
          <a:xfrm>
            <a:off x="47800" y="1834837"/>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niveau de l'indice par rapport à son Niveau de Référence</a:t>
            </a:r>
          </a:p>
        </p:txBody>
      </p:sp>
      <p:cxnSp>
        <p:nvCxnSpPr>
          <p:cNvPr id="160" name="Connecteur droit 159">
            <a:extLst>
              <a:ext uri="{FF2B5EF4-FFF2-40B4-BE49-F238E27FC236}">
                <a16:creationId xmlns:a16="http://schemas.microsoft.com/office/drawing/2014/main" id="{08C8EDCD-604E-459E-BAAC-6E92F5A5E71C}"/>
              </a:ext>
            </a:extLst>
          </p:cNvPr>
          <p:cNvCxnSpPr>
            <a:cxnSpLocks/>
          </p:cNvCxnSpPr>
          <p:nvPr/>
        </p:nvCxnSpPr>
        <p:spPr>
          <a:xfrm>
            <a:off x="1455639" y="2790916"/>
            <a:ext cx="1456854"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61" name="Text Box 116">
            <a:extLst>
              <a:ext uri="{FF2B5EF4-FFF2-40B4-BE49-F238E27FC236}">
                <a16:creationId xmlns:a16="http://schemas.microsoft.com/office/drawing/2014/main" id="{EC45A8DB-28DB-4FE2-9AD8-12B06A3A8027}"/>
              </a:ext>
            </a:extLst>
          </p:cNvPr>
          <p:cNvSpPr txBox="1">
            <a:spLocks noChangeArrowheads="1"/>
          </p:cNvSpPr>
          <p:nvPr/>
        </p:nvSpPr>
        <p:spPr bwMode="auto">
          <a:xfrm>
            <a:off x="996432" y="1716488"/>
            <a:ext cx="2979036"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de </a:t>
            </a:r>
            <a:r>
              <a:rPr lang="fr-FR" sz="700" b="1" dirty="0">
                <a:latin typeface="Proxima Nova Rg" panose="02000506030000020004" pitchFamily="2" charset="0"/>
                <a:cs typeface="Arial" charset="0"/>
              </a:rPr>
              <a:t>l'indice</a:t>
            </a:r>
            <a:endParaRPr lang="fr-FR" sz="700" b="1" dirty="0">
              <a:solidFill>
                <a:schemeClr val="tx2"/>
              </a:solidFill>
              <a:latin typeface="Proxima Nova Rg" panose="02000506030000020004" pitchFamily="2" charset="0"/>
              <a:cs typeface="Arial" charset="0"/>
            </a:endParaRPr>
          </a:p>
        </p:txBody>
      </p:sp>
      <p:sp>
        <p:nvSpPr>
          <p:cNvPr id="162" name="Rectangle 121">
            <a:extLst>
              <a:ext uri="{FF2B5EF4-FFF2-40B4-BE49-F238E27FC236}">
                <a16:creationId xmlns:a16="http://schemas.microsoft.com/office/drawing/2014/main" id="{FA7D12E7-98B7-45C8-8B3F-FF5BEF8EC9B8}"/>
              </a:ext>
            </a:extLst>
          </p:cNvPr>
          <p:cNvSpPr>
            <a:spLocks noChangeArrowheads="1"/>
          </p:cNvSpPr>
          <p:nvPr/>
        </p:nvSpPr>
        <p:spPr bwMode="auto">
          <a:xfrm>
            <a:off x="301114" y="2100945"/>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Niveau de Référence</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sp>
        <p:nvSpPr>
          <p:cNvPr id="163" name="Rectangle 162">
            <a:extLst>
              <a:ext uri="{FF2B5EF4-FFF2-40B4-BE49-F238E27FC236}">
                <a16:creationId xmlns:a16="http://schemas.microsoft.com/office/drawing/2014/main" id="{85055294-4260-4481-9135-176B82E9ED3A}"/>
              </a:ext>
            </a:extLst>
          </p:cNvPr>
          <p:cNvSpPr/>
          <p:nvPr/>
        </p:nvSpPr>
        <p:spPr>
          <a:xfrm>
            <a:off x="607923" y="3714577"/>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cxnSp>
        <p:nvCxnSpPr>
          <p:cNvPr id="164" name="Connecteur droit 163">
            <a:extLst>
              <a:ext uri="{FF2B5EF4-FFF2-40B4-BE49-F238E27FC236}">
                <a16:creationId xmlns:a16="http://schemas.microsoft.com/office/drawing/2014/main" id="{DEA19303-0B35-499D-A679-D999B233DC6A}"/>
              </a:ext>
            </a:extLst>
          </p:cNvPr>
          <p:cNvCxnSpPr/>
          <p:nvPr/>
        </p:nvCxnSpPr>
        <p:spPr>
          <a:xfrm flipH="1">
            <a:off x="1184301"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5" name="Connecteur droit 164">
            <a:extLst>
              <a:ext uri="{FF2B5EF4-FFF2-40B4-BE49-F238E27FC236}">
                <a16:creationId xmlns:a16="http://schemas.microsoft.com/office/drawing/2014/main" id="{78E2C9F3-84EE-4763-A057-8956989D32BC}"/>
              </a:ext>
            </a:extLst>
          </p:cNvPr>
          <p:cNvCxnSpPr/>
          <p:nvPr/>
        </p:nvCxnSpPr>
        <p:spPr>
          <a:xfrm flipH="1">
            <a:off x="1472333"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8" name="Connecteur droit 187">
            <a:extLst>
              <a:ext uri="{FF2B5EF4-FFF2-40B4-BE49-F238E27FC236}">
                <a16:creationId xmlns:a16="http://schemas.microsoft.com/office/drawing/2014/main" id="{126729BF-5BC5-4D51-A5F0-36F1DE8BB7D2}"/>
              </a:ext>
            </a:extLst>
          </p:cNvPr>
          <p:cNvCxnSpPr/>
          <p:nvPr/>
        </p:nvCxnSpPr>
        <p:spPr>
          <a:xfrm flipH="1">
            <a:off x="1760365"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1" name="Connecteur droit 190">
            <a:extLst>
              <a:ext uri="{FF2B5EF4-FFF2-40B4-BE49-F238E27FC236}">
                <a16:creationId xmlns:a16="http://schemas.microsoft.com/office/drawing/2014/main" id="{31EB3CD8-BB6E-40B6-83AF-3E87D2A32C07}"/>
              </a:ext>
            </a:extLst>
          </p:cNvPr>
          <p:cNvCxnSpPr/>
          <p:nvPr/>
        </p:nvCxnSpPr>
        <p:spPr>
          <a:xfrm flipH="1">
            <a:off x="2048397"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2" name="Connecteur droit 191">
            <a:extLst>
              <a:ext uri="{FF2B5EF4-FFF2-40B4-BE49-F238E27FC236}">
                <a16:creationId xmlns:a16="http://schemas.microsoft.com/office/drawing/2014/main" id="{B8420B0C-C12E-44CE-9EA4-E25451BD7997}"/>
              </a:ext>
            </a:extLst>
          </p:cNvPr>
          <p:cNvCxnSpPr/>
          <p:nvPr/>
        </p:nvCxnSpPr>
        <p:spPr>
          <a:xfrm flipH="1">
            <a:off x="2336429"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79719C26-A93D-4C04-AC31-8D27A034ACBB}"/>
              </a:ext>
            </a:extLst>
          </p:cNvPr>
          <p:cNvCxnSpPr/>
          <p:nvPr/>
        </p:nvCxnSpPr>
        <p:spPr>
          <a:xfrm flipH="1">
            <a:off x="2624461"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5" name="Connecteur droit 194">
            <a:extLst>
              <a:ext uri="{FF2B5EF4-FFF2-40B4-BE49-F238E27FC236}">
                <a16:creationId xmlns:a16="http://schemas.microsoft.com/office/drawing/2014/main" id="{0FAE9CC2-B140-4772-BACC-B1F6F81F46B1}"/>
              </a:ext>
            </a:extLst>
          </p:cNvPr>
          <p:cNvCxnSpPr/>
          <p:nvPr/>
        </p:nvCxnSpPr>
        <p:spPr>
          <a:xfrm flipH="1">
            <a:off x="2912493"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8" name="Connecteur droit 197">
            <a:extLst>
              <a:ext uri="{FF2B5EF4-FFF2-40B4-BE49-F238E27FC236}">
                <a16:creationId xmlns:a16="http://schemas.microsoft.com/office/drawing/2014/main" id="{30808266-F822-4A06-B100-E0643D861D76}"/>
              </a:ext>
            </a:extLst>
          </p:cNvPr>
          <p:cNvCxnSpPr/>
          <p:nvPr/>
        </p:nvCxnSpPr>
        <p:spPr>
          <a:xfrm flipH="1">
            <a:off x="3488557"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Connecteur droit 198">
            <a:extLst>
              <a:ext uri="{FF2B5EF4-FFF2-40B4-BE49-F238E27FC236}">
                <a16:creationId xmlns:a16="http://schemas.microsoft.com/office/drawing/2014/main" id="{4E754B84-C220-44F2-9976-CC5CEFDAB81D}"/>
              </a:ext>
            </a:extLst>
          </p:cNvPr>
          <p:cNvCxnSpPr/>
          <p:nvPr/>
        </p:nvCxnSpPr>
        <p:spPr>
          <a:xfrm flipH="1">
            <a:off x="3200525"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5" name="Connecteur droit 214">
            <a:extLst>
              <a:ext uri="{FF2B5EF4-FFF2-40B4-BE49-F238E27FC236}">
                <a16:creationId xmlns:a16="http://schemas.microsoft.com/office/drawing/2014/main" id="{F9766E40-95E8-4212-9335-D250425DD577}"/>
              </a:ext>
            </a:extLst>
          </p:cNvPr>
          <p:cNvCxnSpPr/>
          <p:nvPr/>
        </p:nvCxnSpPr>
        <p:spPr>
          <a:xfrm flipH="1">
            <a:off x="3768969"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20" name="ZoneTexte 219">
            <a:extLst>
              <a:ext uri="{FF2B5EF4-FFF2-40B4-BE49-F238E27FC236}">
                <a16:creationId xmlns:a16="http://schemas.microsoft.com/office/drawing/2014/main" id="{CCD38194-AA60-4649-9AA1-1B3D28265FF8}"/>
              </a:ext>
            </a:extLst>
          </p:cNvPr>
          <p:cNvSpPr txBox="1"/>
          <p:nvPr/>
        </p:nvSpPr>
        <p:spPr>
          <a:xfrm>
            <a:off x="1032250" y="3718706"/>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258" name="ZoneTexte 257">
            <a:extLst>
              <a:ext uri="{FF2B5EF4-FFF2-40B4-BE49-F238E27FC236}">
                <a16:creationId xmlns:a16="http://schemas.microsoft.com/office/drawing/2014/main" id="{38925FF7-5A0F-4F7B-8F13-4615746E7508}"/>
              </a:ext>
            </a:extLst>
          </p:cNvPr>
          <p:cNvSpPr txBox="1"/>
          <p:nvPr/>
        </p:nvSpPr>
        <p:spPr>
          <a:xfrm>
            <a:off x="1299742" y="3719275"/>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264" name="ZoneTexte 263">
            <a:extLst>
              <a:ext uri="{FF2B5EF4-FFF2-40B4-BE49-F238E27FC236}">
                <a16:creationId xmlns:a16="http://schemas.microsoft.com/office/drawing/2014/main" id="{70CB6AC6-EDBF-4DE9-AD77-2A2D2ECA6E4C}"/>
              </a:ext>
            </a:extLst>
          </p:cNvPr>
          <p:cNvSpPr txBox="1"/>
          <p:nvPr/>
        </p:nvSpPr>
        <p:spPr>
          <a:xfrm>
            <a:off x="1579344"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265" name="ZoneTexte 264">
            <a:extLst>
              <a:ext uri="{FF2B5EF4-FFF2-40B4-BE49-F238E27FC236}">
                <a16:creationId xmlns:a16="http://schemas.microsoft.com/office/drawing/2014/main" id="{E24D0934-A69D-44EA-BB69-ACDD1F1FE489}"/>
              </a:ext>
            </a:extLst>
          </p:cNvPr>
          <p:cNvSpPr txBox="1"/>
          <p:nvPr/>
        </p:nvSpPr>
        <p:spPr>
          <a:xfrm>
            <a:off x="3294758"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266" name="ZoneTexte 265">
            <a:extLst>
              <a:ext uri="{FF2B5EF4-FFF2-40B4-BE49-F238E27FC236}">
                <a16:creationId xmlns:a16="http://schemas.microsoft.com/office/drawing/2014/main" id="{8823F97A-C0F1-45AF-89BF-CC25EA1FD072}"/>
              </a:ext>
            </a:extLst>
          </p:cNvPr>
          <p:cNvSpPr txBox="1"/>
          <p:nvPr/>
        </p:nvSpPr>
        <p:spPr>
          <a:xfrm>
            <a:off x="3003551"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267" name="ZoneTexte 266">
            <a:extLst>
              <a:ext uri="{FF2B5EF4-FFF2-40B4-BE49-F238E27FC236}">
                <a16:creationId xmlns:a16="http://schemas.microsoft.com/office/drawing/2014/main" id="{5AF0FD65-5F6E-46C8-B5D1-40A6747BA261}"/>
              </a:ext>
            </a:extLst>
          </p:cNvPr>
          <p:cNvSpPr txBox="1"/>
          <p:nvPr/>
        </p:nvSpPr>
        <p:spPr>
          <a:xfrm>
            <a:off x="2718694" y="3717117"/>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268" name="ZoneTexte 267">
            <a:extLst>
              <a:ext uri="{FF2B5EF4-FFF2-40B4-BE49-F238E27FC236}">
                <a16:creationId xmlns:a16="http://schemas.microsoft.com/office/drawing/2014/main" id="{D308DD04-B8FE-4C2B-B6C7-E357573C0505}"/>
              </a:ext>
            </a:extLst>
          </p:cNvPr>
          <p:cNvSpPr txBox="1"/>
          <p:nvPr/>
        </p:nvSpPr>
        <p:spPr>
          <a:xfrm>
            <a:off x="2430662" y="3717117"/>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269" name="ZoneTexte 268">
            <a:extLst>
              <a:ext uri="{FF2B5EF4-FFF2-40B4-BE49-F238E27FC236}">
                <a16:creationId xmlns:a16="http://schemas.microsoft.com/office/drawing/2014/main" id="{1D8DB54A-89C7-4C29-BE21-39F35A3E00EF}"/>
              </a:ext>
            </a:extLst>
          </p:cNvPr>
          <p:cNvSpPr txBox="1"/>
          <p:nvPr/>
        </p:nvSpPr>
        <p:spPr>
          <a:xfrm>
            <a:off x="1867298"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270" name="ZoneTexte 269">
            <a:extLst>
              <a:ext uri="{FF2B5EF4-FFF2-40B4-BE49-F238E27FC236}">
                <a16:creationId xmlns:a16="http://schemas.microsoft.com/office/drawing/2014/main" id="{CF74A828-C50D-4809-B257-3059CBCAC175}"/>
              </a:ext>
            </a:extLst>
          </p:cNvPr>
          <p:cNvSpPr txBox="1"/>
          <p:nvPr/>
        </p:nvSpPr>
        <p:spPr>
          <a:xfrm>
            <a:off x="2155408"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271" name="ZoneTexte 270">
            <a:extLst>
              <a:ext uri="{FF2B5EF4-FFF2-40B4-BE49-F238E27FC236}">
                <a16:creationId xmlns:a16="http://schemas.microsoft.com/office/drawing/2014/main" id="{18A61A9A-C0BB-453F-818A-C9A0EF590538}"/>
              </a:ext>
            </a:extLst>
          </p:cNvPr>
          <p:cNvSpPr txBox="1"/>
          <p:nvPr/>
        </p:nvSpPr>
        <p:spPr>
          <a:xfrm>
            <a:off x="2985884" y="3709112"/>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272" name="Forme libre 20">
            <a:extLst>
              <a:ext uri="{FF2B5EF4-FFF2-40B4-BE49-F238E27FC236}">
                <a16:creationId xmlns:a16="http://schemas.microsoft.com/office/drawing/2014/main" id="{DBD0F451-0322-4AE0-8B2A-941DD7B3C081}"/>
              </a:ext>
            </a:extLst>
          </p:cNvPr>
          <p:cNvSpPr/>
          <p:nvPr/>
        </p:nvSpPr>
        <p:spPr>
          <a:xfrm>
            <a:off x="889825" y="2769718"/>
            <a:ext cx="2855134" cy="816601"/>
          </a:xfrm>
          <a:custGeom>
            <a:avLst/>
            <a:gdLst>
              <a:gd name="connsiteX0" fmla="*/ 0 w 2870200"/>
              <a:gd name="connsiteY0" fmla="*/ 0 h 418057"/>
              <a:gd name="connsiteX1" fmla="*/ 831850 w 2870200"/>
              <a:gd name="connsiteY1" fmla="*/ 412750 h 418057"/>
              <a:gd name="connsiteX2" fmla="*/ 2120900 w 2870200"/>
              <a:gd name="connsiteY2" fmla="*/ 234950 h 418057"/>
              <a:gd name="connsiteX3" fmla="*/ 2870200 w 2870200"/>
              <a:gd name="connsiteY3" fmla="*/ 247650 h 418057"/>
              <a:gd name="connsiteX0" fmla="*/ 0 w 2870200"/>
              <a:gd name="connsiteY0" fmla="*/ 0 h 576263"/>
              <a:gd name="connsiteX1" fmla="*/ 831850 w 2870200"/>
              <a:gd name="connsiteY1" fmla="*/ 412750 h 576263"/>
              <a:gd name="connsiteX2" fmla="*/ 2120900 w 2870200"/>
              <a:gd name="connsiteY2" fmla="*/ 234950 h 576263"/>
              <a:gd name="connsiteX3" fmla="*/ 2870200 w 2870200"/>
              <a:gd name="connsiteY3" fmla="*/ 576263 h 576263"/>
              <a:gd name="connsiteX0" fmla="*/ 0 w 2870200"/>
              <a:gd name="connsiteY0" fmla="*/ 0 h 576263"/>
              <a:gd name="connsiteX1" fmla="*/ 831850 w 2870200"/>
              <a:gd name="connsiteY1" fmla="*/ 412750 h 576263"/>
              <a:gd name="connsiteX2" fmla="*/ 2101915 w 2870200"/>
              <a:gd name="connsiteY2" fmla="*/ 449262 h 576263"/>
              <a:gd name="connsiteX3" fmla="*/ 2870200 w 2870200"/>
              <a:gd name="connsiteY3" fmla="*/ 576263 h 576263"/>
              <a:gd name="connsiteX0" fmla="*/ 0 w 2870200"/>
              <a:gd name="connsiteY0" fmla="*/ 0 h 512763"/>
              <a:gd name="connsiteX1" fmla="*/ 831850 w 2870200"/>
              <a:gd name="connsiteY1" fmla="*/ 412750 h 512763"/>
              <a:gd name="connsiteX2" fmla="*/ 2101915 w 2870200"/>
              <a:gd name="connsiteY2" fmla="*/ 449262 h 512763"/>
              <a:gd name="connsiteX3" fmla="*/ 2870200 w 2870200"/>
              <a:gd name="connsiteY3" fmla="*/ 512763 h 512763"/>
              <a:gd name="connsiteX0" fmla="*/ 0 w 2870200"/>
              <a:gd name="connsiteY0" fmla="*/ 0 h 512763"/>
              <a:gd name="connsiteX1" fmla="*/ 831850 w 2870200"/>
              <a:gd name="connsiteY1" fmla="*/ 412750 h 512763"/>
              <a:gd name="connsiteX2" fmla="*/ 2870200 w 2870200"/>
              <a:gd name="connsiteY2" fmla="*/ 512763 h 512763"/>
              <a:gd name="connsiteX0" fmla="*/ 0 w 2870200"/>
              <a:gd name="connsiteY0" fmla="*/ 0 h 520138"/>
              <a:gd name="connsiteX1" fmla="*/ 831850 w 2870200"/>
              <a:gd name="connsiteY1" fmla="*/ 412750 h 520138"/>
              <a:gd name="connsiteX2" fmla="*/ 2870200 w 2870200"/>
              <a:gd name="connsiteY2" fmla="*/ 520138 h 520138"/>
            </a:gdLst>
            <a:ahLst/>
            <a:cxnLst>
              <a:cxn ang="0">
                <a:pos x="connsiteX0" y="connsiteY0"/>
              </a:cxn>
              <a:cxn ang="0">
                <a:pos x="connsiteX1" y="connsiteY1"/>
              </a:cxn>
              <a:cxn ang="0">
                <a:pos x="connsiteX2" y="connsiteY2"/>
              </a:cxn>
            </a:cxnLst>
            <a:rect l="l" t="t" r="r" b="b"/>
            <a:pathLst>
              <a:path w="2870200" h="520138">
                <a:moveTo>
                  <a:pt x="0" y="0"/>
                </a:moveTo>
                <a:cubicBezTo>
                  <a:pt x="239183" y="186796"/>
                  <a:pt x="353483" y="327290"/>
                  <a:pt x="831850" y="412750"/>
                </a:cubicBezTo>
                <a:cubicBezTo>
                  <a:pt x="1310217" y="498210"/>
                  <a:pt x="2445544" y="499302"/>
                  <a:pt x="2870200" y="520138"/>
                </a:cubicBezTo>
              </a:path>
            </a:pathLst>
          </a:custGeom>
          <a:ln w="19050">
            <a:solidFill>
              <a:srgbClr val="B9A04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sz="1600">
              <a:solidFill>
                <a:schemeClr val="tx2"/>
              </a:solidFill>
              <a:latin typeface="Proxima Nova Rg" panose="02000506030000020004" pitchFamily="2" charset="0"/>
            </a:endParaRPr>
          </a:p>
        </p:txBody>
      </p:sp>
      <p:cxnSp>
        <p:nvCxnSpPr>
          <p:cNvPr id="273" name="Connecteur droit 272">
            <a:extLst>
              <a:ext uri="{FF2B5EF4-FFF2-40B4-BE49-F238E27FC236}">
                <a16:creationId xmlns:a16="http://schemas.microsoft.com/office/drawing/2014/main" id="{5CF8ADBA-58F6-41F7-A9BC-C9E9AA3CB5E2}"/>
              </a:ext>
            </a:extLst>
          </p:cNvPr>
          <p:cNvCxnSpPr/>
          <p:nvPr/>
        </p:nvCxnSpPr>
        <p:spPr>
          <a:xfrm flipV="1">
            <a:off x="3590838" y="3392783"/>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74" name="Rectangle 122">
            <a:extLst>
              <a:ext uri="{FF2B5EF4-FFF2-40B4-BE49-F238E27FC236}">
                <a16:creationId xmlns:a16="http://schemas.microsoft.com/office/drawing/2014/main" id="{E02FE66A-3902-4494-8056-EF475E489AE0}"/>
              </a:ext>
            </a:extLst>
          </p:cNvPr>
          <p:cNvSpPr>
            <a:spLocks noChangeArrowheads="1"/>
          </p:cNvSpPr>
          <p:nvPr/>
        </p:nvSpPr>
        <p:spPr bwMode="auto">
          <a:xfrm>
            <a:off x="3774197" y="3463181"/>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chemeClr val="accent1"/>
                </a:solidFill>
                <a:latin typeface="Proxima Nova Rg" panose="02000506030000020004" pitchFamily="2" charset="0"/>
              </a:rPr>
              <a:t>35%</a:t>
            </a:r>
          </a:p>
        </p:txBody>
      </p:sp>
      <p:sp>
        <p:nvSpPr>
          <p:cNvPr id="275" name="ZoneTexte 274">
            <a:extLst>
              <a:ext uri="{FF2B5EF4-FFF2-40B4-BE49-F238E27FC236}">
                <a16:creationId xmlns:a16="http://schemas.microsoft.com/office/drawing/2014/main" id="{F562E24A-AEAB-4D92-AD88-6818647A7688}"/>
              </a:ext>
            </a:extLst>
          </p:cNvPr>
          <p:cNvSpPr txBox="1"/>
          <p:nvPr/>
        </p:nvSpPr>
        <p:spPr>
          <a:xfrm>
            <a:off x="1252737" y="3710767"/>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sp>
        <p:nvSpPr>
          <p:cNvPr id="276" name="ZoneTexte 45">
            <a:extLst>
              <a:ext uri="{FF2B5EF4-FFF2-40B4-BE49-F238E27FC236}">
                <a16:creationId xmlns:a16="http://schemas.microsoft.com/office/drawing/2014/main" id="{76A38DCE-B6D7-41CD-9455-CA284B26A71B}"/>
              </a:ext>
            </a:extLst>
          </p:cNvPr>
          <p:cNvSpPr txBox="1">
            <a:spLocks noChangeArrowheads="1"/>
          </p:cNvSpPr>
          <p:nvPr/>
        </p:nvSpPr>
        <p:spPr bwMode="auto">
          <a:xfrm>
            <a:off x="1169634" y="2093895"/>
            <a:ext cx="2575324"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chemeClr val="tx2"/>
                </a:solidFill>
                <a:latin typeface="Proxima Nova Rg" panose="02000506030000020004" pitchFamily="2" charset="0"/>
              </a:rPr>
              <a:t>Seuil d’activation du mécanisme de remboursement automatique anticipé à partir de la fin du </a:t>
            </a:r>
            <a:r>
              <a:rPr lang="fr-FR" sz="650" b="1" dirty="0">
                <a:solidFill>
                  <a:srgbClr val="FF0000"/>
                </a:solidFill>
                <a:latin typeface="Proxima Nova Rg" panose="02000506030000020004" pitchFamily="2" charset="0"/>
              </a:rPr>
              <a:t>trimestre</a:t>
            </a:r>
            <a:r>
              <a:rPr lang="fr-FR" sz="650" dirty="0">
                <a:solidFill>
                  <a:schemeClr val="tx2"/>
                </a:solidFill>
                <a:latin typeface="Proxima Nova Rg" panose="02000506030000020004" pitchFamily="2" charset="0"/>
              </a:rPr>
              <a:t> </a:t>
            </a:r>
            <a:r>
              <a:rPr lang="fr-FR" sz="650">
                <a:solidFill>
                  <a:schemeClr val="tx2"/>
                </a:solidFill>
                <a:latin typeface="Proxima Nova Rg" panose="02000506030000020004" pitchFamily="2" charset="0"/>
              </a:rPr>
              <a:t>4 jusqu’à </a:t>
            </a:r>
            <a:r>
              <a:rPr lang="fr-FR" sz="650" dirty="0">
                <a:solidFill>
                  <a:schemeClr val="tx2"/>
                </a:solidFill>
                <a:latin typeface="Proxima Nova Rg" panose="02000506030000020004" pitchFamily="2" charset="0"/>
              </a:rPr>
              <a:t>la fin du </a:t>
            </a:r>
            <a:r>
              <a:rPr lang="fr-FR" sz="650" b="1" dirty="0">
                <a:solidFill>
                  <a:srgbClr val="FF0000"/>
                </a:solidFill>
                <a:latin typeface="Proxima Nova Rg" panose="02000506030000020004" pitchFamily="2" charset="0"/>
              </a:rPr>
              <a:t>trimestre</a:t>
            </a:r>
            <a:r>
              <a:rPr lang="fr-FR" sz="650" dirty="0">
                <a:solidFill>
                  <a:schemeClr val="tx2"/>
                </a:solidFill>
                <a:latin typeface="Proxima Nova Rg" panose="02000506030000020004" pitchFamily="2" charset="0"/>
              </a:rPr>
              <a:t> 48 et de versement du gain à l’échéance</a:t>
            </a:r>
            <a:endParaRPr lang="fr-FR" sz="650" dirty="0">
              <a:solidFill>
                <a:srgbClr val="C00000"/>
              </a:solidFill>
              <a:latin typeface="Proxima Nova Rg" panose="02000506030000020004" pitchFamily="2" charset="0"/>
            </a:endParaRPr>
          </a:p>
        </p:txBody>
      </p:sp>
      <p:cxnSp>
        <p:nvCxnSpPr>
          <p:cNvPr id="277" name="Connecteur droit 276">
            <a:extLst>
              <a:ext uri="{FF2B5EF4-FFF2-40B4-BE49-F238E27FC236}">
                <a16:creationId xmlns:a16="http://schemas.microsoft.com/office/drawing/2014/main" id="{82788A9B-68D0-495B-A3FB-4CFBB8EC0B08}"/>
              </a:ext>
            </a:extLst>
          </p:cNvPr>
          <p:cNvCxnSpPr/>
          <p:nvPr/>
        </p:nvCxnSpPr>
        <p:spPr bwMode="auto">
          <a:xfrm>
            <a:off x="975255" y="2629412"/>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78" name="ZoneTexte 48">
            <a:extLst>
              <a:ext uri="{FF2B5EF4-FFF2-40B4-BE49-F238E27FC236}">
                <a16:creationId xmlns:a16="http://schemas.microsoft.com/office/drawing/2014/main" id="{CA256CC1-03ED-46FC-9D19-5C976A73929B}"/>
              </a:ext>
            </a:extLst>
          </p:cNvPr>
          <p:cNvSpPr txBox="1">
            <a:spLocks noChangeArrowheads="1"/>
          </p:cNvSpPr>
          <p:nvPr/>
        </p:nvSpPr>
        <p:spPr bwMode="auto">
          <a:xfrm>
            <a:off x="1167326" y="2513165"/>
            <a:ext cx="1988430"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dirty="0">
                <a:solidFill>
                  <a:schemeClr val="tx2"/>
                </a:solidFill>
                <a:latin typeface="Proxima Nova Rg" panose="02000506030000020004" pitchFamily="2" charset="0"/>
              </a:rPr>
              <a:t>Seuil de perte en capital à l’échéance</a:t>
            </a:r>
          </a:p>
        </p:txBody>
      </p:sp>
      <p:sp>
        <p:nvSpPr>
          <p:cNvPr id="279" name="ZoneTexte 45">
            <a:extLst>
              <a:ext uri="{FF2B5EF4-FFF2-40B4-BE49-F238E27FC236}">
                <a16:creationId xmlns:a16="http://schemas.microsoft.com/office/drawing/2014/main" id="{0192FB26-BD37-4475-B16D-4AFA68741039}"/>
              </a:ext>
            </a:extLst>
          </p:cNvPr>
          <p:cNvSpPr txBox="1">
            <a:spLocks noChangeArrowheads="1"/>
          </p:cNvSpPr>
          <p:nvPr/>
        </p:nvSpPr>
        <p:spPr bwMode="auto">
          <a:xfrm>
            <a:off x="1167219" y="2398040"/>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280" name="Connecteur droit 279">
            <a:extLst>
              <a:ext uri="{FF2B5EF4-FFF2-40B4-BE49-F238E27FC236}">
                <a16:creationId xmlns:a16="http://schemas.microsoft.com/office/drawing/2014/main" id="{2689C9F0-908F-44A9-BCB2-26C4318EEB98}"/>
              </a:ext>
            </a:extLst>
          </p:cNvPr>
          <p:cNvCxnSpPr/>
          <p:nvPr/>
        </p:nvCxnSpPr>
        <p:spPr>
          <a:xfrm>
            <a:off x="975255" y="2285057"/>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81" name="Organigramme : Connecteur 280">
            <a:extLst>
              <a:ext uri="{FF2B5EF4-FFF2-40B4-BE49-F238E27FC236}">
                <a16:creationId xmlns:a16="http://schemas.microsoft.com/office/drawing/2014/main" id="{781CC19F-A63B-4188-9651-169D906FDFB6}"/>
              </a:ext>
            </a:extLst>
          </p:cNvPr>
          <p:cNvSpPr/>
          <p:nvPr/>
        </p:nvSpPr>
        <p:spPr>
          <a:xfrm>
            <a:off x="1021811" y="2460867"/>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cxnSp>
        <p:nvCxnSpPr>
          <p:cNvPr id="282" name="Connecteur droit 281">
            <a:extLst>
              <a:ext uri="{FF2B5EF4-FFF2-40B4-BE49-F238E27FC236}">
                <a16:creationId xmlns:a16="http://schemas.microsoft.com/office/drawing/2014/main" id="{D5261412-2973-4D97-B95A-4142CD68E8F2}"/>
              </a:ext>
            </a:extLst>
          </p:cNvPr>
          <p:cNvCxnSpPr/>
          <p:nvPr/>
        </p:nvCxnSpPr>
        <p:spPr>
          <a:xfrm flipH="1" flipV="1">
            <a:off x="3768969" y="2323565"/>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83" name="Organigramme : Connecteur 282">
            <a:extLst>
              <a:ext uri="{FF2B5EF4-FFF2-40B4-BE49-F238E27FC236}">
                <a16:creationId xmlns:a16="http://schemas.microsoft.com/office/drawing/2014/main" id="{59D28DB3-9EE5-4BE1-9016-30B2E653611B}"/>
              </a:ext>
            </a:extLst>
          </p:cNvPr>
          <p:cNvSpPr/>
          <p:nvPr/>
        </p:nvSpPr>
        <p:spPr>
          <a:xfrm>
            <a:off x="3733294" y="3553713"/>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284" name="Rectangle 122">
            <a:extLst>
              <a:ext uri="{FF2B5EF4-FFF2-40B4-BE49-F238E27FC236}">
                <a16:creationId xmlns:a16="http://schemas.microsoft.com/office/drawing/2014/main" id="{9B780104-B04C-44B9-87FA-394BC4814CA9}"/>
              </a:ext>
            </a:extLst>
          </p:cNvPr>
          <p:cNvSpPr>
            <a:spLocks noChangeArrowheads="1"/>
          </p:cNvSpPr>
          <p:nvPr/>
        </p:nvSpPr>
        <p:spPr bwMode="auto">
          <a:xfrm>
            <a:off x="3424896" y="3516894"/>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rgbClr val="B9A049"/>
                </a:solidFill>
                <a:latin typeface="Proxima Nova Rg" panose="02000506030000020004" pitchFamily="2" charset="0"/>
              </a:rPr>
              <a:t>35%</a:t>
            </a:r>
          </a:p>
        </p:txBody>
      </p:sp>
      <p:sp>
        <p:nvSpPr>
          <p:cNvPr id="285" name="Rectangle 122">
            <a:extLst>
              <a:ext uri="{FF2B5EF4-FFF2-40B4-BE49-F238E27FC236}">
                <a16:creationId xmlns:a16="http://schemas.microsoft.com/office/drawing/2014/main" id="{0C1327A6-081A-4F6F-A7F2-7A4FB6525B5F}"/>
              </a:ext>
            </a:extLst>
          </p:cNvPr>
          <p:cNvSpPr>
            <a:spLocks noChangeArrowheads="1"/>
          </p:cNvSpPr>
          <p:nvPr/>
        </p:nvSpPr>
        <p:spPr bwMode="auto">
          <a:xfrm>
            <a:off x="3780961" y="2781526"/>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90%</a:t>
            </a:r>
          </a:p>
        </p:txBody>
      </p:sp>
      <p:sp>
        <p:nvSpPr>
          <p:cNvPr id="286" name="Line 111">
            <a:extLst>
              <a:ext uri="{FF2B5EF4-FFF2-40B4-BE49-F238E27FC236}">
                <a16:creationId xmlns:a16="http://schemas.microsoft.com/office/drawing/2014/main" id="{884E8910-9771-40AA-9284-D0AF03C62C46}"/>
              </a:ext>
            </a:extLst>
          </p:cNvPr>
          <p:cNvSpPr>
            <a:spLocks noChangeShapeType="1"/>
          </p:cNvSpPr>
          <p:nvPr/>
        </p:nvSpPr>
        <p:spPr bwMode="auto">
          <a:xfrm flipV="1">
            <a:off x="893428" y="2214913"/>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cxnSp>
        <p:nvCxnSpPr>
          <p:cNvPr id="287" name="Connecteur droit 286">
            <a:extLst>
              <a:ext uri="{FF2B5EF4-FFF2-40B4-BE49-F238E27FC236}">
                <a16:creationId xmlns:a16="http://schemas.microsoft.com/office/drawing/2014/main" id="{6BA1F60B-E176-42D5-BE14-213AE000AF88}"/>
              </a:ext>
            </a:extLst>
          </p:cNvPr>
          <p:cNvCxnSpPr>
            <a:cxnSpLocks/>
          </p:cNvCxnSpPr>
          <p:nvPr/>
        </p:nvCxnSpPr>
        <p:spPr>
          <a:xfrm>
            <a:off x="2912493" y="2920831"/>
            <a:ext cx="856476"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88" name="Rectangle 122">
            <a:extLst>
              <a:ext uri="{FF2B5EF4-FFF2-40B4-BE49-F238E27FC236}">
                <a16:creationId xmlns:a16="http://schemas.microsoft.com/office/drawing/2014/main" id="{44F9B39D-3B8D-4350-8C1B-00E4BC96EFC8}"/>
              </a:ext>
            </a:extLst>
          </p:cNvPr>
          <p:cNvSpPr>
            <a:spLocks noChangeArrowheads="1"/>
          </p:cNvSpPr>
          <p:nvPr/>
        </p:nvSpPr>
        <p:spPr bwMode="auto">
          <a:xfrm>
            <a:off x="1996269" y="2613455"/>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100%</a:t>
            </a:r>
          </a:p>
        </p:txBody>
      </p:sp>
      <p:sp>
        <p:nvSpPr>
          <p:cNvPr id="289" name="Forme libre 20">
            <a:extLst>
              <a:ext uri="{FF2B5EF4-FFF2-40B4-BE49-F238E27FC236}">
                <a16:creationId xmlns:a16="http://schemas.microsoft.com/office/drawing/2014/main" id="{3E425086-881D-49BE-A434-0CFD1ADECE04}"/>
              </a:ext>
            </a:extLst>
          </p:cNvPr>
          <p:cNvSpPr/>
          <p:nvPr/>
        </p:nvSpPr>
        <p:spPr>
          <a:xfrm>
            <a:off x="906386" y="5641377"/>
            <a:ext cx="2883160" cy="472114"/>
          </a:xfrm>
          <a:custGeom>
            <a:avLst/>
            <a:gdLst>
              <a:gd name="connsiteX0" fmla="*/ 0 w 2870200"/>
              <a:gd name="connsiteY0" fmla="*/ 0 h 418057"/>
              <a:gd name="connsiteX1" fmla="*/ 831850 w 2870200"/>
              <a:gd name="connsiteY1" fmla="*/ 412750 h 418057"/>
              <a:gd name="connsiteX2" fmla="*/ 2120900 w 2870200"/>
              <a:gd name="connsiteY2" fmla="*/ 234950 h 418057"/>
              <a:gd name="connsiteX3" fmla="*/ 2870200 w 2870200"/>
              <a:gd name="connsiteY3" fmla="*/ 247650 h 418057"/>
              <a:gd name="connsiteX0" fmla="*/ 0 w 2870200"/>
              <a:gd name="connsiteY0" fmla="*/ 0 h 576263"/>
              <a:gd name="connsiteX1" fmla="*/ 831850 w 2870200"/>
              <a:gd name="connsiteY1" fmla="*/ 412750 h 576263"/>
              <a:gd name="connsiteX2" fmla="*/ 2120900 w 2870200"/>
              <a:gd name="connsiteY2" fmla="*/ 234950 h 576263"/>
              <a:gd name="connsiteX3" fmla="*/ 2870200 w 2870200"/>
              <a:gd name="connsiteY3" fmla="*/ 576263 h 576263"/>
              <a:gd name="connsiteX0" fmla="*/ 0 w 2870200"/>
              <a:gd name="connsiteY0" fmla="*/ 0 h 576263"/>
              <a:gd name="connsiteX1" fmla="*/ 831850 w 2870200"/>
              <a:gd name="connsiteY1" fmla="*/ 412750 h 576263"/>
              <a:gd name="connsiteX2" fmla="*/ 2101915 w 2870200"/>
              <a:gd name="connsiteY2" fmla="*/ 449262 h 576263"/>
              <a:gd name="connsiteX3" fmla="*/ 2870200 w 2870200"/>
              <a:gd name="connsiteY3" fmla="*/ 576263 h 576263"/>
              <a:gd name="connsiteX0" fmla="*/ 0 w 2870200"/>
              <a:gd name="connsiteY0" fmla="*/ 0 h 470024"/>
              <a:gd name="connsiteX1" fmla="*/ 831850 w 2870200"/>
              <a:gd name="connsiteY1" fmla="*/ 412750 h 470024"/>
              <a:gd name="connsiteX2" fmla="*/ 2101915 w 2870200"/>
              <a:gd name="connsiteY2" fmla="*/ 449262 h 470024"/>
              <a:gd name="connsiteX3" fmla="*/ 2870200 w 2870200"/>
              <a:gd name="connsiteY3" fmla="*/ 242888 h 470024"/>
              <a:gd name="connsiteX0" fmla="*/ 0 w 2870200"/>
              <a:gd name="connsiteY0" fmla="*/ 0 h 470024"/>
              <a:gd name="connsiteX1" fmla="*/ 831850 w 2870200"/>
              <a:gd name="connsiteY1" fmla="*/ 412750 h 470024"/>
              <a:gd name="connsiteX2" fmla="*/ 2101915 w 2870200"/>
              <a:gd name="connsiteY2" fmla="*/ 449262 h 470024"/>
              <a:gd name="connsiteX3" fmla="*/ 2870200 w 2870200"/>
              <a:gd name="connsiteY3" fmla="*/ 242888 h 470024"/>
              <a:gd name="connsiteX0" fmla="*/ 0 w 2870200"/>
              <a:gd name="connsiteY0" fmla="*/ 0 h 452397"/>
              <a:gd name="connsiteX1" fmla="*/ 901461 w 2870200"/>
              <a:gd name="connsiteY1" fmla="*/ 241300 h 452397"/>
              <a:gd name="connsiteX2" fmla="*/ 2101915 w 2870200"/>
              <a:gd name="connsiteY2" fmla="*/ 449262 h 452397"/>
              <a:gd name="connsiteX3" fmla="*/ 2870200 w 2870200"/>
              <a:gd name="connsiteY3" fmla="*/ 242888 h 452397"/>
              <a:gd name="connsiteX0" fmla="*/ 0 w 2870200"/>
              <a:gd name="connsiteY0" fmla="*/ 0 h 465433"/>
              <a:gd name="connsiteX1" fmla="*/ 901461 w 2870200"/>
              <a:gd name="connsiteY1" fmla="*/ 241300 h 465433"/>
              <a:gd name="connsiteX2" fmla="*/ 2101915 w 2870200"/>
              <a:gd name="connsiteY2" fmla="*/ 449262 h 465433"/>
              <a:gd name="connsiteX3" fmla="*/ 2870200 w 2870200"/>
              <a:gd name="connsiteY3" fmla="*/ 242888 h 465433"/>
              <a:gd name="connsiteX0" fmla="*/ 0 w 2870200"/>
              <a:gd name="connsiteY0" fmla="*/ 0 h 465433"/>
              <a:gd name="connsiteX1" fmla="*/ 901461 w 2870200"/>
              <a:gd name="connsiteY1" fmla="*/ 241300 h 465433"/>
              <a:gd name="connsiteX2" fmla="*/ 2101915 w 2870200"/>
              <a:gd name="connsiteY2" fmla="*/ 449262 h 465433"/>
              <a:gd name="connsiteX3" fmla="*/ 2870200 w 2870200"/>
              <a:gd name="connsiteY3" fmla="*/ 242888 h 465433"/>
              <a:gd name="connsiteX0" fmla="*/ 0 w 2870200"/>
              <a:gd name="connsiteY0" fmla="*/ 0 h 541440"/>
              <a:gd name="connsiteX1" fmla="*/ 901461 w 2870200"/>
              <a:gd name="connsiteY1" fmla="*/ 241300 h 541440"/>
              <a:gd name="connsiteX2" fmla="*/ 2101915 w 2870200"/>
              <a:gd name="connsiteY2" fmla="*/ 449262 h 541440"/>
              <a:gd name="connsiteX3" fmla="*/ 2870200 w 2870200"/>
              <a:gd name="connsiteY3" fmla="*/ 242888 h 541440"/>
              <a:gd name="connsiteX0" fmla="*/ 0 w 2870200"/>
              <a:gd name="connsiteY0" fmla="*/ 0 h 510432"/>
              <a:gd name="connsiteX1" fmla="*/ 901461 w 2870200"/>
              <a:gd name="connsiteY1" fmla="*/ 241300 h 510432"/>
              <a:gd name="connsiteX2" fmla="*/ 2101915 w 2870200"/>
              <a:gd name="connsiteY2" fmla="*/ 449262 h 510432"/>
              <a:gd name="connsiteX3" fmla="*/ 2870200 w 2870200"/>
              <a:gd name="connsiteY3" fmla="*/ 242888 h 510432"/>
              <a:gd name="connsiteX0" fmla="*/ 0 w 2874947"/>
              <a:gd name="connsiteY0" fmla="*/ 0 h 510432"/>
              <a:gd name="connsiteX1" fmla="*/ 901461 w 2874947"/>
              <a:gd name="connsiteY1" fmla="*/ 241300 h 510432"/>
              <a:gd name="connsiteX2" fmla="*/ 2101915 w 2874947"/>
              <a:gd name="connsiteY2" fmla="*/ 449262 h 510432"/>
              <a:gd name="connsiteX3" fmla="*/ 2874947 w 2874947"/>
              <a:gd name="connsiteY3" fmla="*/ 209550 h 510432"/>
              <a:gd name="connsiteX0" fmla="*/ 0 w 2745850"/>
              <a:gd name="connsiteY0" fmla="*/ 0 h 510432"/>
              <a:gd name="connsiteX1" fmla="*/ 901461 w 2745850"/>
              <a:gd name="connsiteY1" fmla="*/ 241300 h 510432"/>
              <a:gd name="connsiteX2" fmla="*/ 2101915 w 2745850"/>
              <a:gd name="connsiteY2" fmla="*/ 449262 h 510432"/>
              <a:gd name="connsiteX3" fmla="*/ 2745850 w 2745850"/>
              <a:gd name="connsiteY3" fmla="*/ 300990 h 510432"/>
              <a:gd name="connsiteX0" fmla="*/ 0 w 2745850"/>
              <a:gd name="connsiteY0" fmla="*/ 0 h 510432"/>
              <a:gd name="connsiteX1" fmla="*/ 901461 w 2745850"/>
              <a:gd name="connsiteY1" fmla="*/ 241300 h 510432"/>
              <a:gd name="connsiteX2" fmla="*/ 2101915 w 2745850"/>
              <a:gd name="connsiteY2" fmla="*/ 449262 h 510432"/>
              <a:gd name="connsiteX3" fmla="*/ 2745850 w 2745850"/>
              <a:gd name="connsiteY3" fmla="*/ 300990 h 510432"/>
              <a:gd name="connsiteX0" fmla="*/ 0 w 2867353"/>
              <a:gd name="connsiteY0" fmla="*/ 0 h 510432"/>
              <a:gd name="connsiteX1" fmla="*/ 901461 w 2867353"/>
              <a:gd name="connsiteY1" fmla="*/ 241300 h 510432"/>
              <a:gd name="connsiteX2" fmla="*/ 2101915 w 2867353"/>
              <a:gd name="connsiteY2" fmla="*/ 449262 h 510432"/>
              <a:gd name="connsiteX3" fmla="*/ 2867353 w 2867353"/>
              <a:gd name="connsiteY3" fmla="*/ 278130 h 510432"/>
              <a:gd name="connsiteX0" fmla="*/ 0 w 2867353"/>
              <a:gd name="connsiteY0" fmla="*/ 0 h 510432"/>
              <a:gd name="connsiteX1" fmla="*/ 901461 w 2867353"/>
              <a:gd name="connsiteY1" fmla="*/ 241300 h 510432"/>
              <a:gd name="connsiteX2" fmla="*/ 2101915 w 2867353"/>
              <a:gd name="connsiteY2" fmla="*/ 449262 h 510432"/>
              <a:gd name="connsiteX3" fmla="*/ 2867353 w 2867353"/>
              <a:gd name="connsiteY3" fmla="*/ 278130 h 510432"/>
              <a:gd name="connsiteX0" fmla="*/ 0 w 2859759"/>
              <a:gd name="connsiteY0" fmla="*/ 0 h 510432"/>
              <a:gd name="connsiteX1" fmla="*/ 901461 w 2859759"/>
              <a:gd name="connsiteY1" fmla="*/ 241300 h 510432"/>
              <a:gd name="connsiteX2" fmla="*/ 2101915 w 2859759"/>
              <a:gd name="connsiteY2" fmla="*/ 449262 h 510432"/>
              <a:gd name="connsiteX3" fmla="*/ 2859759 w 2859759"/>
              <a:gd name="connsiteY3" fmla="*/ 354330 h 510432"/>
              <a:gd name="connsiteX0" fmla="*/ 0 w 2852165"/>
              <a:gd name="connsiteY0" fmla="*/ 0 h 510432"/>
              <a:gd name="connsiteX1" fmla="*/ 901461 w 2852165"/>
              <a:gd name="connsiteY1" fmla="*/ 241300 h 510432"/>
              <a:gd name="connsiteX2" fmla="*/ 2101915 w 2852165"/>
              <a:gd name="connsiteY2" fmla="*/ 449262 h 510432"/>
              <a:gd name="connsiteX3" fmla="*/ 2852165 w 2852165"/>
              <a:gd name="connsiteY3" fmla="*/ 339090 h 510432"/>
              <a:gd name="connsiteX0" fmla="*/ 0 w 2852165"/>
              <a:gd name="connsiteY0" fmla="*/ 0 h 415805"/>
              <a:gd name="connsiteX1" fmla="*/ 901461 w 2852165"/>
              <a:gd name="connsiteY1" fmla="*/ 241300 h 415805"/>
              <a:gd name="connsiteX2" fmla="*/ 2132291 w 2852165"/>
              <a:gd name="connsiteY2" fmla="*/ 373062 h 415805"/>
              <a:gd name="connsiteX3" fmla="*/ 2852165 w 2852165"/>
              <a:gd name="connsiteY3" fmla="*/ 339090 h 415805"/>
              <a:gd name="connsiteX0" fmla="*/ 0 w 2859174"/>
              <a:gd name="connsiteY0" fmla="*/ 0 h 415805"/>
              <a:gd name="connsiteX1" fmla="*/ 901461 w 2859174"/>
              <a:gd name="connsiteY1" fmla="*/ 241300 h 415805"/>
              <a:gd name="connsiteX2" fmla="*/ 2132291 w 2859174"/>
              <a:gd name="connsiteY2" fmla="*/ 373062 h 415805"/>
              <a:gd name="connsiteX3" fmla="*/ 2859174 w 2859174"/>
              <a:gd name="connsiteY3" fmla="*/ 296887 h 415805"/>
              <a:gd name="connsiteX0" fmla="*/ 0 w 2852164"/>
              <a:gd name="connsiteY0" fmla="*/ 0 h 415805"/>
              <a:gd name="connsiteX1" fmla="*/ 901461 w 2852164"/>
              <a:gd name="connsiteY1" fmla="*/ 241300 h 415805"/>
              <a:gd name="connsiteX2" fmla="*/ 2132291 w 2852164"/>
              <a:gd name="connsiteY2" fmla="*/ 373062 h 415805"/>
              <a:gd name="connsiteX3" fmla="*/ 2852164 w 2852164"/>
              <a:gd name="connsiteY3" fmla="*/ 289853 h 415805"/>
              <a:gd name="connsiteX0" fmla="*/ 0 w 2837538"/>
              <a:gd name="connsiteY0" fmla="*/ 0 h 518484"/>
              <a:gd name="connsiteX1" fmla="*/ 901461 w 2837538"/>
              <a:gd name="connsiteY1" fmla="*/ 241300 h 518484"/>
              <a:gd name="connsiteX2" fmla="*/ 2132291 w 2837538"/>
              <a:gd name="connsiteY2" fmla="*/ 373062 h 518484"/>
              <a:gd name="connsiteX3" fmla="*/ 2837538 w 2837538"/>
              <a:gd name="connsiteY3" fmla="*/ 517816 h 518484"/>
              <a:gd name="connsiteX0" fmla="*/ 0 w 2844851"/>
              <a:gd name="connsiteY0" fmla="*/ 0 h 700615"/>
              <a:gd name="connsiteX1" fmla="*/ 901461 w 2844851"/>
              <a:gd name="connsiteY1" fmla="*/ 241300 h 700615"/>
              <a:gd name="connsiteX2" fmla="*/ 2132291 w 2844851"/>
              <a:gd name="connsiteY2" fmla="*/ 373062 h 700615"/>
              <a:gd name="connsiteX3" fmla="*/ 2844851 w 2844851"/>
              <a:gd name="connsiteY3" fmla="*/ 700188 h 700615"/>
            </a:gdLst>
            <a:ahLst/>
            <a:cxnLst>
              <a:cxn ang="0">
                <a:pos x="connsiteX0" y="connsiteY0"/>
              </a:cxn>
              <a:cxn ang="0">
                <a:pos x="connsiteX1" y="connsiteY1"/>
              </a:cxn>
              <a:cxn ang="0">
                <a:pos x="connsiteX2" y="connsiteY2"/>
              </a:cxn>
              <a:cxn ang="0">
                <a:pos x="connsiteX3" y="connsiteY3"/>
              </a:cxn>
            </a:cxnLst>
            <a:rect l="l" t="t" r="r" b="b"/>
            <a:pathLst>
              <a:path w="2844851" h="700615">
                <a:moveTo>
                  <a:pt x="0" y="0"/>
                </a:moveTo>
                <a:cubicBezTo>
                  <a:pt x="239183" y="186796"/>
                  <a:pt x="546079" y="179123"/>
                  <a:pt x="901461" y="241300"/>
                </a:cubicBezTo>
                <a:cubicBezTo>
                  <a:pt x="1256843" y="303477"/>
                  <a:pt x="1862177" y="502179"/>
                  <a:pt x="2132291" y="373062"/>
                </a:cubicBezTo>
                <a:cubicBezTo>
                  <a:pt x="2453032" y="218545"/>
                  <a:pt x="2617281" y="717227"/>
                  <a:pt x="2844851" y="700188"/>
                </a:cubicBezTo>
              </a:path>
            </a:pathLst>
          </a:custGeom>
          <a:ln w="19050">
            <a:solidFill>
              <a:srgbClr val="B9A04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latin typeface="Proxima Nova Rg" panose="02000506030000020004" pitchFamily="2" charset="0"/>
            </a:endParaRPr>
          </a:p>
        </p:txBody>
      </p:sp>
      <p:sp>
        <p:nvSpPr>
          <p:cNvPr id="290" name="Rectangle 122">
            <a:extLst>
              <a:ext uri="{FF2B5EF4-FFF2-40B4-BE49-F238E27FC236}">
                <a16:creationId xmlns:a16="http://schemas.microsoft.com/office/drawing/2014/main" id="{569C96A5-BACC-43AB-9B84-5C3555A5A851}"/>
              </a:ext>
            </a:extLst>
          </p:cNvPr>
          <p:cNvSpPr>
            <a:spLocks noChangeArrowheads="1"/>
          </p:cNvSpPr>
          <p:nvPr/>
        </p:nvSpPr>
        <p:spPr bwMode="auto">
          <a:xfrm>
            <a:off x="3782967" y="6046647"/>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C00000"/>
                </a:solidFill>
                <a:latin typeface="Proxima Nova Rg" panose="02000506030000020004" pitchFamily="2" charset="0"/>
              </a:rPr>
              <a:t>50%</a:t>
            </a:r>
          </a:p>
        </p:txBody>
      </p:sp>
      <p:cxnSp>
        <p:nvCxnSpPr>
          <p:cNvPr id="291" name="Connecteur droit 290">
            <a:extLst>
              <a:ext uri="{FF2B5EF4-FFF2-40B4-BE49-F238E27FC236}">
                <a16:creationId xmlns:a16="http://schemas.microsoft.com/office/drawing/2014/main" id="{BB8753B4-C4BB-42AB-874E-6C39AE7D9D2D}"/>
              </a:ext>
            </a:extLst>
          </p:cNvPr>
          <p:cNvCxnSpPr/>
          <p:nvPr/>
        </p:nvCxnSpPr>
        <p:spPr>
          <a:xfrm flipV="1">
            <a:off x="3623261" y="6168252"/>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92" name="Text Box 116">
            <a:extLst>
              <a:ext uri="{FF2B5EF4-FFF2-40B4-BE49-F238E27FC236}">
                <a16:creationId xmlns:a16="http://schemas.microsoft.com/office/drawing/2014/main" id="{0BBFB083-53CD-4B22-BF60-5BF49F1D74E0}"/>
              </a:ext>
            </a:extLst>
          </p:cNvPr>
          <p:cNvSpPr txBox="1">
            <a:spLocks noChangeArrowheads="1"/>
          </p:cNvSpPr>
          <p:nvPr/>
        </p:nvSpPr>
        <p:spPr bwMode="auto">
          <a:xfrm>
            <a:off x="1058415" y="4471027"/>
            <a:ext cx="2937375"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de </a:t>
            </a:r>
            <a:r>
              <a:rPr lang="fr-FR" sz="700" b="1" dirty="0">
                <a:latin typeface="Proxima Nova Rg" panose="02000506030000020004" pitchFamily="2" charset="0"/>
                <a:cs typeface="Arial" charset="0"/>
              </a:rPr>
              <a:t>l'indice</a:t>
            </a:r>
            <a:endParaRPr lang="fr-FR" sz="700" b="1" dirty="0">
              <a:solidFill>
                <a:schemeClr val="tx2"/>
              </a:solidFill>
              <a:latin typeface="Proxima Nova Rg" panose="02000506030000020004" pitchFamily="2" charset="0"/>
              <a:cs typeface="Arial" charset="0"/>
            </a:endParaRPr>
          </a:p>
        </p:txBody>
      </p:sp>
      <p:cxnSp>
        <p:nvCxnSpPr>
          <p:cNvPr id="293" name="Connecteur droit avec flèche 292">
            <a:extLst>
              <a:ext uri="{FF2B5EF4-FFF2-40B4-BE49-F238E27FC236}">
                <a16:creationId xmlns:a16="http://schemas.microsoft.com/office/drawing/2014/main" id="{B78487D9-DAA6-4CC4-8A73-C21C0186D98D}"/>
              </a:ext>
            </a:extLst>
          </p:cNvPr>
          <p:cNvCxnSpPr/>
          <p:nvPr/>
        </p:nvCxnSpPr>
        <p:spPr>
          <a:xfrm>
            <a:off x="922846" y="6460025"/>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Connecteur droit 293">
            <a:extLst>
              <a:ext uri="{FF2B5EF4-FFF2-40B4-BE49-F238E27FC236}">
                <a16:creationId xmlns:a16="http://schemas.microsoft.com/office/drawing/2014/main" id="{68CCD2A8-B7AB-41CD-AEEC-43A7BB064320}"/>
              </a:ext>
            </a:extLst>
          </p:cNvPr>
          <p:cNvCxnSpPr/>
          <p:nvPr/>
        </p:nvCxnSpPr>
        <p:spPr>
          <a:xfrm flipH="1">
            <a:off x="1217323"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5" name="Connecteur droit 294">
            <a:extLst>
              <a:ext uri="{FF2B5EF4-FFF2-40B4-BE49-F238E27FC236}">
                <a16:creationId xmlns:a16="http://schemas.microsoft.com/office/drawing/2014/main" id="{C4FA6857-81C0-4413-B80B-99B67F725400}"/>
              </a:ext>
            </a:extLst>
          </p:cNvPr>
          <p:cNvCxnSpPr/>
          <p:nvPr/>
        </p:nvCxnSpPr>
        <p:spPr>
          <a:xfrm flipH="1">
            <a:off x="1505355"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6" name="Connecteur droit 295">
            <a:extLst>
              <a:ext uri="{FF2B5EF4-FFF2-40B4-BE49-F238E27FC236}">
                <a16:creationId xmlns:a16="http://schemas.microsoft.com/office/drawing/2014/main" id="{EC88A5E7-67F6-4061-8EBD-5FC2BC67C41E}"/>
              </a:ext>
            </a:extLst>
          </p:cNvPr>
          <p:cNvCxnSpPr/>
          <p:nvPr/>
        </p:nvCxnSpPr>
        <p:spPr>
          <a:xfrm flipH="1">
            <a:off x="1793387"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7" name="Connecteur droit 296">
            <a:extLst>
              <a:ext uri="{FF2B5EF4-FFF2-40B4-BE49-F238E27FC236}">
                <a16:creationId xmlns:a16="http://schemas.microsoft.com/office/drawing/2014/main" id="{72CC740F-1CF5-4B57-B1B2-3933B1285663}"/>
              </a:ext>
            </a:extLst>
          </p:cNvPr>
          <p:cNvCxnSpPr/>
          <p:nvPr/>
        </p:nvCxnSpPr>
        <p:spPr>
          <a:xfrm flipH="1">
            <a:off x="2081419"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8" name="Connecteur droit 297">
            <a:extLst>
              <a:ext uri="{FF2B5EF4-FFF2-40B4-BE49-F238E27FC236}">
                <a16:creationId xmlns:a16="http://schemas.microsoft.com/office/drawing/2014/main" id="{84572756-3B26-4A41-B2DC-6E09A657CCE8}"/>
              </a:ext>
            </a:extLst>
          </p:cNvPr>
          <p:cNvCxnSpPr/>
          <p:nvPr/>
        </p:nvCxnSpPr>
        <p:spPr>
          <a:xfrm flipH="1">
            <a:off x="2369451"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9" name="Connecteur droit 298">
            <a:extLst>
              <a:ext uri="{FF2B5EF4-FFF2-40B4-BE49-F238E27FC236}">
                <a16:creationId xmlns:a16="http://schemas.microsoft.com/office/drawing/2014/main" id="{4AAB7C31-89F6-47FD-9690-C69A30F02724}"/>
              </a:ext>
            </a:extLst>
          </p:cNvPr>
          <p:cNvCxnSpPr/>
          <p:nvPr/>
        </p:nvCxnSpPr>
        <p:spPr>
          <a:xfrm flipH="1">
            <a:off x="2657483"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0" name="Connecteur droit 299">
            <a:extLst>
              <a:ext uri="{FF2B5EF4-FFF2-40B4-BE49-F238E27FC236}">
                <a16:creationId xmlns:a16="http://schemas.microsoft.com/office/drawing/2014/main" id="{C477C502-DA72-4121-B5D8-5F1105AD1D4E}"/>
              </a:ext>
            </a:extLst>
          </p:cNvPr>
          <p:cNvCxnSpPr/>
          <p:nvPr/>
        </p:nvCxnSpPr>
        <p:spPr>
          <a:xfrm flipH="1">
            <a:off x="2945515"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1" name="Connecteur droit 300">
            <a:extLst>
              <a:ext uri="{FF2B5EF4-FFF2-40B4-BE49-F238E27FC236}">
                <a16:creationId xmlns:a16="http://schemas.microsoft.com/office/drawing/2014/main" id="{2E65BE78-D2DB-4146-8A4F-64BFB4F70565}"/>
              </a:ext>
            </a:extLst>
          </p:cNvPr>
          <p:cNvCxnSpPr/>
          <p:nvPr/>
        </p:nvCxnSpPr>
        <p:spPr>
          <a:xfrm flipH="1">
            <a:off x="3521579"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3" name="Connecteur droit 302">
            <a:extLst>
              <a:ext uri="{FF2B5EF4-FFF2-40B4-BE49-F238E27FC236}">
                <a16:creationId xmlns:a16="http://schemas.microsoft.com/office/drawing/2014/main" id="{DFDF36F2-041A-44E1-B018-FF681B79AA63}"/>
              </a:ext>
            </a:extLst>
          </p:cNvPr>
          <p:cNvCxnSpPr/>
          <p:nvPr/>
        </p:nvCxnSpPr>
        <p:spPr>
          <a:xfrm flipH="1">
            <a:off x="3233547"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4" name="Connecteur droit 303">
            <a:extLst>
              <a:ext uri="{FF2B5EF4-FFF2-40B4-BE49-F238E27FC236}">
                <a16:creationId xmlns:a16="http://schemas.microsoft.com/office/drawing/2014/main" id="{EEE84454-4D16-4F7D-8C89-E5DB942D0E82}"/>
              </a:ext>
            </a:extLst>
          </p:cNvPr>
          <p:cNvCxnSpPr/>
          <p:nvPr/>
        </p:nvCxnSpPr>
        <p:spPr>
          <a:xfrm flipH="1">
            <a:off x="3798816"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05" name="ZoneTexte 304">
            <a:extLst>
              <a:ext uri="{FF2B5EF4-FFF2-40B4-BE49-F238E27FC236}">
                <a16:creationId xmlns:a16="http://schemas.microsoft.com/office/drawing/2014/main" id="{A153A390-ED27-4CDA-8B5D-48412A258E99}"/>
              </a:ext>
            </a:extLst>
          </p:cNvPr>
          <p:cNvSpPr txBox="1"/>
          <p:nvPr/>
        </p:nvSpPr>
        <p:spPr>
          <a:xfrm>
            <a:off x="69888" y="4623259"/>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niveau de l'indice par rapport à son Niveau de Référence</a:t>
            </a:r>
          </a:p>
        </p:txBody>
      </p:sp>
      <p:cxnSp>
        <p:nvCxnSpPr>
          <p:cNvPr id="306" name="Connecteur droit 305">
            <a:extLst>
              <a:ext uri="{FF2B5EF4-FFF2-40B4-BE49-F238E27FC236}">
                <a16:creationId xmlns:a16="http://schemas.microsoft.com/office/drawing/2014/main" id="{C947009F-3B59-4AEF-A9F8-9DD2E896DB57}"/>
              </a:ext>
            </a:extLst>
          </p:cNvPr>
          <p:cNvCxnSpPr/>
          <p:nvPr/>
        </p:nvCxnSpPr>
        <p:spPr>
          <a:xfrm flipH="1" flipV="1">
            <a:off x="3798816" y="5101398"/>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07" name="Rectangle 122">
            <a:extLst>
              <a:ext uri="{FF2B5EF4-FFF2-40B4-BE49-F238E27FC236}">
                <a16:creationId xmlns:a16="http://schemas.microsoft.com/office/drawing/2014/main" id="{3C84E6AE-6161-4A10-9009-EC786CAF1388}"/>
              </a:ext>
            </a:extLst>
          </p:cNvPr>
          <p:cNvSpPr>
            <a:spLocks noChangeArrowheads="1"/>
          </p:cNvSpPr>
          <p:nvPr/>
        </p:nvSpPr>
        <p:spPr bwMode="auto">
          <a:xfrm>
            <a:off x="3777582" y="5907994"/>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rgbClr val="B9A049"/>
                </a:solidFill>
                <a:latin typeface="Proxima Nova Rg" panose="02000506030000020004" pitchFamily="2" charset="0"/>
              </a:rPr>
              <a:t>60%</a:t>
            </a:r>
          </a:p>
        </p:txBody>
      </p:sp>
      <p:sp>
        <p:nvSpPr>
          <p:cNvPr id="308" name="ZoneTexte 45">
            <a:extLst>
              <a:ext uri="{FF2B5EF4-FFF2-40B4-BE49-F238E27FC236}">
                <a16:creationId xmlns:a16="http://schemas.microsoft.com/office/drawing/2014/main" id="{7598ACD7-19F0-4F3B-9B06-31B6FF15B8C2}"/>
              </a:ext>
            </a:extLst>
          </p:cNvPr>
          <p:cNvSpPr txBox="1">
            <a:spLocks noChangeArrowheads="1"/>
          </p:cNvSpPr>
          <p:nvPr/>
        </p:nvSpPr>
        <p:spPr bwMode="auto">
          <a:xfrm>
            <a:off x="1217482" y="4822018"/>
            <a:ext cx="2582737"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chemeClr val="tx2"/>
                </a:solidFill>
                <a:latin typeface="Proxima Nova Rg" panose="02000506030000020004" pitchFamily="2" charset="0"/>
              </a:rPr>
              <a:t>Seuil d’activation du mécanisme de remboursement automatique anticipé à partir de la fin du </a:t>
            </a:r>
            <a:r>
              <a:rPr lang="fr-FR" sz="650" b="1" dirty="0">
                <a:solidFill>
                  <a:srgbClr val="FF0000"/>
                </a:solidFill>
                <a:latin typeface="Proxima Nova Rg" panose="02000506030000020004" pitchFamily="2" charset="0"/>
              </a:rPr>
              <a:t>trimestre</a:t>
            </a:r>
            <a:r>
              <a:rPr lang="fr-FR" sz="650" dirty="0">
                <a:solidFill>
                  <a:schemeClr val="tx2"/>
                </a:solidFill>
                <a:latin typeface="Proxima Nova Rg" panose="02000506030000020004" pitchFamily="2" charset="0"/>
              </a:rPr>
              <a:t> 4 jusqu’à la fin du </a:t>
            </a:r>
            <a:r>
              <a:rPr lang="fr-FR" sz="650" b="1" dirty="0">
                <a:solidFill>
                  <a:srgbClr val="FF0000"/>
                </a:solidFill>
                <a:latin typeface="Proxima Nova Rg" panose="02000506030000020004" pitchFamily="2" charset="0"/>
              </a:rPr>
              <a:t>trimestre</a:t>
            </a:r>
            <a:r>
              <a:rPr lang="fr-FR" sz="650" dirty="0">
                <a:solidFill>
                  <a:schemeClr val="tx2"/>
                </a:solidFill>
                <a:latin typeface="Proxima Nova Rg" panose="02000506030000020004" pitchFamily="2" charset="0"/>
              </a:rPr>
              <a:t> 48 et de versement du gain à l’échéance</a:t>
            </a:r>
            <a:endParaRPr lang="fr-FR" sz="650" dirty="0">
              <a:solidFill>
                <a:srgbClr val="C00000"/>
              </a:solidFill>
              <a:latin typeface="Proxima Nova Rg" panose="02000506030000020004" pitchFamily="2" charset="0"/>
            </a:endParaRPr>
          </a:p>
        </p:txBody>
      </p:sp>
      <p:cxnSp>
        <p:nvCxnSpPr>
          <p:cNvPr id="309" name="Connecteur droit 308">
            <a:extLst>
              <a:ext uri="{FF2B5EF4-FFF2-40B4-BE49-F238E27FC236}">
                <a16:creationId xmlns:a16="http://schemas.microsoft.com/office/drawing/2014/main" id="{988B091E-5DA9-44FD-BBCB-29C312D0CF8A}"/>
              </a:ext>
            </a:extLst>
          </p:cNvPr>
          <p:cNvCxnSpPr/>
          <p:nvPr/>
        </p:nvCxnSpPr>
        <p:spPr bwMode="auto">
          <a:xfrm>
            <a:off x="1023104" y="5357535"/>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310" name="ZoneTexte 48">
            <a:extLst>
              <a:ext uri="{FF2B5EF4-FFF2-40B4-BE49-F238E27FC236}">
                <a16:creationId xmlns:a16="http://schemas.microsoft.com/office/drawing/2014/main" id="{7E30E778-6660-496C-A870-2466685A6E58}"/>
              </a:ext>
            </a:extLst>
          </p:cNvPr>
          <p:cNvSpPr txBox="1">
            <a:spLocks noChangeArrowheads="1"/>
          </p:cNvSpPr>
          <p:nvPr/>
        </p:nvSpPr>
        <p:spPr bwMode="auto">
          <a:xfrm>
            <a:off x="1215175" y="5241288"/>
            <a:ext cx="1922655"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Seuil de perte en capital à l’échéance</a:t>
            </a:r>
          </a:p>
        </p:txBody>
      </p:sp>
      <p:sp>
        <p:nvSpPr>
          <p:cNvPr id="311" name="ZoneTexte 45">
            <a:extLst>
              <a:ext uri="{FF2B5EF4-FFF2-40B4-BE49-F238E27FC236}">
                <a16:creationId xmlns:a16="http://schemas.microsoft.com/office/drawing/2014/main" id="{2F9A1260-DF77-46C1-AB9F-5A5C90BA827C}"/>
              </a:ext>
            </a:extLst>
          </p:cNvPr>
          <p:cNvSpPr txBox="1">
            <a:spLocks noChangeArrowheads="1"/>
          </p:cNvSpPr>
          <p:nvPr/>
        </p:nvSpPr>
        <p:spPr bwMode="auto">
          <a:xfrm>
            <a:off x="1215068" y="5126163"/>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312" name="Connecteur droit 311">
            <a:extLst>
              <a:ext uri="{FF2B5EF4-FFF2-40B4-BE49-F238E27FC236}">
                <a16:creationId xmlns:a16="http://schemas.microsoft.com/office/drawing/2014/main" id="{5E9BC3B5-B35B-43AA-B7E9-63B736824431}"/>
              </a:ext>
            </a:extLst>
          </p:cNvPr>
          <p:cNvCxnSpPr/>
          <p:nvPr/>
        </p:nvCxnSpPr>
        <p:spPr>
          <a:xfrm>
            <a:off x="1023104" y="5013180"/>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13" name="Organigramme : Connecteur 312">
            <a:extLst>
              <a:ext uri="{FF2B5EF4-FFF2-40B4-BE49-F238E27FC236}">
                <a16:creationId xmlns:a16="http://schemas.microsoft.com/office/drawing/2014/main" id="{46BED2A4-0995-4A5D-B7FD-85F87EF3FF7D}"/>
              </a:ext>
            </a:extLst>
          </p:cNvPr>
          <p:cNvSpPr/>
          <p:nvPr/>
        </p:nvSpPr>
        <p:spPr>
          <a:xfrm>
            <a:off x="1069660" y="5188990"/>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sp>
        <p:nvSpPr>
          <p:cNvPr id="314" name="Rectangle 122">
            <a:extLst>
              <a:ext uri="{FF2B5EF4-FFF2-40B4-BE49-F238E27FC236}">
                <a16:creationId xmlns:a16="http://schemas.microsoft.com/office/drawing/2014/main" id="{3802AA9D-B49F-40E3-8450-1031CAEDF10E}"/>
              </a:ext>
            </a:extLst>
          </p:cNvPr>
          <p:cNvSpPr>
            <a:spLocks noChangeArrowheads="1"/>
          </p:cNvSpPr>
          <p:nvPr/>
        </p:nvSpPr>
        <p:spPr bwMode="auto">
          <a:xfrm>
            <a:off x="3801680" y="5421854"/>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chemeClr val="accent1"/>
                </a:solidFill>
                <a:latin typeface="Proxima Nova Rg" panose="02000506030000020004" pitchFamily="2" charset="0"/>
              </a:rPr>
              <a:t>100%</a:t>
            </a:r>
          </a:p>
        </p:txBody>
      </p:sp>
      <p:sp>
        <p:nvSpPr>
          <p:cNvPr id="315" name="Organigramme : Connecteur 314">
            <a:extLst>
              <a:ext uri="{FF2B5EF4-FFF2-40B4-BE49-F238E27FC236}">
                <a16:creationId xmlns:a16="http://schemas.microsoft.com/office/drawing/2014/main" id="{49978213-6091-4DC7-8233-EE0B092E977C}"/>
              </a:ext>
            </a:extLst>
          </p:cNvPr>
          <p:cNvSpPr/>
          <p:nvPr/>
        </p:nvSpPr>
        <p:spPr>
          <a:xfrm>
            <a:off x="3760576" y="5518728"/>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16" name="Line 111">
            <a:extLst>
              <a:ext uri="{FF2B5EF4-FFF2-40B4-BE49-F238E27FC236}">
                <a16:creationId xmlns:a16="http://schemas.microsoft.com/office/drawing/2014/main" id="{6775598C-25D3-425E-949A-4B18680A7B10}"/>
              </a:ext>
            </a:extLst>
          </p:cNvPr>
          <p:cNvSpPr>
            <a:spLocks noChangeShapeType="1"/>
          </p:cNvSpPr>
          <p:nvPr/>
        </p:nvSpPr>
        <p:spPr bwMode="auto">
          <a:xfrm flipV="1">
            <a:off x="920100" y="4992746"/>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sp>
        <p:nvSpPr>
          <p:cNvPr id="317" name="Rectangle 121">
            <a:extLst>
              <a:ext uri="{FF2B5EF4-FFF2-40B4-BE49-F238E27FC236}">
                <a16:creationId xmlns:a16="http://schemas.microsoft.com/office/drawing/2014/main" id="{C8056DB8-A15C-4854-BD82-179F4E8D35E1}"/>
              </a:ext>
            </a:extLst>
          </p:cNvPr>
          <p:cNvSpPr>
            <a:spLocks noChangeArrowheads="1"/>
          </p:cNvSpPr>
          <p:nvPr/>
        </p:nvSpPr>
        <p:spPr bwMode="auto">
          <a:xfrm>
            <a:off x="321269" y="4870799"/>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Niveau de Référence</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cxnSp>
        <p:nvCxnSpPr>
          <p:cNvPr id="318" name="Connecteur droit 317">
            <a:extLst>
              <a:ext uri="{FF2B5EF4-FFF2-40B4-BE49-F238E27FC236}">
                <a16:creationId xmlns:a16="http://schemas.microsoft.com/office/drawing/2014/main" id="{9835A9EC-71ED-47E8-B1DB-8B42889A2FEA}"/>
              </a:ext>
            </a:extLst>
          </p:cNvPr>
          <p:cNvCxnSpPr>
            <a:cxnSpLocks/>
          </p:cNvCxnSpPr>
          <p:nvPr/>
        </p:nvCxnSpPr>
        <p:spPr>
          <a:xfrm>
            <a:off x="2939165" y="5683465"/>
            <a:ext cx="856476"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19" name="ZoneTexte 318">
            <a:extLst>
              <a:ext uri="{FF2B5EF4-FFF2-40B4-BE49-F238E27FC236}">
                <a16:creationId xmlns:a16="http://schemas.microsoft.com/office/drawing/2014/main" id="{2F7A5994-758D-465D-81AD-F0659977F8AE}"/>
              </a:ext>
            </a:extLst>
          </p:cNvPr>
          <p:cNvSpPr txBox="1"/>
          <p:nvPr/>
        </p:nvSpPr>
        <p:spPr>
          <a:xfrm>
            <a:off x="3609675"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320" name="Rectangle 319">
            <a:extLst>
              <a:ext uri="{FF2B5EF4-FFF2-40B4-BE49-F238E27FC236}">
                <a16:creationId xmlns:a16="http://schemas.microsoft.com/office/drawing/2014/main" id="{5D69F772-748B-410B-9EA3-30E1FDA67770}"/>
              </a:ext>
            </a:extLst>
          </p:cNvPr>
          <p:cNvSpPr/>
          <p:nvPr/>
        </p:nvSpPr>
        <p:spPr>
          <a:xfrm>
            <a:off x="640945" y="6492874"/>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sp>
        <p:nvSpPr>
          <p:cNvPr id="321" name="ZoneTexte 320">
            <a:extLst>
              <a:ext uri="{FF2B5EF4-FFF2-40B4-BE49-F238E27FC236}">
                <a16:creationId xmlns:a16="http://schemas.microsoft.com/office/drawing/2014/main" id="{67A175B0-F940-4765-87C8-C5CDF293E30B}"/>
              </a:ext>
            </a:extLst>
          </p:cNvPr>
          <p:cNvSpPr txBox="1"/>
          <p:nvPr/>
        </p:nvSpPr>
        <p:spPr>
          <a:xfrm>
            <a:off x="1065272" y="6497003"/>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322" name="ZoneTexte 321">
            <a:extLst>
              <a:ext uri="{FF2B5EF4-FFF2-40B4-BE49-F238E27FC236}">
                <a16:creationId xmlns:a16="http://schemas.microsoft.com/office/drawing/2014/main" id="{E55DF464-A2F3-4ACC-B3FB-CF5E96A4270C}"/>
              </a:ext>
            </a:extLst>
          </p:cNvPr>
          <p:cNvSpPr txBox="1"/>
          <p:nvPr/>
        </p:nvSpPr>
        <p:spPr>
          <a:xfrm>
            <a:off x="1332764" y="6497572"/>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323" name="ZoneTexte 322">
            <a:extLst>
              <a:ext uri="{FF2B5EF4-FFF2-40B4-BE49-F238E27FC236}">
                <a16:creationId xmlns:a16="http://schemas.microsoft.com/office/drawing/2014/main" id="{345AAE5E-897C-475D-95FA-3245323855B0}"/>
              </a:ext>
            </a:extLst>
          </p:cNvPr>
          <p:cNvSpPr txBox="1"/>
          <p:nvPr/>
        </p:nvSpPr>
        <p:spPr>
          <a:xfrm>
            <a:off x="1612366"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324" name="ZoneTexte 323">
            <a:extLst>
              <a:ext uri="{FF2B5EF4-FFF2-40B4-BE49-F238E27FC236}">
                <a16:creationId xmlns:a16="http://schemas.microsoft.com/office/drawing/2014/main" id="{3AC43D56-83AC-4C75-9ED5-9DC29DEF32B9}"/>
              </a:ext>
            </a:extLst>
          </p:cNvPr>
          <p:cNvSpPr txBox="1"/>
          <p:nvPr/>
        </p:nvSpPr>
        <p:spPr>
          <a:xfrm>
            <a:off x="3327780"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326" name="ZoneTexte 325">
            <a:extLst>
              <a:ext uri="{FF2B5EF4-FFF2-40B4-BE49-F238E27FC236}">
                <a16:creationId xmlns:a16="http://schemas.microsoft.com/office/drawing/2014/main" id="{C7424720-5A82-477E-8407-0BF8E89CDD9B}"/>
              </a:ext>
            </a:extLst>
          </p:cNvPr>
          <p:cNvSpPr txBox="1"/>
          <p:nvPr/>
        </p:nvSpPr>
        <p:spPr>
          <a:xfrm>
            <a:off x="3036573"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327" name="ZoneTexte 326">
            <a:extLst>
              <a:ext uri="{FF2B5EF4-FFF2-40B4-BE49-F238E27FC236}">
                <a16:creationId xmlns:a16="http://schemas.microsoft.com/office/drawing/2014/main" id="{6942DD61-E824-44C0-8A7D-AE2839B40F75}"/>
              </a:ext>
            </a:extLst>
          </p:cNvPr>
          <p:cNvSpPr txBox="1"/>
          <p:nvPr/>
        </p:nvSpPr>
        <p:spPr>
          <a:xfrm>
            <a:off x="2751716" y="6495414"/>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328" name="ZoneTexte 327">
            <a:extLst>
              <a:ext uri="{FF2B5EF4-FFF2-40B4-BE49-F238E27FC236}">
                <a16:creationId xmlns:a16="http://schemas.microsoft.com/office/drawing/2014/main" id="{34E55E96-7C8B-425F-ACF2-68A371D811B0}"/>
              </a:ext>
            </a:extLst>
          </p:cNvPr>
          <p:cNvSpPr txBox="1"/>
          <p:nvPr/>
        </p:nvSpPr>
        <p:spPr>
          <a:xfrm>
            <a:off x="2463684" y="6495414"/>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329" name="ZoneTexte 328">
            <a:extLst>
              <a:ext uri="{FF2B5EF4-FFF2-40B4-BE49-F238E27FC236}">
                <a16:creationId xmlns:a16="http://schemas.microsoft.com/office/drawing/2014/main" id="{D4654AEE-9FE6-432E-9E21-BFCF2F7238AE}"/>
              </a:ext>
            </a:extLst>
          </p:cNvPr>
          <p:cNvSpPr txBox="1"/>
          <p:nvPr/>
        </p:nvSpPr>
        <p:spPr>
          <a:xfrm>
            <a:off x="1900320"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330" name="ZoneTexte 329">
            <a:extLst>
              <a:ext uri="{FF2B5EF4-FFF2-40B4-BE49-F238E27FC236}">
                <a16:creationId xmlns:a16="http://schemas.microsoft.com/office/drawing/2014/main" id="{BF016FD4-7587-4684-8D83-A775B6431774}"/>
              </a:ext>
            </a:extLst>
          </p:cNvPr>
          <p:cNvSpPr txBox="1"/>
          <p:nvPr/>
        </p:nvSpPr>
        <p:spPr>
          <a:xfrm>
            <a:off x="2188430"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331" name="ZoneTexte 330">
            <a:extLst>
              <a:ext uri="{FF2B5EF4-FFF2-40B4-BE49-F238E27FC236}">
                <a16:creationId xmlns:a16="http://schemas.microsoft.com/office/drawing/2014/main" id="{499D4BAA-7CA2-4BAB-95D1-679E4DC3D0FD}"/>
              </a:ext>
            </a:extLst>
          </p:cNvPr>
          <p:cNvSpPr txBox="1"/>
          <p:nvPr/>
        </p:nvSpPr>
        <p:spPr>
          <a:xfrm>
            <a:off x="3018906" y="6487409"/>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332" name="ZoneTexte 331">
            <a:extLst>
              <a:ext uri="{FF2B5EF4-FFF2-40B4-BE49-F238E27FC236}">
                <a16:creationId xmlns:a16="http://schemas.microsoft.com/office/drawing/2014/main" id="{F8FEA5AF-CA10-46B8-AD62-E17A435B2D00}"/>
              </a:ext>
            </a:extLst>
          </p:cNvPr>
          <p:cNvSpPr txBox="1"/>
          <p:nvPr/>
        </p:nvSpPr>
        <p:spPr>
          <a:xfrm>
            <a:off x="1285759" y="6489064"/>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cxnSp>
        <p:nvCxnSpPr>
          <p:cNvPr id="333" name="Connecteur droit 332">
            <a:extLst>
              <a:ext uri="{FF2B5EF4-FFF2-40B4-BE49-F238E27FC236}">
                <a16:creationId xmlns:a16="http://schemas.microsoft.com/office/drawing/2014/main" id="{2A29B15E-8D1A-4F10-AB34-2664AAE8481C}"/>
              </a:ext>
            </a:extLst>
          </p:cNvPr>
          <p:cNvCxnSpPr>
            <a:cxnSpLocks/>
          </p:cNvCxnSpPr>
          <p:nvPr/>
        </p:nvCxnSpPr>
        <p:spPr>
          <a:xfrm flipV="1">
            <a:off x="1482613" y="5546306"/>
            <a:ext cx="1450891" cy="10968"/>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34" name="Rectangle 122">
            <a:extLst>
              <a:ext uri="{FF2B5EF4-FFF2-40B4-BE49-F238E27FC236}">
                <a16:creationId xmlns:a16="http://schemas.microsoft.com/office/drawing/2014/main" id="{C9B17379-0765-4295-A128-C76BB57CCE84}"/>
              </a:ext>
            </a:extLst>
          </p:cNvPr>
          <p:cNvSpPr>
            <a:spLocks noChangeArrowheads="1"/>
          </p:cNvSpPr>
          <p:nvPr/>
        </p:nvSpPr>
        <p:spPr bwMode="auto">
          <a:xfrm>
            <a:off x="2023243" y="5379813"/>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100%</a:t>
            </a:r>
          </a:p>
        </p:txBody>
      </p:sp>
      <p:sp>
        <p:nvSpPr>
          <p:cNvPr id="335" name="Rectangle 122">
            <a:extLst>
              <a:ext uri="{FF2B5EF4-FFF2-40B4-BE49-F238E27FC236}">
                <a16:creationId xmlns:a16="http://schemas.microsoft.com/office/drawing/2014/main" id="{AAA59D41-5633-4C7F-ABEC-BB9CF577843D}"/>
              </a:ext>
            </a:extLst>
          </p:cNvPr>
          <p:cNvSpPr>
            <a:spLocks noChangeArrowheads="1"/>
          </p:cNvSpPr>
          <p:nvPr/>
        </p:nvSpPr>
        <p:spPr bwMode="auto">
          <a:xfrm>
            <a:off x="3792636" y="5546306"/>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90%</a:t>
            </a:r>
          </a:p>
        </p:txBody>
      </p:sp>
      <p:sp>
        <p:nvSpPr>
          <p:cNvPr id="336" name="Forme libre : forme 335">
            <a:extLst>
              <a:ext uri="{FF2B5EF4-FFF2-40B4-BE49-F238E27FC236}">
                <a16:creationId xmlns:a16="http://schemas.microsoft.com/office/drawing/2014/main" id="{D844C603-98AD-49AE-86B0-61B70AC4BB88}"/>
              </a:ext>
            </a:extLst>
          </p:cNvPr>
          <p:cNvSpPr/>
          <p:nvPr/>
        </p:nvSpPr>
        <p:spPr>
          <a:xfrm>
            <a:off x="920683" y="8240008"/>
            <a:ext cx="562181" cy="548400"/>
          </a:xfrm>
          <a:custGeom>
            <a:avLst/>
            <a:gdLst>
              <a:gd name="connsiteX0" fmla="*/ 0 w 566481"/>
              <a:gd name="connsiteY0" fmla="*/ 214103 h 390838"/>
              <a:gd name="connsiteX1" fmla="*/ 325615 w 566481"/>
              <a:gd name="connsiteY1" fmla="*/ 383602 h 390838"/>
              <a:gd name="connsiteX2" fmla="*/ 566481 w 566481"/>
              <a:gd name="connsiteY2" fmla="*/ 0 h 390838"/>
              <a:gd name="connsiteX0" fmla="*/ 0 w 569194"/>
              <a:gd name="connsiteY0" fmla="*/ 219529 h 396264"/>
              <a:gd name="connsiteX1" fmla="*/ 325615 w 569194"/>
              <a:gd name="connsiteY1" fmla="*/ 389028 h 396264"/>
              <a:gd name="connsiteX2" fmla="*/ 569194 w 569194"/>
              <a:gd name="connsiteY2" fmla="*/ 0 h 396264"/>
              <a:gd name="connsiteX0" fmla="*/ 0 w 569194"/>
              <a:gd name="connsiteY0" fmla="*/ 219529 h 396264"/>
              <a:gd name="connsiteX1" fmla="*/ 325615 w 569194"/>
              <a:gd name="connsiteY1" fmla="*/ 389028 h 396264"/>
              <a:gd name="connsiteX2" fmla="*/ 569194 w 569194"/>
              <a:gd name="connsiteY2" fmla="*/ 0 h 396264"/>
              <a:gd name="connsiteX0" fmla="*/ 0 w 569194"/>
              <a:gd name="connsiteY0" fmla="*/ 219529 h 396264"/>
              <a:gd name="connsiteX1" fmla="*/ 325615 w 569194"/>
              <a:gd name="connsiteY1" fmla="*/ 389028 h 396264"/>
              <a:gd name="connsiteX2" fmla="*/ 569194 w 569194"/>
              <a:gd name="connsiteY2" fmla="*/ 0 h 396264"/>
              <a:gd name="connsiteX0" fmla="*/ 0 w 565075"/>
              <a:gd name="connsiteY0" fmla="*/ 231885 h 408620"/>
              <a:gd name="connsiteX1" fmla="*/ 325615 w 565075"/>
              <a:gd name="connsiteY1" fmla="*/ 401384 h 408620"/>
              <a:gd name="connsiteX2" fmla="*/ 565075 w 565075"/>
              <a:gd name="connsiteY2" fmla="*/ 0 h 408620"/>
              <a:gd name="connsiteX0" fmla="*/ 0 w 572839"/>
              <a:gd name="connsiteY0" fmla="*/ 52636 h 229371"/>
              <a:gd name="connsiteX1" fmla="*/ 325615 w 572839"/>
              <a:gd name="connsiteY1" fmla="*/ 222135 h 229371"/>
              <a:gd name="connsiteX2" fmla="*/ 572839 w 572839"/>
              <a:gd name="connsiteY2" fmla="*/ 0 h 229371"/>
            </a:gdLst>
            <a:ahLst/>
            <a:cxnLst>
              <a:cxn ang="0">
                <a:pos x="connsiteX0" y="connsiteY0"/>
              </a:cxn>
              <a:cxn ang="0">
                <a:pos x="connsiteX1" y="connsiteY1"/>
              </a:cxn>
              <a:cxn ang="0">
                <a:pos x="connsiteX2" y="connsiteY2"/>
              </a:cxn>
            </a:cxnLst>
            <a:rect l="l" t="t" r="r" b="b"/>
            <a:pathLst>
              <a:path w="572839" h="229371">
                <a:moveTo>
                  <a:pt x="0" y="52636"/>
                </a:moveTo>
                <a:cubicBezTo>
                  <a:pt x="115601" y="155227"/>
                  <a:pt x="231202" y="257819"/>
                  <a:pt x="325615" y="222135"/>
                </a:cubicBezTo>
                <a:cubicBezTo>
                  <a:pt x="420029" y="186451"/>
                  <a:pt x="472479" y="146825"/>
                  <a:pt x="572839" y="0"/>
                </a:cubicBezTo>
              </a:path>
            </a:pathLst>
          </a:custGeom>
          <a:noFill/>
          <a:ln w="19050">
            <a:solidFill>
              <a:srgbClr val="B9A0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37" name="ZoneTexte 48">
            <a:extLst>
              <a:ext uri="{FF2B5EF4-FFF2-40B4-BE49-F238E27FC236}">
                <a16:creationId xmlns:a16="http://schemas.microsoft.com/office/drawing/2014/main" id="{27E4B7A9-3AB3-45DF-8D64-3521E62E76F9}"/>
              </a:ext>
            </a:extLst>
          </p:cNvPr>
          <p:cNvSpPr txBox="1">
            <a:spLocks noChangeArrowheads="1"/>
          </p:cNvSpPr>
          <p:nvPr/>
        </p:nvSpPr>
        <p:spPr bwMode="auto">
          <a:xfrm>
            <a:off x="1710264" y="8266165"/>
            <a:ext cx="1134010" cy="197658"/>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defTabSz="1043056" eaLnBrk="1" fontAlgn="auto" hangingPunct="1">
              <a:spcBef>
                <a:spcPts val="0"/>
              </a:spcBef>
              <a:spcAft>
                <a:spcPts val="0"/>
              </a:spcAft>
              <a:defRPr/>
            </a:pPr>
            <a:r>
              <a:rPr lang="fr-FR" sz="600" dirty="0">
                <a:solidFill>
                  <a:schemeClr val="tx2"/>
                </a:solidFill>
                <a:latin typeface="Proxima Nova Rg" panose="02000506030000020004" pitchFamily="2" charset="0"/>
              </a:rPr>
              <a:t>Plafonnement des gains</a:t>
            </a:r>
          </a:p>
        </p:txBody>
      </p:sp>
      <p:cxnSp>
        <p:nvCxnSpPr>
          <p:cNvPr id="338" name="Connecteur droit 337">
            <a:extLst>
              <a:ext uri="{FF2B5EF4-FFF2-40B4-BE49-F238E27FC236}">
                <a16:creationId xmlns:a16="http://schemas.microsoft.com/office/drawing/2014/main" id="{1C73892C-960E-40DE-BB1D-CE9A88B4E77A}"/>
              </a:ext>
            </a:extLst>
          </p:cNvPr>
          <p:cNvCxnSpPr>
            <a:cxnSpLocks/>
            <a:stCxn id="336" idx="2"/>
          </p:cNvCxnSpPr>
          <p:nvPr/>
        </p:nvCxnSpPr>
        <p:spPr>
          <a:xfrm>
            <a:off x="1482864" y="8240008"/>
            <a:ext cx="10480" cy="115073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39" name="Rectangle 122">
            <a:extLst>
              <a:ext uri="{FF2B5EF4-FFF2-40B4-BE49-F238E27FC236}">
                <a16:creationId xmlns:a16="http://schemas.microsoft.com/office/drawing/2014/main" id="{46D7A532-E8D5-4E12-9E2D-1D1C6EF60543}"/>
              </a:ext>
            </a:extLst>
          </p:cNvPr>
          <p:cNvSpPr>
            <a:spLocks noChangeArrowheads="1"/>
          </p:cNvSpPr>
          <p:nvPr/>
        </p:nvSpPr>
        <p:spPr bwMode="auto">
          <a:xfrm>
            <a:off x="1396381" y="8063395"/>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B9A049"/>
                </a:solidFill>
                <a:latin typeface="Proxima Nova Rg" panose="02000506030000020004" pitchFamily="2" charset="0"/>
              </a:rPr>
              <a:t>115%</a:t>
            </a:r>
          </a:p>
        </p:txBody>
      </p:sp>
      <p:cxnSp>
        <p:nvCxnSpPr>
          <p:cNvPr id="340" name="Connecteur droit 339">
            <a:extLst>
              <a:ext uri="{FF2B5EF4-FFF2-40B4-BE49-F238E27FC236}">
                <a16:creationId xmlns:a16="http://schemas.microsoft.com/office/drawing/2014/main" id="{425482F2-767A-452E-A053-7BD35332C810}"/>
              </a:ext>
            </a:extLst>
          </p:cNvPr>
          <p:cNvCxnSpPr>
            <a:cxnSpLocks/>
          </p:cNvCxnSpPr>
          <p:nvPr/>
        </p:nvCxnSpPr>
        <p:spPr>
          <a:xfrm>
            <a:off x="1484343" y="8260613"/>
            <a:ext cx="180000" cy="0"/>
          </a:xfrm>
          <a:prstGeom prst="line">
            <a:avLst/>
          </a:prstGeom>
          <a:ln w="9525">
            <a:solidFill>
              <a:srgbClr val="FF9900"/>
            </a:solidFill>
            <a:prstDash val="sysDash"/>
          </a:ln>
        </p:spPr>
        <p:style>
          <a:lnRef idx="1">
            <a:schemeClr val="accent1"/>
          </a:lnRef>
          <a:fillRef idx="0">
            <a:schemeClr val="accent1"/>
          </a:fillRef>
          <a:effectRef idx="0">
            <a:schemeClr val="accent1"/>
          </a:effectRef>
          <a:fontRef idx="minor">
            <a:schemeClr val="tx1"/>
          </a:fontRef>
        </p:style>
      </p:cxnSp>
      <p:cxnSp>
        <p:nvCxnSpPr>
          <p:cNvPr id="341" name="Connecteur droit avec flèche 340">
            <a:extLst>
              <a:ext uri="{FF2B5EF4-FFF2-40B4-BE49-F238E27FC236}">
                <a16:creationId xmlns:a16="http://schemas.microsoft.com/office/drawing/2014/main" id="{C0240D05-646D-43FD-ABDB-8DB9C189F787}"/>
              </a:ext>
            </a:extLst>
          </p:cNvPr>
          <p:cNvCxnSpPr/>
          <p:nvPr/>
        </p:nvCxnSpPr>
        <p:spPr>
          <a:xfrm>
            <a:off x="1738307" y="8273120"/>
            <a:ext cx="0" cy="1080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2" name="Rectangle 122">
            <a:extLst>
              <a:ext uri="{FF2B5EF4-FFF2-40B4-BE49-F238E27FC236}">
                <a16:creationId xmlns:a16="http://schemas.microsoft.com/office/drawing/2014/main" id="{D3BB90B0-E24C-4910-B758-7DE8E4610CE5}"/>
              </a:ext>
            </a:extLst>
          </p:cNvPr>
          <p:cNvSpPr>
            <a:spLocks noChangeArrowheads="1"/>
          </p:cNvSpPr>
          <p:nvPr/>
        </p:nvSpPr>
        <p:spPr bwMode="auto">
          <a:xfrm>
            <a:off x="1583364" y="8437404"/>
            <a:ext cx="1247245"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2060"/>
                </a:solidFill>
                <a:latin typeface="Proxima Nova Rg" panose="02000506030000020004" pitchFamily="2" charset="0"/>
              </a:rPr>
              <a:t>100% + </a:t>
            </a:r>
            <a:r>
              <a:rPr lang="fr-FR" sz="700" b="1" dirty="0">
                <a:solidFill>
                  <a:srgbClr val="FF9933"/>
                </a:solidFill>
                <a:latin typeface="Proxima Nova Rg" panose="02000506030000020004" pitchFamily="2" charset="0"/>
              </a:rPr>
              <a:t>4 x </a:t>
            </a:r>
            <a:r>
              <a:rPr lang="fr-FR" sz="700" b="1" dirty="0">
                <a:solidFill>
                  <a:srgbClr val="FF0000"/>
                </a:solidFill>
                <a:latin typeface="Proxima Nova Rg" panose="02000506030000020004" pitchFamily="2" charset="0"/>
              </a:rPr>
              <a:t>2.75%</a:t>
            </a:r>
            <a:r>
              <a:rPr lang="fr-FR" sz="700" b="1" dirty="0">
                <a:solidFill>
                  <a:srgbClr val="FF9933"/>
                </a:solidFill>
                <a:latin typeface="Proxima Nova Rg" panose="02000506030000020004" pitchFamily="2" charset="0"/>
              </a:rPr>
              <a:t> </a:t>
            </a:r>
            <a:r>
              <a:rPr lang="fr-FR" sz="700" b="1" dirty="0">
                <a:solidFill>
                  <a:srgbClr val="002060"/>
                </a:solidFill>
                <a:latin typeface="Proxima Nova Rg" panose="02000506030000020004" pitchFamily="2" charset="0"/>
              </a:rPr>
              <a:t>= 1011.0%</a:t>
            </a:r>
          </a:p>
        </p:txBody>
      </p:sp>
      <p:cxnSp>
        <p:nvCxnSpPr>
          <p:cNvPr id="343" name="Connecteur droit 342">
            <a:extLst>
              <a:ext uri="{FF2B5EF4-FFF2-40B4-BE49-F238E27FC236}">
                <a16:creationId xmlns:a16="http://schemas.microsoft.com/office/drawing/2014/main" id="{8191AD9D-AA1E-4405-BB12-6CC2FB23147A}"/>
              </a:ext>
            </a:extLst>
          </p:cNvPr>
          <p:cNvCxnSpPr>
            <a:cxnSpLocks/>
          </p:cNvCxnSpPr>
          <p:nvPr/>
        </p:nvCxnSpPr>
        <p:spPr>
          <a:xfrm>
            <a:off x="1484343" y="8400864"/>
            <a:ext cx="180000" cy="0"/>
          </a:xfrm>
          <a:prstGeom prst="line">
            <a:avLst/>
          </a:prstGeom>
          <a:ln w="9525">
            <a:solidFill>
              <a:srgbClr val="FF9900"/>
            </a:solidFill>
            <a:prstDash val="sysDash"/>
          </a:ln>
        </p:spPr>
        <p:style>
          <a:lnRef idx="1">
            <a:schemeClr val="accent1"/>
          </a:lnRef>
          <a:fillRef idx="0">
            <a:schemeClr val="accent1"/>
          </a:fillRef>
          <a:effectRef idx="0">
            <a:schemeClr val="accent1"/>
          </a:effectRef>
          <a:fontRef idx="minor">
            <a:schemeClr val="tx1"/>
          </a:fontRef>
        </p:style>
      </p:cxnSp>
      <p:sp>
        <p:nvSpPr>
          <p:cNvPr id="344" name="Text Box 116">
            <a:extLst>
              <a:ext uri="{FF2B5EF4-FFF2-40B4-BE49-F238E27FC236}">
                <a16:creationId xmlns:a16="http://schemas.microsoft.com/office/drawing/2014/main" id="{58C6A040-5DDD-43D9-81D8-8BE625AB1047}"/>
              </a:ext>
            </a:extLst>
          </p:cNvPr>
          <p:cNvSpPr txBox="1">
            <a:spLocks noChangeArrowheads="1"/>
          </p:cNvSpPr>
          <p:nvPr/>
        </p:nvSpPr>
        <p:spPr bwMode="auto">
          <a:xfrm>
            <a:off x="1052754" y="7151083"/>
            <a:ext cx="2937374"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de </a:t>
            </a:r>
            <a:r>
              <a:rPr lang="fr-FR" sz="700" b="1" dirty="0">
                <a:latin typeface="Proxima Nova Rg" panose="02000506030000020004" pitchFamily="2" charset="0"/>
                <a:cs typeface="Arial" charset="0"/>
              </a:rPr>
              <a:t>l'indice</a:t>
            </a:r>
            <a:endParaRPr lang="fr-FR" sz="700" b="1" dirty="0">
              <a:solidFill>
                <a:schemeClr val="tx2"/>
              </a:solidFill>
              <a:latin typeface="Proxima Nova Rg" panose="02000506030000020004" pitchFamily="2" charset="0"/>
              <a:cs typeface="Arial" charset="0"/>
            </a:endParaRPr>
          </a:p>
        </p:txBody>
      </p:sp>
      <p:cxnSp>
        <p:nvCxnSpPr>
          <p:cNvPr id="345" name="Connecteur droit avec flèche 344">
            <a:extLst>
              <a:ext uri="{FF2B5EF4-FFF2-40B4-BE49-F238E27FC236}">
                <a16:creationId xmlns:a16="http://schemas.microsoft.com/office/drawing/2014/main" id="{23D55F6C-4C3C-4258-AA86-B1AB361E36F5}"/>
              </a:ext>
            </a:extLst>
          </p:cNvPr>
          <p:cNvCxnSpPr/>
          <p:nvPr/>
        </p:nvCxnSpPr>
        <p:spPr>
          <a:xfrm>
            <a:off x="910835" y="9368385"/>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Connecteur droit 345">
            <a:extLst>
              <a:ext uri="{FF2B5EF4-FFF2-40B4-BE49-F238E27FC236}">
                <a16:creationId xmlns:a16="http://schemas.microsoft.com/office/drawing/2014/main" id="{34E63224-3382-43FF-A288-2E62B44301A6}"/>
              </a:ext>
            </a:extLst>
          </p:cNvPr>
          <p:cNvCxnSpPr/>
          <p:nvPr/>
        </p:nvCxnSpPr>
        <p:spPr>
          <a:xfrm flipH="1">
            <a:off x="1205312"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7" name="Connecteur droit 346">
            <a:extLst>
              <a:ext uri="{FF2B5EF4-FFF2-40B4-BE49-F238E27FC236}">
                <a16:creationId xmlns:a16="http://schemas.microsoft.com/office/drawing/2014/main" id="{78D1E0FF-D217-4159-9D7A-5C65F178C024}"/>
              </a:ext>
            </a:extLst>
          </p:cNvPr>
          <p:cNvCxnSpPr/>
          <p:nvPr/>
        </p:nvCxnSpPr>
        <p:spPr>
          <a:xfrm flipH="1">
            <a:off x="1493344"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8" name="Connecteur droit 347">
            <a:extLst>
              <a:ext uri="{FF2B5EF4-FFF2-40B4-BE49-F238E27FC236}">
                <a16:creationId xmlns:a16="http://schemas.microsoft.com/office/drawing/2014/main" id="{EC35F444-DC6E-430C-A51A-B353FA8B69C2}"/>
              </a:ext>
            </a:extLst>
          </p:cNvPr>
          <p:cNvCxnSpPr/>
          <p:nvPr/>
        </p:nvCxnSpPr>
        <p:spPr>
          <a:xfrm flipH="1">
            <a:off x="1781376"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9" name="Connecteur droit 348">
            <a:extLst>
              <a:ext uri="{FF2B5EF4-FFF2-40B4-BE49-F238E27FC236}">
                <a16:creationId xmlns:a16="http://schemas.microsoft.com/office/drawing/2014/main" id="{81A32B71-143A-468F-A1BA-050D26AC962B}"/>
              </a:ext>
            </a:extLst>
          </p:cNvPr>
          <p:cNvCxnSpPr/>
          <p:nvPr/>
        </p:nvCxnSpPr>
        <p:spPr>
          <a:xfrm flipH="1">
            <a:off x="2069408"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0" name="Connecteur droit 349">
            <a:extLst>
              <a:ext uri="{FF2B5EF4-FFF2-40B4-BE49-F238E27FC236}">
                <a16:creationId xmlns:a16="http://schemas.microsoft.com/office/drawing/2014/main" id="{FAC3E9ED-6E47-4139-BB87-83021E114B19}"/>
              </a:ext>
            </a:extLst>
          </p:cNvPr>
          <p:cNvCxnSpPr/>
          <p:nvPr/>
        </p:nvCxnSpPr>
        <p:spPr>
          <a:xfrm flipH="1">
            <a:off x="2357440"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1" name="Connecteur droit 350">
            <a:extLst>
              <a:ext uri="{FF2B5EF4-FFF2-40B4-BE49-F238E27FC236}">
                <a16:creationId xmlns:a16="http://schemas.microsoft.com/office/drawing/2014/main" id="{03CD1F82-18AA-498F-90F8-77E78BC14898}"/>
              </a:ext>
            </a:extLst>
          </p:cNvPr>
          <p:cNvCxnSpPr/>
          <p:nvPr/>
        </p:nvCxnSpPr>
        <p:spPr>
          <a:xfrm flipH="1">
            <a:off x="2645472"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2" name="Connecteur droit 351">
            <a:extLst>
              <a:ext uri="{FF2B5EF4-FFF2-40B4-BE49-F238E27FC236}">
                <a16:creationId xmlns:a16="http://schemas.microsoft.com/office/drawing/2014/main" id="{C8C332A3-0D6D-450A-964B-2204F92D6740}"/>
              </a:ext>
            </a:extLst>
          </p:cNvPr>
          <p:cNvCxnSpPr/>
          <p:nvPr/>
        </p:nvCxnSpPr>
        <p:spPr>
          <a:xfrm flipH="1">
            <a:off x="2933504"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3" name="Connecteur droit 352">
            <a:extLst>
              <a:ext uri="{FF2B5EF4-FFF2-40B4-BE49-F238E27FC236}">
                <a16:creationId xmlns:a16="http://schemas.microsoft.com/office/drawing/2014/main" id="{FEF4A39B-2B01-44BB-A305-C35BCF026E18}"/>
              </a:ext>
            </a:extLst>
          </p:cNvPr>
          <p:cNvCxnSpPr/>
          <p:nvPr/>
        </p:nvCxnSpPr>
        <p:spPr>
          <a:xfrm flipH="1">
            <a:off x="3509568"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4" name="Connecteur droit 353">
            <a:extLst>
              <a:ext uri="{FF2B5EF4-FFF2-40B4-BE49-F238E27FC236}">
                <a16:creationId xmlns:a16="http://schemas.microsoft.com/office/drawing/2014/main" id="{03B249AE-F349-4C3D-A4D6-67B887D7A075}"/>
              </a:ext>
            </a:extLst>
          </p:cNvPr>
          <p:cNvCxnSpPr/>
          <p:nvPr/>
        </p:nvCxnSpPr>
        <p:spPr>
          <a:xfrm flipH="1">
            <a:off x="3221536"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5" name="Connecteur droit 354">
            <a:extLst>
              <a:ext uri="{FF2B5EF4-FFF2-40B4-BE49-F238E27FC236}">
                <a16:creationId xmlns:a16="http://schemas.microsoft.com/office/drawing/2014/main" id="{C8A21B2B-FE90-47DA-ACD1-769F4BA1E3CD}"/>
              </a:ext>
            </a:extLst>
          </p:cNvPr>
          <p:cNvCxnSpPr/>
          <p:nvPr/>
        </p:nvCxnSpPr>
        <p:spPr>
          <a:xfrm flipH="1">
            <a:off x="3789980"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56" name="Organigramme : Connecteur 355">
            <a:extLst>
              <a:ext uri="{FF2B5EF4-FFF2-40B4-BE49-F238E27FC236}">
                <a16:creationId xmlns:a16="http://schemas.microsoft.com/office/drawing/2014/main" id="{3BC4CEC4-D96E-4B77-B1CC-05A55D0F3F88}"/>
              </a:ext>
            </a:extLst>
          </p:cNvPr>
          <p:cNvSpPr/>
          <p:nvPr/>
        </p:nvSpPr>
        <p:spPr>
          <a:xfrm>
            <a:off x="1457447" y="8324716"/>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57" name="ZoneTexte 356">
            <a:extLst>
              <a:ext uri="{FF2B5EF4-FFF2-40B4-BE49-F238E27FC236}">
                <a16:creationId xmlns:a16="http://schemas.microsoft.com/office/drawing/2014/main" id="{D738CFD3-08AC-485C-904F-B4290F45DBC6}"/>
              </a:ext>
            </a:extLst>
          </p:cNvPr>
          <p:cNvSpPr txBox="1"/>
          <p:nvPr/>
        </p:nvSpPr>
        <p:spPr>
          <a:xfrm>
            <a:off x="69015" y="7510858"/>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niveau de l'indice par rapport à son Niveau de Référence</a:t>
            </a:r>
          </a:p>
        </p:txBody>
      </p:sp>
      <p:sp>
        <p:nvSpPr>
          <p:cNvPr id="358" name="Line 111">
            <a:extLst>
              <a:ext uri="{FF2B5EF4-FFF2-40B4-BE49-F238E27FC236}">
                <a16:creationId xmlns:a16="http://schemas.microsoft.com/office/drawing/2014/main" id="{BF252A57-EEC6-418E-B3DA-21C9F9C6AD7D}"/>
              </a:ext>
            </a:extLst>
          </p:cNvPr>
          <p:cNvSpPr>
            <a:spLocks noChangeShapeType="1"/>
          </p:cNvSpPr>
          <p:nvPr/>
        </p:nvSpPr>
        <p:spPr bwMode="auto">
          <a:xfrm flipV="1">
            <a:off x="914439" y="7886501"/>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cxnSp>
        <p:nvCxnSpPr>
          <p:cNvPr id="359" name="Connecteur droit 200">
            <a:extLst>
              <a:ext uri="{FF2B5EF4-FFF2-40B4-BE49-F238E27FC236}">
                <a16:creationId xmlns:a16="http://schemas.microsoft.com/office/drawing/2014/main" id="{186994AF-0BB9-4D0C-94BE-176931CBF101}"/>
              </a:ext>
            </a:extLst>
          </p:cNvPr>
          <p:cNvCxnSpPr>
            <a:cxnSpLocks/>
          </p:cNvCxnSpPr>
          <p:nvPr/>
        </p:nvCxnSpPr>
        <p:spPr>
          <a:xfrm>
            <a:off x="1052755" y="8033891"/>
            <a:ext cx="180000" cy="0"/>
          </a:xfrm>
          <a:prstGeom prst="line">
            <a:avLst/>
          </a:prstGeom>
          <a:ln w="12700">
            <a:solidFill>
              <a:srgbClr val="FF9900"/>
            </a:solidFill>
            <a:prstDash val="dash"/>
          </a:ln>
        </p:spPr>
        <p:style>
          <a:lnRef idx="1">
            <a:schemeClr val="accent1"/>
          </a:lnRef>
          <a:fillRef idx="0">
            <a:schemeClr val="accent1"/>
          </a:fillRef>
          <a:effectRef idx="0">
            <a:schemeClr val="accent1"/>
          </a:effectRef>
          <a:fontRef idx="minor">
            <a:schemeClr val="tx1"/>
          </a:fontRef>
        </p:style>
      </p:cxnSp>
      <p:sp>
        <p:nvSpPr>
          <p:cNvPr id="360" name="ZoneTexte 48">
            <a:extLst>
              <a:ext uri="{FF2B5EF4-FFF2-40B4-BE49-F238E27FC236}">
                <a16:creationId xmlns:a16="http://schemas.microsoft.com/office/drawing/2014/main" id="{7C0BB693-BD34-4627-95AF-7714B70B5FDD}"/>
              </a:ext>
            </a:extLst>
          </p:cNvPr>
          <p:cNvSpPr txBox="1">
            <a:spLocks noChangeArrowheads="1"/>
          </p:cNvSpPr>
          <p:nvPr/>
        </p:nvSpPr>
        <p:spPr bwMode="auto">
          <a:xfrm>
            <a:off x="1330570" y="7945368"/>
            <a:ext cx="2443022" cy="200055"/>
          </a:xfrm>
          <a:prstGeom prst="rect">
            <a:avLst/>
          </a:prstGeom>
          <a:noFill/>
          <a:ln>
            <a:noFill/>
          </a:ln>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fr-FR" sz="650" dirty="0">
                <a:solidFill>
                  <a:schemeClr val="tx2"/>
                </a:solidFill>
                <a:latin typeface="Proxima Nova Rg" panose="02000506030000020004" pitchFamily="2" charset="0"/>
              </a:rPr>
              <a:t>Différence entre le montant de remboursement des titres de créance et le niveau du sous-jacent</a:t>
            </a:r>
          </a:p>
        </p:txBody>
      </p:sp>
      <p:sp>
        <p:nvSpPr>
          <p:cNvPr id="361" name="Rectangle 122">
            <a:extLst>
              <a:ext uri="{FF2B5EF4-FFF2-40B4-BE49-F238E27FC236}">
                <a16:creationId xmlns:a16="http://schemas.microsoft.com/office/drawing/2014/main" id="{D673AA27-1D98-4AE0-B5B6-19999CBC9ADD}"/>
              </a:ext>
            </a:extLst>
          </p:cNvPr>
          <p:cNvSpPr>
            <a:spLocks noChangeArrowheads="1"/>
          </p:cNvSpPr>
          <p:nvPr/>
        </p:nvSpPr>
        <p:spPr bwMode="auto">
          <a:xfrm>
            <a:off x="3781209" y="8466337"/>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90%</a:t>
            </a:r>
          </a:p>
        </p:txBody>
      </p:sp>
      <p:sp>
        <p:nvSpPr>
          <p:cNvPr id="362" name="ZoneTexte 45">
            <a:extLst>
              <a:ext uri="{FF2B5EF4-FFF2-40B4-BE49-F238E27FC236}">
                <a16:creationId xmlns:a16="http://schemas.microsoft.com/office/drawing/2014/main" id="{175928E4-A831-4CCE-B271-C045FE00EA8D}"/>
              </a:ext>
            </a:extLst>
          </p:cNvPr>
          <p:cNvSpPr txBox="1">
            <a:spLocks noChangeArrowheads="1"/>
          </p:cNvSpPr>
          <p:nvPr/>
        </p:nvSpPr>
        <p:spPr bwMode="auto">
          <a:xfrm>
            <a:off x="1231079" y="7479293"/>
            <a:ext cx="2566522"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chemeClr val="tx2"/>
                </a:solidFill>
                <a:latin typeface="Proxima Nova Rg" panose="02000506030000020004" pitchFamily="2" charset="0"/>
              </a:rPr>
              <a:t>Seuil d’activation du mécanisme de remboursement automatique anticipé à partir de la fin du </a:t>
            </a:r>
            <a:r>
              <a:rPr lang="fr-FR" sz="650" b="1" dirty="0">
                <a:solidFill>
                  <a:srgbClr val="FF0000"/>
                </a:solidFill>
                <a:latin typeface="Proxima Nova Rg" panose="02000506030000020004" pitchFamily="2" charset="0"/>
              </a:rPr>
              <a:t>&lt;F0</a:t>
            </a:r>
            <a:r>
              <a:rPr lang="fr-FR" sz="650" b="1">
                <a:solidFill>
                  <a:srgbClr val="FF0000"/>
                </a:solidFill>
                <a:latin typeface="Proxima Nova Rg" panose="02000506030000020004" pitchFamily="2" charset="0"/>
              </a:rPr>
              <a:t>&gt;</a:t>
            </a:r>
            <a:r>
              <a:rPr lang="fr-FR" sz="650">
                <a:solidFill>
                  <a:schemeClr val="tx2"/>
                </a:solidFill>
                <a:latin typeface="Proxima Nova Rg" panose="02000506030000020004" pitchFamily="2" charset="0"/>
              </a:rPr>
              <a:t> 4 </a:t>
            </a:r>
            <a:r>
              <a:rPr lang="fr-FR" sz="650" dirty="0">
                <a:solidFill>
                  <a:schemeClr val="tx2"/>
                </a:solidFill>
                <a:latin typeface="Proxima Nova Rg" panose="02000506030000020004" pitchFamily="2" charset="0"/>
              </a:rPr>
              <a:t>jusqu’à la fin du </a:t>
            </a:r>
            <a:r>
              <a:rPr lang="fr-FR" sz="650" b="1" dirty="0">
                <a:solidFill>
                  <a:srgbClr val="FF0000"/>
                </a:solidFill>
                <a:latin typeface="Proxima Nova Rg" panose="02000506030000020004" pitchFamily="2" charset="0"/>
              </a:rPr>
              <a:t>trimestre</a:t>
            </a:r>
            <a:r>
              <a:rPr lang="fr-FR" sz="650" dirty="0">
                <a:solidFill>
                  <a:schemeClr val="tx2"/>
                </a:solidFill>
                <a:latin typeface="Proxima Nova Rg" panose="02000506030000020004" pitchFamily="2" charset="0"/>
              </a:rPr>
              <a:t> 48 et de versement du gain à l’échéance</a:t>
            </a:r>
            <a:endParaRPr lang="fr-FR" sz="650" dirty="0">
              <a:solidFill>
                <a:srgbClr val="C00000"/>
              </a:solidFill>
              <a:latin typeface="Proxima Nova Rg" panose="02000506030000020004" pitchFamily="2" charset="0"/>
            </a:endParaRPr>
          </a:p>
        </p:txBody>
      </p:sp>
      <p:sp>
        <p:nvSpPr>
          <p:cNvPr id="363" name="ZoneTexte 45">
            <a:extLst>
              <a:ext uri="{FF2B5EF4-FFF2-40B4-BE49-F238E27FC236}">
                <a16:creationId xmlns:a16="http://schemas.microsoft.com/office/drawing/2014/main" id="{EEC55D3B-E84F-4867-A94A-25B5CACB3657}"/>
              </a:ext>
            </a:extLst>
          </p:cNvPr>
          <p:cNvSpPr txBox="1">
            <a:spLocks noChangeArrowheads="1"/>
          </p:cNvSpPr>
          <p:nvPr/>
        </p:nvSpPr>
        <p:spPr bwMode="auto">
          <a:xfrm>
            <a:off x="1231204" y="7783438"/>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364" name="Connecteur droit 363">
            <a:extLst>
              <a:ext uri="{FF2B5EF4-FFF2-40B4-BE49-F238E27FC236}">
                <a16:creationId xmlns:a16="http://schemas.microsoft.com/office/drawing/2014/main" id="{532C4938-E9BA-45B4-9688-D2951D830AAF}"/>
              </a:ext>
            </a:extLst>
          </p:cNvPr>
          <p:cNvCxnSpPr/>
          <p:nvPr/>
        </p:nvCxnSpPr>
        <p:spPr>
          <a:xfrm>
            <a:off x="1036700" y="7731415"/>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65" name="Organigramme : Connecteur 364">
            <a:extLst>
              <a:ext uri="{FF2B5EF4-FFF2-40B4-BE49-F238E27FC236}">
                <a16:creationId xmlns:a16="http://schemas.microsoft.com/office/drawing/2014/main" id="{D86E953B-717A-4788-B450-40D3912188FF}"/>
              </a:ext>
            </a:extLst>
          </p:cNvPr>
          <p:cNvSpPr/>
          <p:nvPr/>
        </p:nvSpPr>
        <p:spPr>
          <a:xfrm>
            <a:off x="1083256" y="7846265"/>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cxnSp>
        <p:nvCxnSpPr>
          <p:cNvPr id="366" name="Connecteur droit 365">
            <a:extLst>
              <a:ext uri="{FF2B5EF4-FFF2-40B4-BE49-F238E27FC236}">
                <a16:creationId xmlns:a16="http://schemas.microsoft.com/office/drawing/2014/main" id="{01FCCF87-0745-40C8-BD88-B3F2621774CB}"/>
              </a:ext>
            </a:extLst>
          </p:cNvPr>
          <p:cNvCxnSpPr/>
          <p:nvPr/>
        </p:nvCxnSpPr>
        <p:spPr>
          <a:xfrm flipH="1" flipV="1">
            <a:off x="3790580" y="7995153"/>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67" name="Rectangle 121">
            <a:extLst>
              <a:ext uri="{FF2B5EF4-FFF2-40B4-BE49-F238E27FC236}">
                <a16:creationId xmlns:a16="http://schemas.microsoft.com/office/drawing/2014/main" id="{180FB6A6-EEF2-45D9-BD4E-76D65E992E16}"/>
              </a:ext>
            </a:extLst>
          </p:cNvPr>
          <p:cNvSpPr>
            <a:spLocks noChangeArrowheads="1"/>
          </p:cNvSpPr>
          <p:nvPr/>
        </p:nvSpPr>
        <p:spPr bwMode="auto">
          <a:xfrm>
            <a:off x="315608" y="7765008"/>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Niveau de Référence</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cxnSp>
        <p:nvCxnSpPr>
          <p:cNvPr id="368" name="Connecteur droit 367">
            <a:extLst>
              <a:ext uri="{FF2B5EF4-FFF2-40B4-BE49-F238E27FC236}">
                <a16:creationId xmlns:a16="http://schemas.microsoft.com/office/drawing/2014/main" id="{A485A0E0-1B5C-4531-B748-78A12959D3B2}"/>
              </a:ext>
            </a:extLst>
          </p:cNvPr>
          <p:cNvCxnSpPr>
            <a:cxnSpLocks/>
          </p:cNvCxnSpPr>
          <p:nvPr/>
        </p:nvCxnSpPr>
        <p:spPr>
          <a:xfrm>
            <a:off x="1493795" y="8448631"/>
            <a:ext cx="1456854"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69" name="Connecteur droit 368">
            <a:extLst>
              <a:ext uri="{FF2B5EF4-FFF2-40B4-BE49-F238E27FC236}">
                <a16:creationId xmlns:a16="http://schemas.microsoft.com/office/drawing/2014/main" id="{286FA6BA-2B7D-4113-9DD2-08E7C9A0DB98}"/>
              </a:ext>
            </a:extLst>
          </p:cNvPr>
          <p:cNvCxnSpPr>
            <a:cxnSpLocks/>
          </p:cNvCxnSpPr>
          <p:nvPr/>
        </p:nvCxnSpPr>
        <p:spPr>
          <a:xfrm>
            <a:off x="2941124" y="8578546"/>
            <a:ext cx="856476"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70" name="ZoneTexte 369">
            <a:extLst>
              <a:ext uri="{FF2B5EF4-FFF2-40B4-BE49-F238E27FC236}">
                <a16:creationId xmlns:a16="http://schemas.microsoft.com/office/drawing/2014/main" id="{7764DA65-DA56-4094-B8FE-0BEFC9DA85F2}"/>
              </a:ext>
            </a:extLst>
          </p:cNvPr>
          <p:cNvSpPr txBox="1"/>
          <p:nvPr/>
        </p:nvSpPr>
        <p:spPr>
          <a:xfrm>
            <a:off x="3594956"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371" name="Rectangle 370">
            <a:extLst>
              <a:ext uri="{FF2B5EF4-FFF2-40B4-BE49-F238E27FC236}">
                <a16:creationId xmlns:a16="http://schemas.microsoft.com/office/drawing/2014/main" id="{5F946165-2A58-416F-9AEC-8634516C0C7E}"/>
              </a:ext>
            </a:extLst>
          </p:cNvPr>
          <p:cNvSpPr/>
          <p:nvPr/>
        </p:nvSpPr>
        <p:spPr>
          <a:xfrm>
            <a:off x="626226" y="9398466"/>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sp>
        <p:nvSpPr>
          <p:cNvPr id="372" name="ZoneTexte 371">
            <a:extLst>
              <a:ext uri="{FF2B5EF4-FFF2-40B4-BE49-F238E27FC236}">
                <a16:creationId xmlns:a16="http://schemas.microsoft.com/office/drawing/2014/main" id="{A5C2278F-2F45-4CD1-8D0C-A30EBBECABB3}"/>
              </a:ext>
            </a:extLst>
          </p:cNvPr>
          <p:cNvSpPr txBox="1"/>
          <p:nvPr/>
        </p:nvSpPr>
        <p:spPr>
          <a:xfrm>
            <a:off x="1050553" y="9402595"/>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373" name="ZoneTexte 372">
            <a:extLst>
              <a:ext uri="{FF2B5EF4-FFF2-40B4-BE49-F238E27FC236}">
                <a16:creationId xmlns:a16="http://schemas.microsoft.com/office/drawing/2014/main" id="{AD98864F-91BD-4D0F-AF38-7CC4D2E40FB2}"/>
              </a:ext>
            </a:extLst>
          </p:cNvPr>
          <p:cNvSpPr txBox="1"/>
          <p:nvPr/>
        </p:nvSpPr>
        <p:spPr>
          <a:xfrm>
            <a:off x="1318045" y="9403164"/>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374" name="ZoneTexte 373">
            <a:extLst>
              <a:ext uri="{FF2B5EF4-FFF2-40B4-BE49-F238E27FC236}">
                <a16:creationId xmlns:a16="http://schemas.microsoft.com/office/drawing/2014/main" id="{9CE17055-AFF6-4C0D-9811-C3BC40E9B381}"/>
              </a:ext>
            </a:extLst>
          </p:cNvPr>
          <p:cNvSpPr txBox="1"/>
          <p:nvPr/>
        </p:nvSpPr>
        <p:spPr>
          <a:xfrm>
            <a:off x="1597647"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375" name="ZoneTexte 374">
            <a:extLst>
              <a:ext uri="{FF2B5EF4-FFF2-40B4-BE49-F238E27FC236}">
                <a16:creationId xmlns:a16="http://schemas.microsoft.com/office/drawing/2014/main" id="{201F779A-7DA0-497B-947D-2FA6036B5E97}"/>
              </a:ext>
            </a:extLst>
          </p:cNvPr>
          <p:cNvSpPr txBox="1"/>
          <p:nvPr/>
        </p:nvSpPr>
        <p:spPr>
          <a:xfrm>
            <a:off x="3313061"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376" name="ZoneTexte 375">
            <a:extLst>
              <a:ext uri="{FF2B5EF4-FFF2-40B4-BE49-F238E27FC236}">
                <a16:creationId xmlns:a16="http://schemas.microsoft.com/office/drawing/2014/main" id="{DC247A22-BBEF-4D7D-AD45-BD1DB62A04E7}"/>
              </a:ext>
            </a:extLst>
          </p:cNvPr>
          <p:cNvSpPr txBox="1"/>
          <p:nvPr/>
        </p:nvSpPr>
        <p:spPr>
          <a:xfrm>
            <a:off x="3021854"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379" name="ZoneTexte 378">
            <a:extLst>
              <a:ext uri="{FF2B5EF4-FFF2-40B4-BE49-F238E27FC236}">
                <a16:creationId xmlns:a16="http://schemas.microsoft.com/office/drawing/2014/main" id="{8F0D8381-10CD-4322-A024-E39710E643A3}"/>
              </a:ext>
            </a:extLst>
          </p:cNvPr>
          <p:cNvSpPr txBox="1"/>
          <p:nvPr/>
        </p:nvSpPr>
        <p:spPr>
          <a:xfrm>
            <a:off x="2736997" y="9401006"/>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380" name="ZoneTexte 379">
            <a:extLst>
              <a:ext uri="{FF2B5EF4-FFF2-40B4-BE49-F238E27FC236}">
                <a16:creationId xmlns:a16="http://schemas.microsoft.com/office/drawing/2014/main" id="{DEA4D9FE-5A77-4975-8808-8807178A4A96}"/>
              </a:ext>
            </a:extLst>
          </p:cNvPr>
          <p:cNvSpPr txBox="1"/>
          <p:nvPr/>
        </p:nvSpPr>
        <p:spPr>
          <a:xfrm>
            <a:off x="2448965" y="9401006"/>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381" name="ZoneTexte 380">
            <a:extLst>
              <a:ext uri="{FF2B5EF4-FFF2-40B4-BE49-F238E27FC236}">
                <a16:creationId xmlns:a16="http://schemas.microsoft.com/office/drawing/2014/main" id="{78EA1A53-591B-4CD7-AE83-13AAB882672E}"/>
              </a:ext>
            </a:extLst>
          </p:cNvPr>
          <p:cNvSpPr txBox="1"/>
          <p:nvPr/>
        </p:nvSpPr>
        <p:spPr>
          <a:xfrm>
            <a:off x="1885601"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382" name="ZoneTexte 381">
            <a:extLst>
              <a:ext uri="{FF2B5EF4-FFF2-40B4-BE49-F238E27FC236}">
                <a16:creationId xmlns:a16="http://schemas.microsoft.com/office/drawing/2014/main" id="{6026DE17-AEF0-4563-BAB3-88BD4D0D4DC7}"/>
              </a:ext>
            </a:extLst>
          </p:cNvPr>
          <p:cNvSpPr txBox="1"/>
          <p:nvPr/>
        </p:nvSpPr>
        <p:spPr>
          <a:xfrm>
            <a:off x="2173711"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383" name="ZoneTexte 382">
            <a:extLst>
              <a:ext uri="{FF2B5EF4-FFF2-40B4-BE49-F238E27FC236}">
                <a16:creationId xmlns:a16="http://schemas.microsoft.com/office/drawing/2014/main" id="{0FE8CCBB-CEAF-485D-847C-B8754E39E3FD}"/>
              </a:ext>
            </a:extLst>
          </p:cNvPr>
          <p:cNvSpPr txBox="1"/>
          <p:nvPr/>
        </p:nvSpPr>
        <p:spPr>
          <a:xfrm>
            <a:off x="3004187" y="9393001"/>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385" name="ZoneTexte 384">
            <a:extLst>
              <a:ext uri="{FF2B5EF4-FFF2-40B4-BE49-F238E27FC236}">
                <a16:creationId xmlns:a16="http://schemas.microsoft.com/office/drawing/2014/main" id="{32B1B64A-791D-4D9D-8F87-939EAF5877DE}"/>
              </a:ext>
            </a:extLst>
          </p:cNvPr>
          <p:cNvSpPr txBox="1"/>
          <p:nvPr/>
        </p:nvSpPr>
        <p:spPr>
          <a:xfrm>
            <a:off x="1271040" y="9394656"/>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cxnSp>
        <p:nvCxnSpPr>
          <p:cNvPr id="3" name="Connecteur droit 2">
            <a:extLst>
              <a:ext uri="{FF2B5EF4-FFF2-40B4-BE49-F238E27FC236}">
                <a16:creationId xmlns:a16="http://schemas.microsoft.com/office/drawing/2014/main" id="{DA5D918D-F34F-410C-9E50-FAA09D9F2475}"/>
              </a:ext>
            </a:extLst>
          </p:cNvPr>
          <p:cNvCxnSpPr/>
          <p:nvPr/>
        </p:nvCxnSpPr>
        <p:spPr>
          <a:xfrm>
            <a:off x="988589" y="2111595"/>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66" name="ZoneTexte 45">
            <a:extLst>
              <a:ext uri="{FF2B5EF4-FFF2-40B4-BE49-F238E27FC236}">
                <a16:creationId xmlns:a16="http://schemas.microsoft.com/office/drawing/2014/main" id="{198F9B78-AFFA-4DD4-A467-9EC739F07B51}"/>
              </a:ext>
            </a:extLst>
          </p:cNvPr>
          <p:cNvSpPr txBox="1">
            <a:spLocks noChangeArrowheads="1"/>
          </p:cNvSpPr>
          <p:nvPr/>
        </p:nvSpPr>
        <p:spPr bwMode="auto">
          <a:xfrm>
            <a:off x="1163553" y="1989872"/>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cxnSp>
        <p:nvCxnSpPr>
          <p:cNvPr id="167" name="Connecteur droit 166">
            <a:extLst>
              <a:ext uri="{FF2B5EF4-FFF2-40B4-BE49-F238E27FC236}">
                <a16:creationId xmlns:a16="http://schemas.microsoft.com/office/drawing/2014/main" id="{ED024703-5560-4AF0-87ED-B9636E747475}"/>
              </a:ext>
            </a:extLst>
          </p:cNvPr>
          <p:cNvCxnSpPr/>
          <p:nvPr/>
        </p:nvCxnSpPr>
        <p:spPr>
          <a:xfrm>
            <a:off x="1032830" y="4824509"/>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74" name="ZoneTexte 45">
            <a:extLst>
              <a:ext uri="{FF2B5EF4-FFF2-40B4-BE49-F238E27FC236}">
                <a16:creationId xmlns:a16="http://schemas.microsoft.com/office/drawing/2014/main" id="{7C17F201-DE96-443B-8B22-146DFCA41558}"/>
              </a:ext>
            </a:extLst>
          </p:cNvPr>
          <p:cNvSpPr txBox="1">
            <a:spLocks noChangeArrowheads="1"/>
          </p:cNvSpPr>
          <p:nvPr/>
        </p:nvSpPr>
        <p:spPr bwMode="auto">
          <a:xfrm>
            <a:off x="1215414" y="4718026"/>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cxnSp>
        <p:nvCxnSpPr>
          <p:cNvPr id="175" name="Connecteur droit 174">
            <a:extLst>
              <a:ext uri="{FF2B5EF4-FFF2-40B4-BE49-F238E27FC236}">
                <a16:creationId xmlns:a16="http://schemas.microsoft.com/office/drawing/2014/main" id="{43C13879-6E93-42A0-97C9-A19204FDF79F}"/>
              </a:ext>
            </a:extLst>
          </p:cNvPr>
          <p:cNvCxnSpPr/>
          <p:nvPr/>
        </p:nvCxnSpPr>
        <p:spPr>
          <a:xfrm>
            <a:off x="1048495" y="7484000"/>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76" name="ZoneTexte 45">
            <a:extLst>
              <a:ext uri="{FF2B5EF4-FFF2-40B4-BE49-F238E27FC236}">
                <a16:creationId xmlns:a16="http://schemas.microsoft.com/office/drawing/2014/main" id="{9BD42AC7-680F-4CE9-BE46-3BEFE082BD3D}"/>
              </a:ext>
            </a:extLst>
          </p:cNvPr>
          <p:cNvSpPr txBox="1">
            <a:spLocks noChangeArrowheads="1"/>
          </p:cNvSpPr>
          <p:nvPr/>
        </p:nvSpPr>
        <p:spPr bwMode="auto">
          <a:xfrm>
            <a:off x="1231079" y="7377517"/>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166118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5B478EA-CE5A-47F1-997A-91E8518371E7}"/>
              </a:ext>
            </a:extLst>
          </p:cNvPr>
          <p:cNvSpPr/>
          <p:nvPr/>
        </p:nvSpPr>
        <p:spPr>
          <a:xfrm>
            <a:off x="671536" y="705698"/>
            <a:ext cx="6487477" cy="200055"/>
          </a:xfrm>
          <a:prstGeom prst="rect">
            <a:avLst/>
          </a:prstGeom>
        </p:spPr>
        <p:txBody>
          <a:bodyPr wrap="square" lIns="0" rIns="0">
            <a:spAutoFit/>
          </a:bodyPr>
          <a:lstStyle/>
          <a:p>
            <a:pPr lvl="0" algn="just">
              <a:spcAft>
                <a:spcPts val="200"/>
              </a:spcAft>
              <a:buClr>
                <a:srgbClr val="34B98D"/>
              </a:buClr>
              <a:buSzPct val="80000"/>
              <a:defRPr/>
            </a:pPr>
            <a:r>
              <a:rPr lang="fr-FR" sz="700" dirty="0">
                <a:solidFill>
                  <a:srgbClr val="000000"/>
                </a:solidFill>
                <a:cs typeface="BNPP Sans Light"/>
              </a:rPr>
              <a:t>x</a:t>
            </a:r>
          </a:p>
        </p:txBody>
      </p:sp>
      <p:sp>
        <p:nvSpPr>
          <p:cNvPr id="5" name="Espace réservé du numéro de diapositive 4"/>
          <p:cNvSpPr>
            <a:spLocks noGrp="1"/>
          </p:cNvSpPr>
          <p:nvPr>
            <p:ph type="sldNum" sz="quarter" idx="12"/>
          </p:nvPr>
        </p:nvSpPr>
        <p:spPr>
          <a:xfrm>
            <a:off x="6764081" y="10467844"/>
            <a:ext cx="359448" cy="216326"/>
          </a:xfrm>
        </p:spPr>
        <p:txBody>
          <a:bodyPr/>
          <a:lstStyle/>
          <a:p>
            <a:fld id="{21A58941-C02C-41B5-9643-2C1F36B7BEEB}" type="slidenum">
              <a:rPr lang="fr-FR" smtClean="0"/>
              <a:pPr/>
              <a:t>6</a:t>
            </a:fld>
            <a:endParaRPr lang="fr-FR"/>
          </a:p>
        </p:txBody>
      </p:sp>
      <p:sp>
        <p:nvSpPr>
          <p:cNvPr id="24" name="Espace réservé du texte 11">
            <a:extLst>
              <a:ext uri="{FF2B5EF4-FFF2-40B4-BE49-F238E27FC236}">
                <a16:creationId xmlns:a16="http://schemas.microsoft.com/office/drawing/2014/main" id="{004BC2AE-F69E-49E7-8E93-734070236A68}"/>
              </a:ext>
            </a:extLst>
          </p:cNvPr>
          <p:cNvSpPr txBox="1">
            <a:spLocks/>
          </p:cNvSpPr>
          <p:nvPr/>
        </p:nvSpPr>
        <p:spPr>
          <a:xfrm>
            <a:off x="779649" y="549049"/>
            <a:ext cx="6432497" cy="16786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chemeClr val="tx2"/>
                </a:solidFill>
                <a:latin typeface="+mj-lt"/>
              </a:rPr>
              <a:t>ZOOM SUR </a:t>
            </a:r>
            <a:r>
              <a:rPr lang="fr-FR" sz="1200" b="1" dirty="0">
                <a:latin typeface="+mj-lt"/>
              </a:rPr>
              <a:t>l'indice</a:t>
            </a:r>
            <a:endParaRPr lang="fr-FR" sz="1200" b="1" dirty="0">
              <a:solidFill>
                <a:srgbClr val="B9A049"/>
              </a:solidFill>
              <a:latin typeface="+mj-lt"/>
            </a:endParaRPr>
          </a:p>
        </p:txBody>
      </p:sp>
      <p:sp>
        <p:nvSpPr>
          <p:cNvPr id="22" name="Espace réservé du texte 10">
            <a:extLst>
              <a:ext uri="{FF2B5EF4-FFF2-40B4-BE49-F238E27FC236}">
                <a16:creationId xmlns:a16="http://schemas.microsoft.com/office/drawing/2014/main" id="{701D620D-669D-4B40-BAA8-AA424E10C916}"/>
              </a:ext>
            </a:extLst>
          </p:cNvPr>
          <p:cNvSpPr txBox="1">
            <a:spLocks/>
          </p:cNvSpPr>
          <p:nvPr/>
        </p:nvSpPr>
        <p:spPr>
          <a:xfrm>
            <a:off x="445156" y="10050015"/>
            <a:ext cx="6688110" cy="538609"/>
          </a:xfrm>
          <a:prstGeom prst="rect">
            <a:avLst/>
          </a:prstGeom>
        </p:spPr>
        <p:txBody>
          <a:bodyPr wrap="square" lIns="108000" tIns="0" rIns="10800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7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70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700" dirty="0">
                <a:solidFill>
                  <a:schemeClr val="tx2"/>
                </a:solidFill>
                <a:latin typeface="+mn-lt"/>
              </a:rPr>
              <a:t>BNP Paribas </a:t>
            </a:r>
            <a:r>
              <a:rPr lang="fr-FR" sz="70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pic>
        <p:nvPicPr>
          <p:cNvPr id="39" name="logo_equitim_final-01.png" descr="logo_equitim_final-01.png">
            <a:extLst>
              <a:ext uri="{FF2B5EF4-FFF2-40B4-BE49-F238E27FC236}">
                <a16:creationId xmlns:a16="http://schemas.microsoft.com/office/drawing/2014/main" id="{8E9C7029-756F-411F-A71E-90EBC4B621B7}"/>
              </a:ext>
            </a:extLst>
          </p:cNvPr>
          <p:cNvPicPr>
            <a:picLocks noChangeAspect="1"/>
          </p:cNvPicPr>
          <p:nvPr/>
        </p:nvPicPr>
        <p:blipFill rotWithShape="1">
          <a:blip r:embed="rId3"/>
          <a:srcRect t="30991" b="26494"/>
          <a:stretch/>
        </p:blipFill>
        <p:spPr>
          <a:xfrm>
            <a:off x="498496" y="-65673"/>
            <a:ext cx="1765100" cy="567402"/>
          </a:xfrm>
          <a:prstGeom prst="rect">
            <a:avLst/>
          </a:prstGeom>
          <a:ln w="3175">
            <a:miter lim="400000"/>
          </a:ln>
        </p:spPr>
      </p:pic>
      <p:sp>
        <p:nvSpPr>
          <p:cNvPr id="41" name="Rectangle">
            <a:extLst>
              <a:ext uri="{FF2B5EF4-FFF2-40B4-BE49-F238E27FC236}">
                <a16:creationId xmlns:a16="http://schemas.microsoft.com/office/drawing/2014/main" id="{10468911-AF6C-4AC2-9375-B533EB3F96D2}"/>
              </a:ext>
            </a:extLst>
          </p:cNvPr>
          <p:cNvSpPr/>
          <p:nvPr/>
        </p:nvSpPr>
        <p:spPr>
          <a:xfrm>
            <a:off x="653266" y="46420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2" name="Image" descr="Image">
            <a:extLst>
              <a:ext uri="{FF2B5EF4-FFF2-40B4-BE49-F238E27FC236}">
                <a16:creationId xmlns:a16="http://schemas.microsoft.com/office/drawing/2014/main" id="{8CB0E0D0-6079-4243-A1D0-E9FD07E4CF45}"/>
              </a:ext>
            </a:extLst>
          </p:cNvPr>
          <p:cNvPicPr>
            <a:picLocks noChangeAspect="1"/>
          </p:cNvPicPr>
          <p:nvPr/>
        </p:nvPicPr>
        <p:blipFill>
          <a:blip r:embed="rId4"/>
          <a:stretch>
            <a:fillRect/>
          </a:stretch>
        </p:blipFill>
        <p:spPr>
          <a:xfrm>
            <a:off x="6462426" y="-890582"/>
            <a:ext cx="1602798" cy="1878083"/>
          </a:xfrm>
          <a:prstGeom prst="rect">
            <a:avLst/>
          </a:prstGeom>
          <a:ln w="3175">
            <a:miter lim="400000"/>
          </a:ln>
        </p:spPr>
      </p:pic>
      <p:sp>
        <p:nvSpPr>
          <p:cNvPr id="44" name="Rectangle">
            <a:extLst>
              <a:ext uri="{FF2B5EF4-FFF2-40B4-BE49-F238E27FC236}">
                <a16:creationId xmlns:a16="http://schemas.microsoft.com/office/drawing/2014/main" id="{02B97162-132A-4FEA-BEFA-01774A6322A2}"/>
              </a:ext>
            </a:extLst>
          </p:cNvPr>
          <p:cNvSpPr/>
          <p:nvPr/>
        </p:nvSpPr>
        <p:spPr>
          <a:xfrm>
            <a:off x="653265" y="552136"/>
            <a:ext cx="49306"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4E53603C-25EE-42EB-A24F-E7F4E147EE9B}"/>
              </a:ext>
            </a:extLst>
          </p:cNvPr>
          <p:cNvSpPr/>
          <p:nvPr/>
        </p:nvSpPr>
        <p:spPr>
          <a:xfrm>
            <a:off x="547200" y="10003231"/>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43" name="Espace réservé du texte 11">
            <a:extLst>
              <a:ext uri="{FF2B5EF4-FFF2-40B4-BE49-F238E27FC236}">
                <a16:creationId xmlns:a16="http://schemas.microsoft.com/office/drawing/2014/main" id="{D505819F-58F8-463C-A04A-1A00E3741C3A}"/>
              </a:ext>
            </a:extLst>
          </p:cNvPr>
          <p:cNvSpPr txBox="1">
            <a:spLocks/>
          </p:cNvSpPr>
          <p:nvPr/>
        </p:nvSpPr>
        <p:spPr>
          <a:xfrm>
            <a:off x="779649" y="4317779"/>
            <a:ext cx="6341928" cy="14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1200" dirty="0">
                <a:solidFill>
                  <a:schemeClr val="tx2"/>
                </a:solidFill>
                <a:latin typeface="+mj-lt"/>
              </a:rPr>
              <a:t>Évolution de </a:t>
            </a:r>
            <a:r>
              <a:rPr lang="fr-FR" sz="1200" b="1" dirty="0">
                <a:latin typeface="+mj-lt"/>
              </a:rPr>
              <a:t>l'indice </a:t>
            </a:r>
            <a:r>
              <a:rPr lang="fr-FR" sz="1200" dirty="0">
                <a:solidFill>
                  <a:schemeClr val="tx2"/>
                </a:solidFill>
                <a:latin typeface="+mj-lt"/>
              </a:rPr>
              <a:t>ENTRE Le </a:t>
            </a:r>
            <a:r>
              <a:rPr lang="fr-FR" sz="1200" b="1" dirty="0">
                <a:solidFill>
                  <a:srgbClr val="FF9900"/>
                </a:solidFill>
                <a:latin typeface="+mj-lt"/>
              </a:rPr>
              <a:t>&lt;DD/MM/AAAA&gt; </a:t>
            </a:r>
            <a:r>
              <a:rPr lang="fr-FR" sz="1200" dirty="0">
                <a:solidFill>
                  <a:schemeClr val="tx2"/>
                </a:solidFill>
                <a:latin typeface="+mj-lt"/>
              </a:rPr>
              <a:t>et le </a:t>
            </a:r>
            <a:r>
              <a:rPr lang="fr-FR" sz="1200" b="1" dirty="0">
                <a:solidFill>
                  <a:srgbClr val="FF9900"/>
                </a:solidFill>
                <a:latin typeface="+mj-lt"/>
              </a:rPr>
              <a:t>&lt;DD/MM/AAAA&gt;</a:t>
            </a:r>
            <a:endParaRPr lang="fr-FR" sz="1200" b="1" dirty="0">
              <a:solidFill>
                <a:srgbClr val="B9A049"/>
              </a:solidFill>
              <a:latin typeface="+mj-lt"/>
            </a:endParaRPr>
          </a:p>
        </p:txBody>
      </p:sp>
      <p:sp>
        <p:nvSpPr>
          <p:cNvPr id="45" name="ZoneTexte 44">
            <a:extLst>
              <a:ext uri="{FF2B5EF4-FFF2-40B4-BE49-F238E27FC236}">
                <a16:creationId xmlns:a16="http://schemas.microsoft.com/office/drawing/2014/main" id="{CFC9D741-762E-40FB-9EE6-DA6D7E2F35A8}"/>
              </a:ext>
            </a:extLst>
          </p:cNvPr>
          <p:cNvSpPr txBox="1"/>
          <p:nvPr/>
        </p:nvSpPr>
        <p:spPr>
          <a:xfrm>
            <a:off x="5203951" y="3772751"/>
            <a:ext cx="2215277" cy="215444"/>
          </a:xfrm>
          <a:prstGeom prst="rect">
            <a:avLst/>
          </a:prstGeom>
          <a:noFill/>
        </p:spPr>
        <p:txBody>
          <a:bodyPr wrap="square" rtlCol="0">
            <a:spAutoFit/>
          </a:bodyPr>
          <a:lstStyle/>
          <a:p>
            <a:pPr algn="ctr"/>
            <a:r>
              <a:rPr lang="fr-FR" sz="800" i="1" u="sng" dirty="0">
                <a:solidFill>
                  <a:srgbClr val="000000"/>
                </a:solidFill>
              </a:rPr>
              <a:t>Source : Bloomberg Finance L.P., le </a:t>
            </a:r>
            <a:r>
              <a:rPr lang="fr-FR" sz="800" b="1" i="1" u="sng" dirty="0"/>
              <a:t>02/03/22</a:t>
            </a:r>
          </a:p>
        </p:txBody>
      </p:sp>
      <p:sp>
        <p:nvSpPr>
          <p:cNvPr id="47" name="Rectangle">
            <a:extLst>
              <a:ext uri="{FF2B5EF4-FFF2-40B4-BE49-F238E27FC236}">
                <a16:creationId xmlns:a16="http://schemas.microsoft.com/office/drawing/2014/main" id="{13BF4E80-44F8-43D2-BBB7-A5F2EDD7E46C}"/>
              </a:ext>
            </a:extLst>
          </p:cNvPr>
          <p:cNvSpPr/>
          <p:nvPr/>
        </p:nvSpPr>
        <p:spPr>
          <a:xfrm>
            <a:off x="653265" y="4305363"/>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3" name="Espace réservé du texte 11">
            <a:extLst>
              <a:ext uri="{FF2B5EF4-FFF2-40B4-BE49-F238E27FC236}">
                <a16:creationId xmlns:a16="http://schemas.microsoft.com/office/drawing/2014/main" id="{6B02F702-0AAC-40DD-9060-F80E96F57A8A}"/>
              </a:ext>
            </a:extLst>
          </p:cNvPr>
          <p:cNvSpPr txBox="1">
            <a:spLocks/>
          </p:cNvSpPr>
          <p:nvPr/>
        </p:nvSpPr>
        <p:spPr>
          <a:xfrm>
            <a:off x="779649" y="8397311"/>
            <a:ext cx="6408110" cy="180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1200" dirty="0">
                <a:solidFill>
                  <a:schemeClr val="tx2"/>
                </a:solidFill>
                <a:latin typeface="+mj-lt"/>
              </a:rPr>
              <a:t>Performance de </a:t>
            </a:r>
            <a:r>
              <a:rPr lang="fr-FR" sz="1200" dirty="0">
                <a:latin typeface="+mj-lt"/>
              </a:rPr>
              <a:t>l'indice</a:t>
            </a:r>
            <a:endParaRPr lang="fr-FR" sz="1200" b="1" dirty="0">
              <a:latin typeface="+mj-lt"/>
            </a:endParaRPr>
          </a:p>
        </p:txBody>
      </p:sp>
      <p:sp>
        <p:nvSpPr>
          <p:cNvPr id="54" name="Rectangle">
            <a:extLst>
              <a:ext uri="{FF2B5EF4-FFF2-40B4-BE49-F238E27FC236}">
                <a16:creationId xmlns:a16="http://schemas.microsoft.com/office/drawing/2014/main" id="{AFF18E7B-4C44-4D24-B2B2-A05DA4256DA0}"/>
              </a:ext>
            </a:extLst>
          </p:cNvPr>
          <p:cNvSpPr/>
          <p:nvPr/>
        </p:nvSpPr>
        <p:spPr>
          <a:xfrm>
            <a:off x="653265" y="8403946"/>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58" name="Tableau 57">
            <a:extLst>
              <a:ext uri="{FF2B5EF4-FFF2-40B4-BE49-F238E27FC236}">
                <a16:creationId xmlns:a16="http://schemas.microsoft.com/office/drawing/2014/main" id="{CB4398D9-3C21-4931-8857-17D33685A701}"/>
              </a:ext>
            </a:extLst>
          </p:cNvPr>
          <p:cNvGraphicFramePr>
            <a:graphicFrameLocks noGrp="1"/>
          </p:cNvGraphicFramePr>
          <p:nvPr>
            <p:extLst>
              <p:ext uri="{D42A27DB-BD31-4B8C-83A1-F6EECF244321}">
                <p14:modId xmlns:p14="http://schemas.microsoft.com/office/powerpoint/2010/main" val="4210583190"/>
              </p:ext>
            </p:extLst>
          </p:nvPr>
        </p:nvGraphicFramePr>
        <p:xfrm>
          <a:off x="1363172" y="8745514"/>
          <a:ext cx="4867863" cy="609788"/>
        </p:xfrm>
        <a:graphic>
          <a:graphicData uri="http://schemas.openxmlformats.org/drawingml/2006/table">
            <a:tbl>
              <a:tblPr/>
              <a:tblGrid>
                <a:gridCol w="1319535">
                  <a:extLst>
                    <a:ext uri="{9D8B030D-6E8A-4147-A177-3AD203B41FA5}">
                      <a16:colId xmlns:a16="http://schemas.microsoft.com/office/drawing/2014/main" val="3834237432"/>
                    </a:ext>
                  </a:extLst>
                </a:gridCol>
                <a:gridCol w="887082">
                  <a:extLst>
                    <a:ext uri="{9D8B030D-6E8A-4147-A177-3AD203B41FA5}">
                      <a16:colId xmlns:a16="http://schemas.microsoft.com/office/drawing/2014/main" val="3739584922"/>
                    </a:ext>
                  </a:extLst>
                </a:gridCol>
                <a:gridCol w="887082">
                  <a:extLst>
                    <a:ext uri="{9D8B030D-6E8A-4147-A177-3AD203B41FA5}">
                      <a16:colId xmlns:a16="http://schemas.microsoft.com/office/drawing/2014/main" val="3652553670"/>
                    </a:ext>
                  </a:extLst>
                </a:gridCol>
                <a:gridCol w="887082">
                  <a:extLst>
                    <a:ext uri="{9D8B030D-6E8A-4147-A177-3AD203B41FA5}">
                      <a16:colId xmlns:a16="http://schemas.microsoft.com/office/drawing/2014/main" val="2159942720"/>
                    </a:ext>
                  </a:extLst>
                </a:gridCol>
                <a:gridCol w="887082">
                  <a:extLst>
                    <a:ext uri="{9D8B030D-6E8A-4147-A177-3AD203B41FA5}">
                      <a16:colId xmlns:a16="http://schemas.microsoft.com/office/drawing/2014/main" val="95349968"/>
                    </a:ext>
                  </a:extLst>
                </a:gridCol>
              </a:tblGrid>
              <a:tr h="348811">
                <a:tc>
                  <a:txBody>
                    <a:bodyPr/>
                    <a:lstStyle/>
                    <a:p>
                      <a:r>
                        <a:t>Performances cumulées au 02/03/22</a:t>
                      </a:r>
                    </a:p>
                  </a:txBody>
                  <a:tcPr marL="9525" marR="9525" marT="9525" marB="0" anchor="ctr">
                    <a:lnL w="12700" cap="flat" cmpd="sng" algn="ctr">
                      <a:solidFill>
                        <a:srgbClr val="B9A049"/>
                      </a:solidFill>
                      <a:prstDash val="solid"/>
                      <a:round/>
                      <a:headEnd type="none" w="med" len="med"/>
                      <a:tailEnd type="none" w="med" len="med"/>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5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10 ans</a:t>
                      </a:r>
                    </a:p>
                  </a:txBody>
                  <a:tcPr marL="9525" marR="9525" marT="9525" marB="0" anchor="ctr">
                    <a:lnL>
                      <a:noFill/>
                    </a:lnL>
                    <a:lnR w="1270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184016148"/>
                  </a:ext>
                </a:extLst>
              </a:tr>
              <a:tr h="260977">
                <a:tc>
                  <a:txBody>
                    <a:bodyPr/>
                    <a:lstStyle/>
                    <a:p>
                      <a:pPr algn="ctr" rtl="0" fontAlgn="ctr"/>
                      <a:r>
                        <a:rPr lang="en-US" sz="800" b="1" dirty="0" err="1">
                          <a:solidFill>
                            <a:srgbClr val="000000"/>
                          </a:solidFill>
                        </a:rPr>
                        <a:t>Indice</a:t>
                      </a:r>
                      <a:endParaRPr lang="fr-FR" sz="800" b="1" i="0" u="none" strike="noStrike" baseline="30000" dirty="0">
                        <a:solidFill>
                          <a:srgbClr val="000000"/>
                        </a:solidFill>
                        <a:effectLst/>
                        <a:latin typeface="Proxima Nova Rg" panose="02000506030000020004" pitchFamily="2" charset="0"/>
                      </a:endParaRPr>
                    </a:p>
                  </a:txBody>
                  <a:tcPr marL="9525" marR="9525" marT="9525" marB="0" anchor="ctr">
                    <a:lnL w="12700" cap="flat" cmpd="sng" algn="ctr">
                      <a:solidFill>
                        <a:srgbClr val="B9A049"/>
                      </a:solidFill>
                      <a:prstDash val="solid"/>
                      <a:round/>
                      <a:headEnd type="none" w="med" len="med"/>
                      <a:tailEnd type="none" w="med" len="med"/>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0" i="0" u="none" strike="noStrike" dirty="0">
                          <a:solidFill>
                            <a:srgbClr val="000000"/>
                          </a:solidFill>
                          <a:effectLst/>
                          <a:latin typeface="Proxima Nova Rg" panose="02000506030000020004" pitchFamily="2" charset="0"/>
                        </a:rPr>
                        <a: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w="1270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654683880"/>
                  </a:ext>
                </a:extLst>
              </a:tr>
            </a:tbl>
          </a:graphicData>
        </a:graphic>
      </p:graphicFrame>
      <p:sp>
        <p:nvSpPr>
          <p:cNvPr id="32" name="ZoneTexte 31">
            <a:extLst>
              <a:ext uri="{FF2B5EF4-FFF2-40B4-BE49-F238E27FC236}">
                <a16:creationId xmlns:a16="http://schemas.microsoft.com/office/drawing/2014/main" id="{D4156EC4-4416-4A07-A8F8-EF43932C539D}"/>
              </a:ext>
            </a:extLst>
          </p:cNvPr>
          <p:cNvSpPr txBox="1"/>
          <p:nvPr/>
        </p:nvSpPr>
        <p:spPr>
          <a:xfrm>
            <a:off x="5048548" y="9627317"/>
            <a:ext cx="2215277" cy="215444"/>
          </a:xfrm>
          <a:prstGeom prst="rect">
            <a:avLst/>
          </a:prstGeom>
          <a:noFill/>
        </p:spPr>
        <p:txBody>
          <a:bodyPr wrap="square" rtlCol="0">
            <a:spAutoFit/>
          </a:bodyPr>
          <a:lstStyle/>
          <a:p>
            <a:pPr algn="ctr"/>
            <a:r>
              <a:rPr lang="fr-FR" sz="800" i="1" u="sng" dirty="0">
                <a:solidFill>
                  <a:srgbClr val="000000"/>
                </a:solidFill>
              </a:rPr>
              <a:t>Source : Bloomberg Finance L.P., le </a:t>
            </a:r>
            <a:r>
              <a:rPr lang="fr-FR" sz="800" b="1" i="1" u="sng" dirty="0"/>
              <a:t>02/03/22</a:t>
            </a:r>
          </a:p>
        </p:txBody>
      </p:sp>
    </p:spTree>
    <p:extLst>
      <p:ext uri="{BB962C8B-B14F-4D97-AF65-F5344CB8AC3E}">
        <p14:creationId xmlns:p14="http://schemas.microsoft.com/office/powerpoint/2010/main" val="227098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Espace réservé du numéro de diapositive 39"/>
          <p:cNvSpPr>
            <a:spLocks noGrp="1"/>
          </p:cNvSpPr>
          <p:nvPr>
            <p:ph type="sldNum" sz="quarter" idx="12"/>
          </p:nvPr>
        </p:nvSpPr>
        <p:spPr>
          <a:xfrm>
            <a:off x="6840000" y="10408222"/>
            <a:ext cx="359448" cy="216326"/>
          </a:xfrm>
        </p:spPr>
        <p:txBody>
          <a:bodyPr/>
          <a:lstStyle/>
          <a:p>
            <a:fld id="{21A58941-C02C-41B5-9643-2C1F36B7BEEB}" type="slidenum">
              <a:rPr lang="fr-FR" smtClean="0"/>
              <a:pPr/>
              <a:t>7</a:t>
            </a:fld>
            <a:endParaRPr lang="fr-FR"/>
          </a:p>
        </p:txBody>
      </p:sp>
      <p:graphicFrame>
        <p:nvGraphicFramePr>
          <p:cNvPr id="4" name="Tableau 3"/>
          <p:cNvGraphicFramePr>
            <a:graphicFrameLocks noGrp="1"/>
          </p:cNvGraphicFramePr>
          <p:nvPr>
            <p:extLst>
              <p:ext uri="{D42A27DB-BD31-4B8C-83A1-F6EECF244321}">
                <p14:modId xmlns:p14="http://schemas.microsoft.com/office/powerpoint/2010/main" val="2602763297"/>
              </p:ext>
            </p:extLst>
          </p:nvPr>
        </p:nvGraphicFramePr>
        <p:xfrm>
          <a:off x="653266" y="867586"/>
          <a:ext cx="6480000" cy="9139316"/>
        </p:xfrm>
        <a:graphic>
          <a:graphicData uri="http://schemas.openxmlformats.org/drawingml/2006/table">
            <a:tbl>
              <a:tblPr firstRow="1" bandRow="1">
                <a:tableStyleId>{5C22544A-7EE6-4342-B048-85BDC9FD1C3A}</a:tableStyleId>
              </a:tblPr>
              <a:tblGrid>
                <a:gridCol w="1900856">
                  <a:extLst>
                    <a:ext uri="{9D8B030D-6E8A-4147-A177-3AD203B41FA5}">
                      <a16:colId xmlns:a16="http://schemas.microsoft.com/office/drawing/2014/main" val="404097337"/>
                    </a:ext>
                  </a:extLst>
                </a:gridCol>
                <a:gridCol w="4579144">
                  <a:extLst>
                    <a:ext uri="{9D8B030D-6E8A-4147-A177-3AD203B41FA5}">
                      <a16:colId xmlns:a16="http://schemas.microsoft.com/office/drawing/2014/main" val="3064900403"/>
                    </a:ext>
                  </a:extLst>
                </a:gridCol>
              </a:tblGrid>
              <a:tr h="6039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50" b="1" i="0" dirty="0">
                        <a:solidFill>
                          <a:schemeClr val="tx2"/>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50" b="0" i="0" u="none" strike="noStrike" kern="1200" cap="none" spc="0" normalizeH="0" baseline="0" noProof="0" dirty="0">
                          <a:ln>
                            <a:noFill/>
                          </a:ln>
                          <a:solidFill>
                            <a:schemeClr val="tx2"/>
                          </a:solidFill>
                          <a:effectLst/>
                          <a:uLnTx/>
                          <a:uFillTx/>
                          <a:latin typeface="+mn-lt"/>
                          <a:ea typeface="+mn-ea"/>
                          <a:cs typeface="+mn-cs"/>
                        </a:rPr>
                        <a:t>BNP Paribas </a:t>
                      </a:r>
                      <a:r>
                        <a:rPr kumimoji="0" lang="fr-FR" sz="750" b="0" i="0" u="none" strike="noStrike" kern="1200" cap="none" spc="0" normalizeH="0" baseline="0" noProof="0" dirty="0" err="1">
                          <a:ln>
                            <a:noFill/>
                          </a:ln>
                          <a:solidFill>
                            <a:schemeClr val="tx2"/>
                          </a:solidFill>
                          <a:effectLst/>
                          <a:uLnTx/>
                          <a:uFillTx/>
                          <a:latin typeface="+mn-lt"/>
                          <a:ea typeface="+mn-ea"/>
                          <a:cs typeface="+mn-cs"/>
                        </a:rPr>
                        <a:t>Issuance</a:t>
                      </a:r>
                      <a:r>
                        <a:rPr kumimoji="0" lang="fr-FR" sz="750" b="0" i="0" u="none" strike="noStrike" kern="1200" cap="none" spc="0" normalizeH="0" baseline="0" noProof="0" dirty="0">
                          <a:ln>
                            <a:noFill/>
                          </a:ln>
                          <a:solidFill>
                            <a:schemeClr val="tx2"/>
                          </a:solidFill>
                          <a:effectLst/>
                          <a:uLnTx/>
                          <a:uFillTx/>
                          <a:latin typeface="+mn-lt"/>
                          <a:ea typeface="+mn-ea"/>
                          <a:cs typeface="+mn-cs"/>
                        </a:rPr>
                        <a:t> B.V.</a:t>
                      </a:r>
                      <a:r>
                        <a:rPr lang="fr-FR" sz="750" kern="1200" baseline="30000" dirty="0">
                          <a:solidFill>
                            <a:srgbClr val="04202E"/>
                          </a:solidFill>
                          <a:latin typeface="+mn-lt"/>
                          <a:ea typeface="+mn-ea"/>
                          <a:cs typeface="+mn-cs"/>
                        </a:rPr>
                        <a:t>(1)</a:t>
                      </a:r>
                      <a:r>
                        <a:rPr lang="fr-FR" sz="750" kern="1200" baseline="0" dirty="0">
                          <a:solidFill>
                            <a:srgbClr val="04202E"/>
                          </a:solidFill>
                          <a:latin typeface="+mn-lt"/>
                          <a:ea typeface="+mn-ea"/>
                          <a:cs typeface="+mn-cs"/>
                        </a:rPr>
                        <a:t> </a:t>
                      </a:r>
                      <a:r>
                        <a:rPr kumimoji="0" lang="fr-FR" sz="750" b="0" i="0" u="none" strike="noStrike" kern="1200" cap="none" spc="0" normalizeH="0" baseline="0" noProof="0" dirty="0">
                          <a:ln>
                            <a:noFill/>
                          </a:ln>
                          <a:solidFill>
                            <a:schemeClr val="tx2"/>
                          </a:solidFill>
                          <a:effectLst/>
                          <a:uLnTx/>
                          <a:uFillTx/>
                          <a:latin typeface="+mn-lt"/>
                          <a:ea typeface="+mn-ea"/>
                          <a:cs typeface="+mn-cs"/>
                        </a:rPr>
                        <a:t>(véhicule d’émission dédié de droit néerlandais)</a:t>
                      </a:r>
                      <a:endParaRPr kumimoji="0" lang="fr-FR" sz="750" b="0" i="0" u="none" strike="noStrike" kern="1200" cap="none" spc="0" normalizeH="0" baseline="30000" noProof="0" dirty="0">
                        <a:ln>
                          <a:noFill/>
                        </a:ln>
                        <a:solidFill>
                          <a:schemeClr val="tx2"/>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50" b="0" i="0" u="none" strike="noStrike" kern="1200" cap="none" spc="0" normalizeH="0" baseline="0" noProof="0" dirty="0">
                          <a:ln>
                            <a:noFill/>
                          </a:ln>
                          <a:solidFill>
                            <a:schemeClr val="tx2"/>
                          </a:solidFill>
                          <a:effectLst/>
                          <a:uLnTx/>
                          <a:uFillTx/>
                          <a:latin typeface="+mn-lt"/>
                          <a:ea typeface="+mn-ea"/>
                          <a:cs typeface="+mn-cs"/>
                        </a:rPr>
                        <a:t>BNP Paribas SA</a:t>
                      </a:r>
                      <a:r>
                        <a:rPr kumimoji="0" lang="fr-FR" sz="750" b="0" i="0" u="none" strike="noStrike" kern="1200" cap="none" spc="0" normalizeH="0" baseline="30000" noProof="0" dirty="0">
                          <a:ln>
                            <a:noFill/>
                          </a:ln>
                          <a:solidFill>
                            <a:schemeClr val="tx2"/>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noProof="0" dirty="0">
                          <a:solidFill>
                            <a:schemeClr val="tx2"/>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290567">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l'indice S&amp;P Euro 50 Equal Weight 50 Point Decrement Index (Series 2) (calculé en réinvestissant les dividendes bruts détachés par les actions qui le composent et en retranchant un prélèvement forfaitaire constant de 50 points d'indice par an ; code Bloomberg : SPEZBDET Index ; sponsor : S&amp;P Dow Jones ; www.spglobal.com)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521842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a:solidFill>
                            <a:schemeClr val="tx2"/>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03/17/2022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3364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endParaRPr lang="fr-FR" sz="750" b="0" i="0" kern="1200" dirty="0">
                        <a:solidFill>
                          <a:schemeClr val="tx2"/>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1" i="0" kern="1200" noProof="0" dirty="0">
                          <a:solidFill>
                            <a:schemeClr val="tx2"/>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445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Date(s)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09/06/2022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09/06/2034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16/06/2034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577220">
                <a:tc>
                  <a:txBody>
                    <a:bodyPr/>
                    <a:lstStyle/>
                    <a:p>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88900" indent="0" algn="just" fontAlgn="b"/>
                      <a:r>
                        <a:rPr lang="fr-FR" sz="750" b="0" i="0" kern="1200" dirty="0">
                          <a:solidFill>
                            <a:schemeClr val="tx2"/>
                          </a:solidFill>
                          <a:latin typeface="+mn-lt"/>
                          <a:ea typeface="+mn-ea"/>
                          <a:cs typeface="+mn-cs"/>
                        </a:rPr>
                        <a:t>x</a:t>
                      </a:r>
                    </a:p>
                  </a:txBody>
                  <a:tcPr marL="9525" marR="9525" marT="9525" marB="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66074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dirty="0">
                          <a:solidFill>
                            <a:schemeClr val="tx2"/>
                          </a:solidFill>
                          <a:latin typeface="+mn-lt"/>
                          <a:ea typeface="+mn-ea"/>
                          <a:cs typeface="+mn-cs"/>
                        </a:rPr>
                        <a:t>x</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50%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50%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016973"/>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a:solidFill>
                            <a:schemeClr val="tx2"/>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a:solidFill>
                            <a:schemeClr val="tx2"/>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dirty="0">
                          <a:solidFill>
                            <a:schemeClr val="tx2"/>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Offre au public donnant lieu à la publication d’un prospectus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noProof="0" dirty="0">
                          <a:solidFill>
                            <a:schemeClr val="tx2"/>
                          </a:solidFill>
                          <a:latin typeface="+mn-lt"/>
                          <a:ea typeface="+mn-ea"/>
                          <a:cs typeface="+mn-cs"/>
                        </a:rPr>
                        <a:t>Non.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99576">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Arbitrage S.N.C. paiera au distributeur une rémunération annuelle maximum équivalente à 1,0%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dirty="0">
                          <a:solidFill>
                            <a:schemeClr val="tx2"/>
                          </a:solidFill>
                          <a:latin typeface="+mn-lt"/>
                          <a:ea typeface="+mn-ea"/>
                          <a:cs typeface="+mn-cs"/>
                        </a:rPr>
                        <a:t>Publication quotidienne sur Reuters, Bloomberg et </a:t>
                      </a:r>
                      <a:r>
                        <a:rPr lang="fr-FR" sz="750" b="0" i="0" kern="1200" dirty="0" err="1">
                          <a:solidFill>
                            <a:schemeClr val="tx2"/>
                          </a:solidFill>
                          <a:latin typeface="+mn-lt"/>
                          <a:ea typeface="+mn-ea"/>
                          <a:cs typeface="+mn-cs"/>
                        </a:rPr>
                        <a:t>Telekurs</a:t>
                      </a:r>
                      <a:r>
                        <a:rPr lang="fr-FR" sz="750" b="0" i="0" kern="1200" dirty="0">
                          <a:solidFill>
                            <a:schemeClr val="tx2"/>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dirty="0">
                          <a:solidFill>
                            <a:schemeClr val="tx2"/>
                          </a:solidFill>
                          <a:latin typeface="+mn-lt"/>
                          <a:ea typeface="+mn-ea"/>
                          <a:cs typeface="+mn-cs"/>
                        </a:rPr>
                        <a:t>Une double valorisation sera établie tous les quinze (15) jours, par REFINITIV, société indépendante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39276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50" b="0" i="0" kern="1200" noProof="0" dirty="0">
                          <a:solidFill>
                            <a:schemeClr val="tx2"/>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206538">
                <a:tc>
                  <a:txBody>
                    <a:bodyPr/>
                    <a:lstStyle/>
                    <a:p>
                      <a:pPr algn="l">
                        <a:lnSpc>
                          <a:spcPct val="100000"/>
                        </a:lnSpc>
                      </a:pPr>
                      <a:r>
                        <a:rPr lang="fr-FR" sz="750" b="1" kern="1200" dirty="0">
                          <a:solidFill>
                            <a:srgbClr val="B9A049"/>
                          </a:solidFill>
                          <a:latin typeface="Proxima Nova Rg" panose="02000506030000020004" pitchFamily="2" charset="0"/>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50" b="0" i="0" kern="1200" noProof="0" dirty="0">
                          <a:solidFill>
                            <a:schemeClr val="tx2"/>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206538">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50" b="1" kern="1200" dirty="0">
                          <a:solidFill>
                            <a:srgbClr val="B9A049"/>
                          </a:solidFill>
                          <a:latin typeface="Proxima Nova Rg" panose="02000506030000020004" pitchFamily="2" charset="0"/>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XS2061794066</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15" name="Text Box 2">
            <a:extLst>
              <a:ext uri="{FF2B5EF4-FFF2-40B4-BE49-F238E27FC236}">
                <a16:creationId xmlns:a16="http://schemas.microsoft.com/office/drawing/2014/main" id="{04574FD7-E7A7-49BA-850D-4D0C77315EFA}"/>
              </a:ext>
            </a:extLst>
          </p:cNvPr>
          <p:cNvSpPr txBox="1">
            <a:spLocks noChangeArrowheads="1"/>
          </p:cNvSpPr>
          <p:nvPr/>
        </p:nvSpPr>
        <p:spPr bwMode="auto">
          <a:xfrm>
            <a:off x="498496" y="10332911"/>
            <a:ext cx="6336035" cy="441756"/>
          </a:xfrm>
          <a:prstGeom prst="rect">
            <a:avLst/>
          </a:prstGeom>
          <a:noFill/>
          <a:ln w="9525">
            <a:noFill/>
            <a:miter lim="800000"/>
            <a:headEnd/>
            <a:tailEnd/>
          </a:ln>
        </p:spPr>
        <p:txBody>
          <a:bodyPr lIns="104306" tIns="0" rIns="104306" bIns="52153"/>
          <a:lstStyle/>
          <a:p>
            <a:pPr lvl="0" algn="just" defTabSz="914400"/>
            <a:r>
              <a:rPr lang="fr-FR" sz="700" baseline="30000" dirty="0">
                <a:solidFill>
                  <a:schemeClr val="tx2"/>
                </a:solidFill>
              </a:rPr>
              <a:t>(1)</a:t>
            </a:r>
            <a:r>
              <a:rPr lang="fr-FR" sz="700" dirty="0">
                <a:solidFill>
                  <a:schemeClr val="tx2"/>
                </a:solidFill>
              </a:rPr>
              <a:t> BNP Paribas </a:t>
            </a:r>
            <a:r>
              <a:rPr lang="fr-FR" sz="700" dirty="0" err="1">
                <a:solidFill>
                  <a:schemeClr val="tx2"/>
                </a:solidFill>
              </a:rPr>
              <a:t>Issuance</a:t>
            </a:r>
            <a:r>
              <a:rPr lang="fr-FR" sz="700" dirty="0">
                <a:solidFill>
                  <a:schemeClr val="tx2"/>
                </a:solidFill>
              </a:rPr>
              <a:t> B.V. : Standard &amp; </a:t>
            </a:r>
            <a:r>
              <a:rPr lang="fr-FR" sz="700" dirty="0" err="1">
                <a:solidFill>
                  <a:schemeClr val="tx2"/>
                </a:solidFill>
              </a:rPr>
              <a:t>Poor’s</a:t>
            </a:r>
            <a:r>
              <a:rPr lang="fr-FR" sz="700" dirty="0">
                <a:solidFill>
                  <a:schemeClr val="tx2"/>
                </a:solidFill>
              </a:rPr>
              <a:t> A+. BNP Paribas : Standard &amp; </a:t>
            </a:r>
            <a:r>
              <a:rPr lang="fr-FR" sz="700" dirty="0" err="1">
                <a:solidFill>
                  <a:schemeClr val="tx2"/>
                </a:solidFill>
              </a:rPr>
              <a:t>Poor’s</a:t>
            </a:r>
            <a:r>
              <a:rPr lang="fr-FR" sz="700" dirty="0">
                <a:solidFill>
                  <a:schemeClr val="tx2"/>
                </a:solidFill>
              </a:rPr>
              <a:t> A+ / Moody’s Aa3 / Fitch AA-. Notations en vigueur au moment de la rédaction de la présente brochure, le </a:t>
            </a:r>
            <a:r>
              <a:rPr lang="fr-FR" sz="700" b="1" dirty="0"/>
              <a:t>02/03/22</a:t>
            </a:r>
            <a:r>
              <a:rPr lang="fr-FR" sz="700" dirty="0">
                <a:solidFill>
                  <a:schemeClr val="tx2"/>
                </a:solidFill>
              </a:rPr>
              <a:t>, qui ne sauraient ni être une garantie de solvabilité de l’Émetteur et du Garant de la formule, ni constituer un argument de souscription au produit. Les agences de notation peuvent les modifier à tout moment. </a:t>
            </a:r>
          </a:p>
        </p:txBody>
      </p:sp>
      <p:pic>
        <p:nvPicPr>
          <p:cNvPr id="11" name="logo_equitim_final-01.png" descr="logo_equitim_final-01.png">
            <a:extLst>
              <a:ext uri="{FF2B5EF4-FFF2-40B4-BE49-F238E27FC236}">
                <a16:creationId xmlns:a16="http://schemas.microsoft.com/office/drawing/2014/main" id="{3E6C2A32-8781-4944-9CC8-2394D40AEF5C}"/>
              </a:ext>
            </a:extLst>
          </p:cNvPr>
          <p:cNvPicPr>
            <a:picLocks noChangeAspect="1"/>
          </p:cNvPicPr>
          <p:nvPr/>
        </p:nvPicPr>
        <p:blipFill rotWithShape="1">
          <a:blip r:embed="rId2"/>
          <a:srcRect t="30991" b="26494"/>
          <a:stretch/>
        </p:blipFill>
        <p:spPr>
          <a:xfrm>
            <a:off x="498496" y="54691"/>
            <a:ext cx="1765100" cy="567402"/>
          </a:xfrm>
          <a:prstGeom prst="rect">
            <a:avLst/>
          </a:prstGeom>
          <a:ln w="3175">
            <a:miter lim="400000"/>
          </a:ln>
        </p:spPr>
      </p:pic>
      <p:sp>
        <p:nvSpPr>
          <p:cNvPr id="12" name="Rectangle">
            <a:extLst>
              <a:ext uri="{FF2B5EF4-FFF2-40B4-BE49-F238E27FC236}">
                <a16:creationId xmlns:a16="http://schemas.microsoft.com/office/drawing/2014/main" id="{E3C51AB5-DAEF-4ABB-A286-5E9ADB5BBDA6}"/>
              </a:ext>
            </a:extLst>
          </p:cNvPr>
          <p:cNvSpPr/>
          <p:nvPr/>
        </p:nvSpPr>
        <p:spPr>
          <a:xfrm>
            <a:off x="653266" y="59315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3" name="Image" descr="Image">
            <a:extLst>
              <a:ext uri="{FF2B5EF4-FFF2-40B4-BE49-F238E27FC236}">
                <a16:creationId xmlns:a16="http://schemas.microsoft.com/office/drawing/2014/main" id="{21713F42-F798-42C6-AE66-9395A269250C}"/>
              </a:ext>
            </a:extLst>
          </p:cNvPr>
          <p:cNvPicPr>
            <a:picLocks noChangeAspect="1"/>
          </p:cNvPicPr>
          <p:nvPr/>
        </p:nvPicPr>
        <p:blipFill>
          <a:blip r:embed="rId3"/>
          <a:stretch>
            <a:fillRect/>
          </a:stretch>
        </p:blipFill>
        <p:spPr>
          <a:xfrm>
            <a:off x="6552781" y="-420586"/>
            <a:ext cx="1305447" cy="1529661"/>
          </a:xfrm>
          <a:prstGeom prst="rect">
            <a:avLst/>
          </a:prstGeom>
          <a:ln w="3175">
            <a:miter lim="400000"/>
          </a:ln>
        </p:spPr>
      </p:pic>
      <p:sp>
        <p:nvSpPr>
          <p:cNvPr id="16" name="Espace réservé du texte 1">
            <a:extLst>
              <a:ext uri="{FF2B5EF4-FFF2-40B4-BE49-F238E27FC236}">
                <a16:creationId xmlns:a16="http://schemas.microsoft.com/office/drawing/2014/main" id="{EC3AAABB-5D9E-4114-B8F6-95D7202FBF26}"/>
              </a:ext>
            </a:extLst>
          </p:cNvPr>
          <p:cNvSpPr txBox="1">
            <a:spLocks/>
          </p:cNvSpPr>
          <p:nvPr/>
        </p:nvSpPr>
        <p:spPr>
          <a:xfrm>
            <a:off x="748999" y="663365"/>
            <a:ext cx="2794636" cy="17633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Caractéristiques financières</a:t>
            </a:r>
          </a:p>
        </p:txBody>
      </p:sp>
      <p:sp>
        <p:nvSpPr>
          <p:cNvPr id="20" name="Rectangle">
            <a:extLst>
              <a:ext uri="{FF2B5EF4-FFF2-40B4-BE49-F238E27FC236}">
                <a16:creationId xmlns:a16="http://schemas.microsoft.com/office/drawing/2014/main" id="{51D96319-D42B-4AEA-A850-B2FF861AD75D}"/>
              </a:ext>
            </a:extLst>
          </p:cNvPr>
          <p:cNvSpPr/>
          <p:nvPr/>
        </p:nvSpPr>
        <p:spPr>
          <a:xfrm>
            <a:off x="653266" y="65767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10" name="Rectangle">
            <a:extLst>
              <a:ext uri="{FF2B5EF4-FFF2-40B4-BE49-F238E27FC236}">
                <a16:creationId xmlns:a16="http://schemas.microsoft.com/office/drawing/2014/main" id="{D0C6C043-A5D3-424F-8A1F-2732711933BF}"/>
              </a:ext>
            </a:extLst>
          </p:cNvPr>
          <p:cNvSpPr/>
          <p:nvPr/>
        </p:nvSpPr>
        <p:spPr>
          <a:xfrm>
            <a:off x="547200" y="10259136"/>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3" name="ZoneTexte 2">
            <a:extLst>
              <a:ext uri="{FF2B5EF4-FFF2-40B4-BE49-F238E27FC236}">
                <a16:creationId xmlns:a16="http://schemas.microsoft.com/office/drawing/2014/main" id="{41E85095-637D-42E7-B188-39B3F99C2B91}"/>
              </a:ext>
            </a:extLst>
          </p:cNvPr>
          <p:cNvSpPr txBox="1"/>
          <p:nvPr/>
        </p:nvSpPr>
        <p:spPr>
          <a:xfrm>
            <a:off x="2557463" y="847428"/>
            <a:ext cx="4575803" cy="611706"/>
          </a:xfrm>
          <a:prstGeom prst="rect">
            <a:avLst/>
          </a:prstGeom>
          <a:noFill/>
        </p:spPr>
        <p:txBody>
          <a:bodyPr wrap="square" rtlCol="0">
            <a:spAutoFit/>
          </a:bodyPr>
          <a:lstStyle/>
          <a:p>
            <a:pPr algn="just">
              <a:lnSpc>
                <a:spcPct val="90000"/>
              </a:lnSpc>
            </a:pPr>
            <a:r>
              <a:rPr lang="fr-FR" sz="750" b="1" i="0" dirty="0">
                <a:solidFill>
                  <a:schemeClr val="tx2"/>
                </a:solidFill>
                <a:latin typeface="+mn-lt"/>
              </a:rPr>
              <a:t>EMTN (Euro Medium </a:t>
            </a:r>
            <a:r>
              <a:rPr lang="fr-FR" sz="750" b="1" i="0" dirty="0" err="1">
                <a:solidFill>
                  <a:schemeClr val="tx2"/>
                </a:solidFill>
                <a:latin typeface="+mn-lt"/>
              </a:rPr>
              <a:t>Term</a:t>
            </a:r>
            <a:r>
              <a:rPr lang="fr-FR" sz="750" b="1" i="0" dirty="0">
                <a:solidFill>
                  <a:schemeClr val="tx2"/>
                </a:solidFill>
                <a:latin typeface="+mn-lt"/>
              </a:rPr>
              <a:t> Note), Titre de créance de droit anglais présentant un risque de perte en capital en cours de vie et à l’échéance. </a:t>
            </a:r>
            <a:r>
              <a:rPr lang="fr-FR" sz="750" b="1" i="0" kern="1200" dirty="0">
                <a:solidFill>
                  <a:schemeClr val="tx2"/>
                </a:solidFill>
                <a:latin typeface="+mn-lt"/>
                <a:ea typeface="+mn-ea"/>
                <a:cs typeface="+mn-cs"/>
              </a:rPr>
              <a:t>Bien que la formule de remboursement et le paiement des sommes dues par l’Émetteur au titre du produit soient garanties par </a:t>
            </a:r>
            <a:r>
              <a:rPr lang="fr-FR" sz="750" b="1" i="0" kern="1200" noProof="0" dirty="0">
                <a:solidFill>
                  <a:schemeClr val="tx2"/>
                </a:solidFill>
                <a:latin typeface="+mn-lt"/>
                <a:ea typeface="+mn-ea"/>
                <a:cs typeface="+mn-cs"/>
              </a:rPr>
              <a:t>BNP Paribas SA</a:t>
            </a:r>
            <a:r>
              <a:rPr kumimoji="0" lang="fr-FR" sz="750" b="1" i="0" u="none" strike="noStrike" kern="1200" cap="none" spc="0" normalizeH="0" baseline="30000" noProof="0" dirty="0">
                <a:ln>
                  <a:noFill/>
                </a:ln>
                <a:solidFill>
                  <a:schemeClr val="tx2"/>
                </a:solidFill>
                <a:effectLst/>
                <a:uLnTx/>
                <a:uFillTx/>
                <a:latin typeface="+mn-lt"/>
                <a:ea typeface="+mn-ea"/>
                <a:cs typeface="+mn-cs"/>
              </a:rPr>
              <a:t>(1)</a:t>
            </a:r>
            <a:r>
              <a:rPr lang="fr-FR" sz="750" b="1" i="0" kern="1200" dirty="0">
                <a:solidFill>
                  <a:schemeClr val="tx2"/>
                </a:solidFill>
                <a:latin typeface="+mn-lt"/>
                <a:ea typeface="+mn-ea"/>
                <a:cs typeface="+mn-cs"/>
              </a:rPr>
              <a:t>, le </a:t>
            </a:r>
            <a:r>
              <a:rPr lang="fr-FR" sz="750" b="1" i="0" dirty="0">
                <a:solidFill>
                  <a:schemeClr val="tx2"/>
                </a:solidFill>
                <a:latin typeface="+mn-lt"/>
              </a:rPr>
              <a:t>produit présente un risque de perte en capital à hauteur de l’intégralité de la baisse enregistrée par l'indice.</a:t>
            </a:r>
          </a:p>
        </p:txBody>
      </p:sp>
      <p:sp>
        <p:nvSpPr>
          <p:cNvPr id="5" name="ZoneTexte 4">
            <a:extLst>
              <a:ext uri="{FF2B5EF4-FFF2-40B4-BE49-F238E27FC236}">
                <a16:creationId xmlns:a16="http://schemas.microsoft.com/office/drawing/2014/main" id="{842A2A03-0A78-4C79-8F56-C24852B4E090}"/>
              </a:ext>
            </a:extLst>
          </p:cNvPr>
          <p:cNvSpPr txBox="1"/>
          <p:nvPr/>
        </p:nvSpPr>
        <p:spPr>
          <a:xfrm>
            <a:off x="2518519" y="3852863"/>
            <a:ext cx="4614747" cy="715581"/>
          </a:xfrm>
          <a:prstGeom prst="rect">
            <a:avLst/>
          </a:prstGeom>
          <a:noFill/>
        </p:spPr>
        <p:txBody>
          <a:bodyPr wrap="square" rtlCol="0">
            <a:spAutoFit/>
          </a:bodyPr>
          <a:lstStyle/>
          <a:p>
            <a:r>
              <a:rPr lang="fr-FR" sz="750" b="1" i="0" kern="1200" dirty="0">
                <a:solidFill>
                  <a:schemeClr val="tx2"/>
                </a:solidFill>
                <a:latin typeface="+mn-lt"/>
                <a:ea typeface="+mn-ea"/>
                <a:cs typeface="+mn-cs"/>
              </a:rPr>
              <a:t>Du </a:t>
            </a:r>
            <a:r>
              <a:rPr lang="fr-FR" sz="750" b="1" i="0" kern="1200" dirty="0">
                <a:solidFill>
                  <a:schemeClr val="tx1"/>
                </a:solidFill>
                <a:latin typeface="+mn-lt"/>
                <a:ea typeface="+mn-ea"/>
                <a:cs typeface="+mn-cs"/>
              </a:rPr>
              <a:t>17/03/2022</a:t>
            </a:r>
            <a:r>
              <a:rPr lang="fr-FR" sz="750" b="1" i="0" kern="1200" dirty="0">
                <a:solidFill>
                  <a:schemeClr val="tx2"/>
                </a:solidFill>
                <a:latin typeface="+mn-lt"/>
                <a:ea typeface="+mn-ea"/>
                <a:cs typeface="+mn-cs"/>
              </a:rPr>
              <a:t> au </a:t>
            </a:r>
            <a:r>
              <a:rPr lang="fr-FR" sz="750" b="1" i="0" kern="1200" dirty="0">
                <a:solidFill>
                  <a:schemeClr val="tx1"/>
                </a:solidFill>
                <a:latin typeface="+mn-lt"/>
                <a:ea typeface="+mn-ea"/>
                <a:cs typeface="+mn-cs"/>
              </a:rPr>
              <a:t>09/06/2022 </a:t>
            </a:r>
            <a:r>
              <a:rPr lang="fr-FR" sz="750" b="1" i="0" kern="1200" dirty="0">
                <a:solidFill>
                  <a:schemeClr val="tx2"/>
                </a:solidFill>
                <a:latin typeface="+mn-lt"/>
                <a:ea typeface="+mn-ea"/>
                <a:cs typeface="+mn-cs"/>
              </a:rPr>
              <a:t>(inclus). </a:t>
            </a:r>
            <a:r>
              <a:rPr lang="fr-FR" sz="750" b="0" i="0" kern="1200" dirty="0">
                <a:solidFill>
                  <a:schemeClr val="tx2"/>
                </a:solidFill>
                <a:latin typeface="+mn-lt"/>
                <a:ea typeface="+mn-ea"/>
                <a:cs typeface="+mn-cs"/>
              </a:rPr>
              <a:t>Une fois le montant de l’enveloppe initiale atteint (30 000 000 EUR), la commercialisation de « </a:t>
            </a:r>
            <a:r>
              <a:rPr lang="fr-FR" sz="750" b="1" i="0" kern="1200" dirty="0">
                <a:solidFill>
                  <a:srgbClr val="FF0000"/>
                </a:solidFill>
                <a:latin typeface="+mn-lt"/>
                <a:ea typeface="+mn-ea"/>
                <a:cs typeface="+mn-cs"/>
              </a:rPr>
              <a:t>Uluwatu test mercredi</a:t>
            </a:r>
            <a:r>
              <a:rPr lang="fr-FR" sz="750" b="0" i="0" kern="1200" dirty="0">
                <a:solidFill>
                  <a:schemeClr val="tx2"/>
                </a:solidFill>
                <a:latin typeface="+mn-lt"/>
                <a:ea typeface="+mn-ea"/>
                <a:cs typeface="+mn-cs"/>
              </a:rPr>
              <a:t> » peut cesser à tout moment sans préavis avant le </a:t>
            </a:r>
            <a:r>
              <a:rPr lang="fr-FR" sz="750" b="1" i="0" kern="1200" dirty="0">
                <a:solidFill>
                  <a:schemeClr val="tx1"/>
                </a:solidFill>
                <a:latin typeface="+mn-lt"/>
                <a:ea typeface="+mn-ea"/>
                <a:cs typeface="+mn-cs"/>
              </a:rPr>
              <a:t>09/06/2022</a:t>
            </a:r>
            <a:r>
              <a:rPr lang="fr-FR" sz="750" b="0" i="0" kern="1200" dirty="0">
                <a:solidFill>
                  <a:schemeClr val="tx2"/>
                </a:solidFill>
                <a:latin typeface="+mn-lt"/>
                <a:ea typeface="+mn-ea"/>
                <a:cs typeface="+mn-cs"/>
              </a:rPr>
              <a:t>, ce dont vous serez informé(e), le cas échéant, par le distributeur.</a:t>
            </a:r>
          </a:p>
          <a:p>
            <a:endParaRPr lang="en-US" dirty="0"/>
          </a:p>
        </p:txBody>
      </p:sp>
    </p:spTree>
    <p:extLst>
      <p:ext uri="{BB962C8B-B14F-4D97-AF65-F5344CB8AC3E}">
        <p14:creationId xmlns:p14="http://schemas.microsoft.com/office/powerpoint/2010/main" val="156051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8</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grpSp>
        <p:nvGrpSpPr>
          <p:cNvPr id="11" name="Groupe 10">
            <a:extLst>
              <a:ext uri="{FF2B5EF4-FFF2-40B4-BE49-F238E27FC236}">
                <a16:creationId xmlns:a16="http://schemas.microsoft.com/office/drawing/2014/main" id="{EDDDAC18-A4E8-4D4E-A141-B7897AE61160}"/>
              </a:ext>
            </a:extLst>
          </p:cNvPr>
          <p:cNvGrpSpPr/>
          <p:nvPr/>
        </p:nvGrpSpPr>
        <p:grpSpPr>
          <a:xfrm>
            <a:off x="498496" y="-432699"/>
            <a:ext cx="7277920" cy="1529661"/>
            <a:chOff x="498496" y="-432699"/>
            <a:chExt cx="7277920" cy="1529661"/>
          </a:xfrm>
        </p:grpSpPr>
        <p:pic>
          <p:nvPicPr>
            <p:cNvPr id="14" name="logo_equitim_final-01.png" descr="logo_equitim_final-01.png">
              <a:extLst>
                <a:ext uri="{FF2B5EF4-FFF2-40B4-BE49-F238E27FC236}">
                  <a16:creationId xmlns:a16="http://schemas.microsoft.com/office/drawing/2014/main" id="{95699CF0-954D-4A63-8484-9C2909391162}"/>
                </a:ext>
              </a:extLst>
            </p:cNvPr>
            <p:cNvPicPr>
              <a:picLocks noChangeAspect="1"/>
            </p:cNvPicPr>
            <p:nvPr/>
          </p:nvPicPr>
          <p:blipFill rotWithShape="1">
            <a:blip r:embed="rId2"/>
            <a:srcRect t="30991" b="26494"/>
            <a:stretch/>
          </p:blipFill>
          <p:spPr>
            <a:xfrm>
              <a:off x="498496" y="150227"/>
              <a:ext cx="1765100" cy="567402"/>
            </a:xfrm>
            <a:prstGeom prst="rect">
              <a:avLst/>
            </a:prstGeom>
            <a:ln w="3175">
              <a:miter lim="400000"/>
            </a:ln>
          </p:spPr>
        </p:pic>
        <p:sp>
          <p:nvSpPr>
            <p:cNvPr id="15" name="Rectangle">
              <a:extLst>
                <a:ext uri="{FF2B5EF4-FFF2-40B4-BE49-F238E27FC236}">
                  <a16:creationId xmlns:a16="http://schemas.microsoft.com/office/drawing/2014/main" id="{C636EBBD-EE6F-43C3-80AB-495941E6D762}"/>
                </a:ext>
              </a:extLst>
            </p:cNvPr>
            <p:cNvSpPr/>
            <p:nvPr/>
          </p:nvSpPr>
          <p:spPr>
            <a:xfrm>
              <a:off x="653266" y="72963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9" name="Image" descr="Image">
              <a:extLst>
                <a:ext uri="{FF2B5EF4-FFF2-40B4-BE49-F238E27FC236}">
                  <a16:creationId xmlns:a16="http://schemas.microsoft.com/office/drawing/2014/main" id="{E1D96A04-26D7-43BD-A6A6-F7A41598609C}"/>
                </a:ext>
              </a:extLst>
            </p:cNvPr>
            <p:cNvPicPr>
              <a:picLocks noChangeAspect="1"/>
            </p:cNvPicPr>
            <p:nvPr/>
          </p:nvPicPr>
          <p:blipFill>
            <a:blip r:embed="rId3"/>
            <a:stretch>
              <a:fillRect/>
            </a:stretch>
          </p:blipFill>
          <p:spPr>
            <a:xfrm>
              <a:off x="6470969" y="-432699"/>
              <a:ext cx="1305447" cy="1529661"/>
            </a:xfrm>
            <a:prstGeom prst="rect">
              <a:avLst/>
            </a:prstGeom>
            <a:ln w="3175">
              <a:miter lim="400000"/>
            </a:ln>
          </p:spPr>
        </p:pic>
        <p:sp>
          <p:nvSpPr>
            <p:cNvPr id="21" name="Rectangle">
              <a:extLst>
                <a:ext uri="{FF2B5EF4-FFF2-40B4-BE49-F238E27FC236}">
                  <a16:creationId xmlns:a16="http://schemas.microsoft.com/office/drawing/2014/main" id="{FC2C544A-79D5-4569-B290-7F6CD900EFD4}"/>
                </a:ext>
              </a:extLst>
            </p:cNvPr>
            <p:cNvSpPr/>
            <p:nvPr/>
          </p:nvSpPr>
          <p:spPr>
            <a:xfrm>
              <a:off x="651212" y="88302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ZoneTexte 22">
              <a:extLst>
                <a:ext uri="{FF2B5EF4-FFF2-40B4-BE49-F238E27FC236}">
                  <a16:creationId xmlns:a16="http://schemas.microsoft.com/office/drawing/2014/main" id="{B79EC894-D50C-4021-B7E8-F56A92683140}"/>
                </a:ext>
              </a:extLst>
            </p:cNvPr>
            <p:cNvSpPr txBox="1"/>
            <p:nvPr/>
          </p:nvSpPr>
          <p:spPr>
            <a:xfrm>
              <a:off x="696931" y="877286"/>
              <a:ext cx="3924300" cy="219676"/>
            </a:xfrm>
            <a:prstGeom prst="rect">
              <a:avLst/>
            </a:prstGeom>
            <a:noFill/>
          </p:spPr>
          <p:txBody>
            <a:bodyPr wrap="square">
              <a:spAutoFit/>
            </a:bodyPr>
            <a:lstStyle/>
            <a:p>
              <a:pPr algn="just" defTabSz="1042988" fontAlgn="base">
                <a:lnSpc>
                  <a:spcPts val="800"/>
                </a:lnSpc>
                <a:spcBef>
                  <a:spcPct val="0"/>
                </a:spcBef>
                <a:spcAft>
                  <a:spcPct val="0"/>
                </a:spcAft>
              </a:pPr>
              <a:r>
                <a:rPr lang="fr-FR" sz="1200" dirty="0">
                  <a:solidFill>
                    <a:srgbClr val="000000"/>
                  </a:solidFill>
                  <a:latin typeface="Futura PT" panose="020B0902020204020203" pitchFamily="34" charset="0"/>
                </a:rPr>
                <a:t>AVERTISSEMENTS</a:t>
              </a:r>
            </a:p>
          </p:txBody>
        </p:sp>
      </p:gr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5616922"/>
          </a:xfrm>
          <a:prstGeom prst="rect">
            <a:avLst/>
          </a:prstGeom>
        </p:spPr>
        <p:txBody>
          <a:bodyPr wrap="square" lIns="0" tIns="0" rIns="0" bIns="0">
            <a:spAutoFit/>
          </a:bodyPr>
          <a:lstStyle/>
          <a:p>
            <a:pPr algn="just">
              <a:lnSpc>
                <a:spcPct val="90000"/>
              </a:lnSpc>
              <a:spcBef>
                <a:spcPts val="600"/>
              </a:spcBef>
            </a:pPr>
            <a:r>
              <a:rPr lang="fr-FR" sz="800" b="1" i="1" dirty="0">
                <a:solidFill>
                  <a:srgbClr val="000000"/>
                </a:solidFill>
                <a:highlight>
                  <a:srgbClr val="FFFF00"/>
                </a:highlight>
              </a:rPr>
              <a:t>Avant tout investissement dans ce produit, les investisseurs sont invités à se rapprocher de leurs conseils financiers, fiscaux, comptables et juridiques.</a:t>
            </a:r>
          </a:p>
          <a:p>
            <a:pPr algn="just">
              <a:lnSpc>
                <a:spcPct val="90000"/>
              </a:lnSpc>
              <a:spcBef>
                <a:spcPts val="600"/>
              </a:spcBef>
            </a:pPr>
            <a:r>
              <a:rPr lang="fr-FR" sz="800" b="1" dirty="0">
                <a:solidFill>
                  <a:srgbClr val="000000"/>
                </a:solidFill>
                <a:highlight>
                  <a:srgbClr val="FFFF00"/>
                </a:highlight>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800" b="1" i="1" dirty="0">
              <a:solidFill>
                <a:srgbClr val="000000"/>
              </a:solidFill>
              <a:highlight>
                <a:srgbClr val="FFFF00"/>
              </a:highlight>
            </a:endParaRPr>
          </a:p>
          <a:p>
            <a:pPr lvl="0" algn="just">
              <a:lnSpc>
                <a:spcPct val="90000"/>
              </a:lnSpc>
            </a:pPr>
            <a:endParaRPr lang="fr-FR" sz="800" dirty="0">
              <a:solidFill>
                <a:srgbClr val="000000"/>
              </a:solidFill>
              <a:highlight>
                <a:srgbClr val="FFFF00"/>
              </a:highlight>
            </a:endParaRPr>
          </a:p>
          <a:p>
            <a:pPr lvl="0" algn="just">
              <a:lnSpc>
                <a:spcPct val="90000"/>
              </a:lnSpc>
            </a:pPr>
            <a:r>
              <a:rPr lang="fr-FR" sz="800" b="1" dirty="0">
                <a:solidFill>
                  <a:srgbClr val="000000"/>
                </a:solidFill>
                <a:highlight>
                  <a:srgbClr val="FFFF00"/>
                </a:highlight>
              </a:rPr>
              <a:t>Conséquences des évènements affectant le sous-jacent : </a:t>
            </a:r>
            <a:r>
              <a:rPr lang="fr-FR" sz="800" dirty="0">
                <a:solidFill>
                  <a:srgbClr val="000000"/>
                </a:solidFill>
                <a:highlight>
                  <a:srgbClr val="FFFF00"/>
                </a:highlight>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800" b="1" dirty="0">
                <a:solidFill>
                  <a:srgbClr val="000000"/>
                </a:solidFill>
                <a:highlight>
                  <a:srgbClr val="FFFF00"/>
                </a:highlight>
              </a:rPr>
              <a:t>Garant de la formule : </a:t>
            </a:r>
            <a:r>
              <a:rPr lang="fr-FR" sz="800" dirty="0">
                <a:solidFill>
                  <a:srgbClr val="000000"/>
                </a:solidFill>
                <a:highlight>
                  <a:srgbClr val="FFFF00"/>
                </a:highlight>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800" dirty="0">
              <a:solidFill>
                <a:srgbClr val="000000"/>
              </a:solidFill>
              <a:highlight>
                <a:srgbClr val="FFFF00"/>
              </a:highlight>
            </a:endParaRPr>
          </a:p>
          <a:p>
            <a:pPr lvl="0" algn="just">
              <a:lnSpc>
                <a:spcPct val="90000"/>
              </a:lnSpc>
            </a:pPr>
            <a:r>
              <a:rPr lang="fr-FR" sz="800" b="1" dirty="0">
                <a:solidFill>
                  <a:srgbClr val="000000"/>
                </a:solidFill>
                <a:highlight>
                  <a:srgbClr val="FFFF00"/>
                </a:highlight>
              </a:rPr>
              <a:t>La documentation juridique des titres de créance est composée : (a) du Prospectus de Base pour l’Émission de Notes, daté du 1er juin 2021 approuvé par l’Autorité des Marchés Financiers (AMF) sous le numéro 21-194, (b) de ses Suppléments, (c) des Conditions Définitives de l’émission (« Final </a:t>
            </a:r>
            <a:r>
              <a:rPr lang="fr-FR" sz="800" b="1" dirty="0" err="1">
                <a:solidFill>
                  <a:srgbClr val="000000"/>
                </a:solidFill>
                <a:highlight>
                  <a:srgbClr val="FFFF00"/>
                </a:highlight>
              </a:rPr>
              <a:t>Terms</a:t>
            </a:r>
            <a:r>
              <a:rPr lang="fr-FR" sz="800" b="1" dirty="0">
                <a:solidFill>
                  <a:srgbClr val="000000"/>
                </a:solidFill>
                <a:highlight>
                  <a:srgbClr val="FFFF00"/>
                </a:highlight>
              </a:rPr>
              <a:t> ») datées du 11 février 2022, ainsi que (d) du Résumé Spécifique lié à l’Émission (« Issue-</a:t>
            </a:r>
            <a:r>
              <a:rPr lang="fr-FR" sz="800" b="1" dirty="0" err="1">
                <a:solidFill>
                  <a:srgbClr val="000000"/>
                </a:solidFill>
                <a:highlight>
                  <a:srgbClr val="FFFF00"/>
                </a:highlight>
              </a:rPr>
              <a:t>Specific</a:t>
            </a:r>
            <a:r>
              <a:rPr lang="fr-FR" sz="800" b="1" dirty="0">
                <a:solidFill>
                  <a:srgbClr val="000000"/>
                </a:solidFill>
                <a:highlight>
                  <a:srgbClr val="FFFF00"/>
                </a:highlight>
              </a:rPr>
              <a:t> </a:t>
            </a:r>
            <a:r>
              <a:rPr lang="fr-FR" sz="800" b="1" dirty="0" err="1">
                <a:solidFill>
                  <a:srgbClr val="000000"/>
                </a:solidFill>
                <a:highlight>
                  <a:srgbClr val="FFFF00"/>
                </a:highlight>
              </a:rPr>
              <a:t>Summary</a:t>
            </a:r>
            <a:r>
              <a:rPr lang="fr-FR" sz="800" b="1" dirty="0">
                <a:solidFill>
                  <a:srgbClr val="000000"/>
                </a:solidFill>
                <a:highlight>
                  <a:srgbClr val="FFFF00"/>
                </a:highlight>
              </a:rPr>
              <a:t> »).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800" b="1" dirty="0">
              <a:solidFill>
                <a:srgbClr val="000000"/>
              </a:solidFill>
              <a:highlight>
                <a:srgbClr val="FFFF00"/>
              </a:highlight>
            </a:endParaRPr>
          </a:p>
          <a:p>
            <a:pPr algn="just">
              <a:lnSpc>
                <a:spcPct val="90000"/>
              </a:lnSpc>
            </a:pPr>
            <a:r>
              <a:rPr lang="fr-FR" sz="800" b="1" dirty="0">
                <a:solidFill>
                  <a:srgbClr val="000000"/>
                </a:solidFill>
                <a:highlight>
                  <a:srgbClr val="FFFF00"/>
                </a:highlight>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800" b="1" dirty="0">
                <a:solidFill>
                  <a:srgbClr val="B9A049"/>
                </a:solidFill>
                <a:highlight>
                  <a:srgbClr val="FFFF00"/>
                </a:highlight>
                <a:hlinkClick r:id="rId4">
                  <a:extLst>
                    <a:ext uri="{A12FA001-AC4F-418D-AE19-62706E023703}">
                      <ahyp:hlinkClr xmlns:ahyp="http://schemas.microsoft.com/office/drawing/2018/hyperlinkcolor" val="tx"/>
                    </a:ext>
                  </a:extLst>
                </a:hlinkClick>
              </a:rPr>
              <a:t>http://kid.bnpparibas.com/</a:t>
            </a:r>
            <a:r>
              <a:rPr lang="fr-FR" sz="800" b="1" dirty="0">
                <a:solidFill>
                  <a:srgbClr val="FF0000"/>
                </a:solidFill>
                <a:highlight>
                  <a:srgbClr val="FFFF00"/>
                </a:highlight>
                <a:hlinkClick r:id="rId4">
                  <a:extLst>
                    <a:ext uri="{A12FA001-AC4F-418D-AE19-62706E023703}">
                      <ahyp:hlinkClr xmlns:ahyp="http://schemas.microsoft.com/office/drawing/2018/hyperlinkcolor" val="tx"/>
                    </a:ext>
                  </a:extLst>
                </a:hlinkClick>
              </a:rPr>
              <a:t>XS2061794066</a:t>
            </a:r>
            <a:r>
              <a:rPr lang="fr-FR" sz="800" b="1" dirty="0">
                <a:solidFill>
                  <a:srgbClr val="B9A049"/>
                </a:solidFill>
                <a:highlight>
                  <a:srgbClr val="FFFF00"/>
                </a:highlight>
                <a:hlinkClick r:id="rId4">
                  <a:extLst>
                    <a:ext uri="{A12FA001-AC4F-418D-AE19-62706E023703}">
                      <ahyp:hlinkClr xmlns:ahyp="http://schemas.microsoft.com/office/drawing/2018/hyperlinkcolor" val="tx"/>
                    </a:ext>
                  </a:extLst>
                </a:hlinkClick>
              </a:rPr>
              <a:t>-FR.pdf</a:t>
            </a:r>
            <a:endParaRPr lang="fr-FR" sz="800" b="1" dirty="0">
              <a:solidFill>
                <a:srgbClr val="B9A049"/>
              </a:solidFill>
              <a:highlight>
                <a:srgbClr val="FFFF00"/>
              </a:highlight>
            </a:endParaRPr>
          </a:p>
          <a:p>
            <a:pPr lvl="0" algn="just">
              <a:lnSpc>
                <a:spcPct val="90000"/>
              </a:lnSpc>
            </a:pPr>
            <a:r>
              <a:rPr lang="fr-FR" sz="800" b="1" dirty="0">
                <a:solidFill>
                  <a:srgbClr val="000000"/>
                </a:solidFill>
                <a:highlight>
                  <a:srgbClr val="FFFF00"/>
                </a:highlight>
              </a:rPr>
              <a:t>En cas d'incohérence entre ce document à caractère promotionnel et la documentation juridique des Titres de créance, cette dernière prévaudra. </a:t>
            </a:r>
          </a:p>
          <a:p>
            <a:pPr lvl="0" algn="just">
              <a:lnSpc>
                <a:spcPct val="90000"/>
              </a:lnSpc>
            </a:pPr>
            <a:endParaRPr lang="fr-FR" sz="800" b="1" dirty="0">
              <a:solidFill>
                <a:srgbClr val="000000"/>
              </a:solidFill>
              <a:highlight>
                <a:srgbClr val="FFFF00"/>
              </a:highlight>
            </a:endParaRPr>
          </a:p>
          <a:p>
            <a:pPr algn="just">
              <a:lnSpc>
                <a:spcPct val="90000"/>
              </a:lnSpc>
            </a:pPr>
            <a:r>
              <a:rPr lang="fr-FR" sz="800" b="1" dirty="0">
                <a:solidFill>
                  <a:srgbClr val="000000"/>
                </a:solidFill>
                <a:highlight>
                  <a:srgbClr val="FFFF00"/>
                </a:highlight>
              </a:rPr>
              <a:t>Rachat par BNP Paribas arbitrage S.N.C du produit : </a:t>
            </a:r>
            <a:r>
              <a:rPr lang="fr-FR" sz="800" dirty="0">
                <a:solidFill>
                  <a:srgbClr val="000000"/>
                </a:solidFill>
                <a:highlight>
                  <a:srgbClr val="FFFF00"/>
                </a:highlight>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800" b="1" dirty="0">
                <a:solidFill>
                  <a:srgbClr val="000000"/>
                </a:solidFill>
                <a:highlight>
                  <a:srgbClr val="FFFF00"/>
                </a:highlight>
              </a:rPr>
              <a:t>Restrictions générales de vente : </a:t>
            </a:r>
            <a:r>
              <a:rPr lang="fr-FR" sz="800" dirty="0">
                <a:solidFill>
                  <a:srgbClr val="000000"/>
                </a:solidFill>
                <a:highlight>
                  <a:srgbClr val="FFFF00"/>
                </a:highlight>
              </a:rPr>
              <a:t>il appartient à chaque investisseur de s’assurer qu’il est autorisé à souscrire ou à investir dans ce produit.</a:t>
            </a:r>
          </a:p>
          <a:p>
            <a:pPr lvl="0" algn="just">
              <a:lnSpc>
                <a:spcPct val="90000"/>
              </a:lnSpc>
            </a:pPr>
            <a:r>
              <a:rPr lang="fr-FR" sz="800" b="1" dirty="0">
                <a:solidFill>
                  <a:srgbClr val="000000"/>
                </a:solidFill>
                <a:highlight>
                  <a:srgbClr val="FFFF00"/>
                </a:highlight>
              </a:rPr>
              <a:t>Restrictions permanentes de vente aux États-Unis d'Amérique : </a:t>
            </a:r>
            <a:r>
              <a:rPr lang="fr-FR" sz="800" dirty="0">
                <a:solidFill>
                  <a:srgbClr val="000000"/>
                </a:solidFill>
                <a:highlight>
                  <a:srgbClr val="FFFF00"/>
                </a:highlight>
              </a:rPr>
              <a:t>les titres décrits aux présentes qui sont désignés comme des titres avec restriction permanente ne peuvent à aucun moment, être la propriété légale ou effective d’une « U.S. Person » (au sens défini dans la « Régulation S ») et par voie de conséquence, sont offerts et vendus hors des États-Unis à des personnes qui ne sont pas des ressortissants des États-Unis, sur le fondement de la « Régulation S ».</a:t>
            </a:r>
          </a:p>
          <a:p>
            <a:pPr lvl="0" algn="just">
              <a:lnSpc>
                <a:spcPct val="90000"/>
              </a:lnSpc>
            </a:pPr>
            <a:endParaRPr lang="fr-FR" sz="800" dirty="0">
              <a:solidFill>
                <a:srgbClr val="000000"/>
              </a:solidFill>
              <a:highlight>
                <a:srgbClr val="FFFF00"/>
              </a:highlight>
            </a:endParaRPr>
          </a:p>
          <a:p>
            <a:pPr lvl="0" algn="just">
              <a:lnSpc>
                <a:spcPct val="90000"/>
              </a:lnSpc>
            </a:pPr>
            <a:r>
              <a:rPr lang="fr-FR" sz="800" b="1" dirty="0">
                <a:solidFill>
                  <a:srgbClr val="000000"/>
                </a:solidFill>
                <a:highlight>
                  <a:srgbClr val="FFFF00"/>
                </a:highlight>
              </a:rPr>
              <a:t>Caractère promotionnel de ce document : </a:t>
            </a:r>
            <a:r>
              <a:rPr lang="fr-FR" sz="800" dirty="0">
                <a:solidFill>
                  <a:srgbClr val="000000"/>
                </a:solidFill>
                <a:highlight>
                  <a:srgbClr val="FFFF00"/>
                </a:highlight>
              </a:rPr>
              <a:t>le présent document est un document à caractère promotionnel et non de nature réglementaire. </a:t>
            </a:r>
          </a:p>
          <a:p>
            <a:pPr lvl="0" algn="just">
              <a:lnSpc>
                <a:spcPct val="90000"/>
              </a:lnSpc>
            </a:pPr>
            <a:r>
              <a:rPr lang="fr-FR" sz="800" b="1" dirty="0">
                <a:solidFill>
                  <a:srgbClr val="000000"/>
                </a:solidFill>
                <a:highlight>
                  <a:srgbClr val="FFFF00"/>
                </a:highlight>
              </a:rPr>
              <a:t>Performances sur la base de performances brutes : </a:t>
            </a:r>
            <a:r>
              <a:rPr lang="fr-FR" sz="800" dirty="0">
                <a:solidFill>
                  <a:srgbClr val="000000"/>
                </a:solidFill>
                <a:highlight>
                  <a:srgbClr val="FFFF00"/>
                </a:highlight>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8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Equitim">
      <a:dk1>
        <a:srgbClr val="00B5EC"/>
      </a:dk1>
      <a:lt1>
        <a:srgbClr val="FFFFFF"/>
      </a:lt1>
      <a:dk2>
        <a:srgbClr val="04202E"/>
      </a:dk2>
      <a:lt2>
        <a:srgbClr val="FFFFFF"/>
      </a:lt2>
      <a:accent1>
        <a:srgbClr val="0F4496"/>
      </a:accent1>
      <a:accent2>
        <a:srgbClr val="0083CB"/>
      </a:accent2>
      <a:accent3>
        <a:srgbClr val="00B5EC"/>
      </a:accent3>
      <a:accent4>
        <a:srgbClr val="FFFFFF"/>
      </a:accent4>
      <a:accent5>
        <a:srgbClr val="0F4496"/>
      </a:accent5>
      <a:accent6>
        <a:srgbClr val="0083CB"/>
      </a:accent6>
      <a:hlink>
        <a:srgbClr val="00B5EC"/>
      </a:hlink>
      <a:folHlink>
        <a:srgbClr val="BFBFBF"/>
      </a:folHlink>
    </a:clrScheme>
    <a:fontScheme name="Personnalisé 2">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5C77336F-0C9F-4EFE-991D-0E0F13882F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CAA060-6BAB-4487-9F3D-01A06D393E4C}">
  <ds:schemaRefs>
    <ds:schemaRef ds:uri="http://schemas.microsoft.com/sharepoint/v3/contenttype/forms"/>
  </ds:schemaRefs>
</ds:datastoreItem>
</file>

<file path=customXml/itemProps3.xml><?xml version="1.0" encoding="utf-8"?>
<ds:datastoreItem xmlns:ds="http://schemas.openxmlformats.org/officeDocument/2006/customXml" ds:itemID="{6D447D7D-DD7D-43CD-BBBE-E389826436CD}">
  <ds:schemaRefs>
    <ds:schemaRef ds:uri="http://purl.org/dc/terms/"/>
    <ds:schemaRef ds:uri="http://schemas.openxmlformats.org/package/2006/metadata/core-properties"/>
    <ds:schemaRef ds:uri="http://schemas.microsoft.com/office/2006/documentManagement/types"/>
    <ds:schemaRef ds:uri="514a554b-82b0-4359-b247-fc84018a95f0"/>
    <ds:schemaRef ds:uri="ef624bc2-1644-4d69-8362-5c28ca496374"/>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2430</TotalTime>
  <Words>7155</Words>
  <Application>Microsoft Office PowerPoint</Application>
  <PresentationFormat>Personnalisé</PresentationFormat>
  <Paragraphs>366</Paragraphs>
  <Slides>8</Slides>
  <Notes>3</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8</vt:i4>
      </vt:variant>
    </vt:vector>
  </HeadingPairs>
  <TitlesOfParts>
    <vt:vector size="23" baseType="lpstr">
      <vt:lpstr>Akkurat-Light</vt:lpstr>
      <vt:lpstr>Arial</vt:lpstr>
      <vt:lpstr>Calibri</vt:lpstr>
      <vt:lpstr>Century Gothic</vt:lpstr>
      <vt:lpstr>Ciutadella Light</vt:lpstr>
      <vt:lpstr>Ciutadella Light Italic</vt:lpstr>
      <vt:lpstr>Ciutadella Medium</vt:lpstr>
      <vt:lpstr>Ciutadella Regular Italic</vt:lpstr>
      <vt:lpstr>Futura PT</vt:lpstr>
      <vt:lpstr>Gotham Bold</vt:lpstr>
      <vt:lpstr>Gotham Medium</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QNNg</dc:creator>
  <cp:lastModifiedBy>guigui jacquin</cp:lastModifiedBy>
  <cp:revision>130</cp:revision>
  <cp:lastPrinted>2022-01-28T09:45:07Z</cp:lastPrinted>
  <dcterms:created xsi:type="dcterms:W3CDTF">2017-02-21T09:03:05Z</dcterms:created>
  <dcterms:modified xsi:type="dcterms:W3CDTF">2022-03-02T13:54:47Z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6040000</vt:r8>
  </property>
  <property fmtid="{D5CDD505-2E9C-101B-9397-08002B2CF9AE}" pid="4" name="AuthorIds_UIVersion_11264">
    <vt:lpwstr>18</vt:lpwstr>
  </property>
</Properties>
</file>